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Lst>
  <p:notesMasterIdLst>
    <p:notesMasterId r:id="rId137"/>
  </p:notesMasterIdLst>
  <p:sldIdLst>
    <p:sldId id="256" r:id="rId3"/>
    <p:sldId id="257" r:id="rId4"/>
    <p:sldId id="391" r:id="rId5"/>
    <p:sldId id="374" r:id="rId6"/>
    <p:sldId id="260" r:id="rId7"/>
    <p:sldId id="261" r:id="rId8"/>
    <p:sldId id="262" r:id="rId9"/>
    <p:sldId id="263" r:id="rId10"/>
    <p:sldId id="264" r:id="rId11"/>
    <p:sldId id="265" r:id="rId12"/>
    <p:sldId id="370" r:id="rId13"/>
    <p:sldId id="369" r:id="rId14"/>
    <p:sldId id="393" r:id="rId15"/>
    <p:sldId id="371" r:id="rId16"/>
    <p:sldId id="390" r:id="rId17"/>
    <p:sldId id="372" r:id="rId18"/>
    <p:sldId id="373" r:id="rId19"/>
    <p:sldId id="267" r:id="rId20"/>
    <p:sldId id="268" r:id="rId21"/>
    <p:sldId id="269" r:id="rId22"/>
    <p:sldId id="270" r:id="rId23"/>
    <p:sldId id="394" r:id="rId24"/>
    <p:sldId id="395" r:id="rId25"/>
    <p:sldId id="271" r:id="rId26"/>
    <p:sldId id="272" r:id="rId27"/>
    <p:sldId id="273" r:id="rId28"/>
    <p:sldId id="274" r:id="rId29"/>
    <p:sldId id="396" r:id="rId30"/>
    <p:sldId id="397" r:id="rId31"/>
    <p:sldId id="275" r:id="rId32"/>
    <p:sldId id="276" r:id="rId33"/>
    <p:sldId id="277" r:id="rId34"/>
    <p:sldId id="278" r:id="rId35"/>
    <p:sldId id="279" r:id="rId36"/>
    <p:sldId id="280" r:id="rId37"/>
    <p:sldId id="281" r:id="rId38"/>
    <p:sldId id="282" r:id="rId39"/>
    <p:sldId id="283" r:id="rId40"/>
    <p:sldId id="284" r:id="rId41"/>
    <p:sldId id="285" r:id="rId42"/>
    <p:sldId id="287" r:id="rId43"/>
    <p:sldId id="288" r:id="rId44"/>
    <p:sldId id="289" r:id="rId45"/>
    <p:sldId id="290" r:id="rId46"/>
    <p:sldId id="291" r:id="rId47"/>
    <p:sldId id="292" r:id="rId48"/>
    <p:sldId id="357" r:id="rId49"/>
    <p:sldId id="293" r:id="rId50"/>
    <p:sldId id="294" r:id="rId51"/>
    <p:sldId id="295" r:id="rId52"/>
    <p:sldId id="296" r:id="rId53"/>
    <p:sldId id="375" r:id="rId54"/>
    <p:sldId id="358" r:id="rId55"/>
    <p:sldId id="359" r:id="rId56"/>
    <p:sldId id="376" r:id="rId57"/>
    <p:sldId id="377" r:id="rId58"/>
    <p:sldId id="360" r:id="rId59"/>
    <p:sldId id="361" r:id="rId60"/>
    <p:sldId id="362" r:id="rId61"/>
    <p:sldId id="363" r:id="rId62"/>
    <p:sldId id="378" r:id="rId63"/>
    <p:sldId id="364" r:id="rId64"/>
    <p:sldId id="379" r:id="rId65"/>
    <p:sldId id="380" r:id="rId66"/>
    <p:sldId id="381" r:id="rId67"/>
    <p:sldId id="382" r:id="rId68"/>
    <p:sldId id="383" r:id="rId69"/>
    <p:sldId id="384" r:id="rId70"/>
    <p:sldId id="385" r:id="rId71"/>
    <p:sldId id="386" r:id="rId72"/>
    <p:sldId id="387" r:id="rId73"/>
    <p:sldId id="388" r:id="rId74"/>
    <p:sldId id="302" r:id="rId75"/>
    <p:sldId id="303" r:id="rId76"/>
    <p:sldId id="304" r:id="rId77"/>
    <p:sldId id="305" r:id="rId78"/>
    <p:sldId id="306" r:id="rId79"/>
    <p:sldId id="365" r:id="rId80"/>
    <p:sldId id="398" r:id="rId81"/>
    <p:sldId id="368" r:id="rId82"/>
    <p:sldId id="307" r:id="rId83"/>
    <p:sldId id="308" r:id="rId84"/>
    <p:sldId id="309" r:id="rId85"/>
    <p:sldId id="310" r:id="rId86"/>
    <p:sldId id="311" r:id="rId87"/>
    <p:sldId id="312" r:id="rId88"/>
    <p:sldId id="313" r:id="rId89"/>
    <p:sldId id="314" r:id="rId90"/>
    <p:sldId id="315" r:id="rId91"/>
    <p:sldId id="316" r:id="rId92"/>
    <p:sldId id="317" r:id="rId93"/>
    <p:sldId id="318" r:id="rId94"/>
    <p:sldId id="319" r:id="rId95"/>
    <p:sldId id="320" r:id="rId96"/>
    <p:sldId id="321" r:id="rId97"/>
    <p:sldId id="322" r:id="rId98"/>
    <p:sldId id="323" r:id="rId99"/>
    <p:sldId id="324" r:id="rId100"/>
    <p:sldId id="325" r:id="rId101"/>
    <p:sldId id="354" r:id="rId102"/>
    <p:sldId id="326" r:id="rId103"/>
    <p:sldId id="327" r:id="rId104"/>
    <p:sldId id="328" r:id="rId105"/>
    <p:sldId id="329" r:id="rId106"/>
    <p:sldId id="355" r:id="rId107"/>
    <p:sldId id="392" r:id="rId108"/>
    <p:sldId id="331" r:id="rId109"/>
    <p:sldId id="332" r:id="rId110"/>
    <p:sldId id="333" r:id="rId111"/>
    <p:sldId id="334" r:id="rId112"/>
    <p:sldId id="335" r:id="rId113"/>
    <p:sldId id="336" r:id="rId114"/>
    <p:sldId id="337" r:id="rId115"/>
    <p:sldId id="338" r:id="rId116"/>
    <p:sldId id="339" r:id="rId117"/>
    <p:sldId id="340" r:id="rId118"/>
    <p:sldId id="341" r:id="rId119"/>
    <p:sldId id="342" r:id="rId120"/>
    <p:sldId id="343" r:id="rId121"/>
    <p:sldId id="344" r:id="rId122"/>
    <p:sldId id="346" r:id="rId123"/>
    <p:sldId id="347" r:id="rId124"/>
    <p:sldId id="348" r:id="rId125"/>
    <p:sldId id="349" r:id="rId126"/>
    <p:sldId id="345" r:id="rId127"/>
    <p:sldId id="350" r:id="rId128"/>
    <p:sldId id="351" r:id="rId129"/>
    <p:sldId id="389" r:id="rId130"/>
    <p:sldId id="356" r:id="rId131"/>
    <p:sldId id="399" r:id="rId132"/>
    <p:sldId id="400" r:id="rId133"/>
    <p:sldId id="401" r:id="rId134"/>
    <p:sldId id="403" r:id="rId135"/>
    <p:sldId id="402" r:id="rId136"/>
  </p:sldIdLst>
  <p:sldSz cx="9144000" cy="6858000" type="screen4x3"/>
  <p:notesSz cx="6858000" cy="9144000"/>
  <p:defaultTex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01000"/>
    <a:srgbClr val="5604F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Orta Stil 2 - Vurgu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Stil Yok, Tablo Kılavuzu">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487" autoAdjust="0"/>
    <p:restoredTop sz="94621" autoAdjust="0"/>
  </p:normalViewPr>
  <p:slideViewPr>
    <p:cSldViewPr snapToGrid="0">
      <p:cViewPr varScale="1">
        <p:scale>
          <a:sx n="105" d="100"/>
          <a:sy n="105" d="100"/>
        </p:scale>
        <p:origin x="1974"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presProps" Target="presProps.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28" Type="http://schemas.openxmlformats.org/officeDocument/2006/relationships/slide" Target="slides/slide126.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slide" Target="slides/slide116.xml"/><Relationship Id="rId134" Type="http://schemas.openxmlformats.org/officeDocument/2006/relationships/slide" Target="slides/slide132.xml"/><Relationship Id="rId139" Type="http://schemas.openxmlformats.org/officeDocument/2006/relationships/viewProps" Target="viewProps.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slide" Target="slides/slide122.xml"/><Relationship Id="rId129" Type="http://schemas.openxmlformats.org/officeDocument/2006/relationships/slide" Target="slides/slide127.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4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0" Type="http://schemas.openxmlformats.org/officeDocument/2006/relationships/slide" Target="slides/slide128.xml"/><Relationship Id="rId135" Type="http://schemas.openxmlformats.org/officeDocument/2006/relationships/slide" Target="slides/slide133.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141" Type="http://schemas.openxmlformats.org/officeDocument/2006/relationships/tableStyles" Target="tableStyles.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slide" Target="slides/slide134.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microsoft.com/office/2016/11/relationships/changesInfo" Target="changesInfos/changesInfo1.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notesMaster" Target="notesMasters/notesMaster1.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4" Type="http://schemas.openxmlformats.org/officeDocument/2006/relationships/slide" Target="slides/slide2.xml"/><Relationship Id="rId9" Type="http://schemas.openxmlformats.org/officeDocument/2006/relationships/slide" Target="slides/slide7.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6" Type="http://schemas.openxmlformats.org/officeDocument/2006/relationships/slide" Target="slides/slide1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alil kaplan" userId="a47d4e08b637cb6e" providerId="LiveId" clId="{D7335F7A-EADE-42F3-8CCE-367F8F0E912E}"/>
    <pc:docChg chg="undo custSel addSld delSld modSld sldOrd">
      <pc:chgData name="halil kaplan" userId="a47d4e08b637cb6e" providerId="LiveId" clId="{D7335F7A-EADE-42F3-8CCE-367F8F0E912E}" dt="2023-04-17T05:59:04.088" v="2551" actId="1076"/>
      <pc:docMkLst>
        <pc:docMk/>
      </pc:docMkLst>
      <pc:sldChg chg="modSp mod">
        <pc:chgData name="halil kaplan" userId="a47d4e08b637cb6e" providerId="LiveId" clId="{D7335F7A-EADE-42F3-8CCE-367F8F0E912E}" dt="2023-03-14T08:17:58.829" v="2415" actId="20577"/>
        <pc:sldMkLst>
          <pc:docMk/>
          <pc:sldMk cId="0" sldId="257"/>
        </pc:sldMkLst>
        <pc:spChg chg="mod">
          <ac:chgData name="halil kaplan" userId="a47d4e08b637cb6e" providerId="LiveId" clId="{D7335F7A-EADE-42F3-8CCE-367F8F0E912E}" dt="2023-03-14T08:17:58.829" v="2415" actId="20577"/>
          <ac:spMkLst>
            <pc:docMk/>
            <pc:sldMk cId="0" sldId="257"/>
            <ac:spMk id="95" creationId="{00000000-0000-0000-0000-000000000000}"/>
          </ac:spMkLst>
        </pc:spChg>
      </pc:sldChg>
      <pc:sldChg chg="mod modShow">
        <pc:chgData name="halil kaplan" userId="a47d4e08b637cb6e" providerId="LiveId" clId="{D7335F7A-EADE-42F3-8CCE-367F8F0E912E}" dt="2023-03-14T08:17:45.353" v="2413" actId="729"/>
        <pc:sldMkLst>
          <pc:docMk/>
          <pc:sldMk cId="0" sldId="258"/>
        </pc:sldMkLst>
      </pc:sldChg>
      <pc:sldChg chg="mod modShow">
        <pc:chgData name="halil kaplan" userId="a47d4e08b637cb6e" providerId="LiveId" clId="{D7335F7A-EADE-42F3-8CCE-367F8F0E912E}" dt="2023-03-14T08:17:51.026" v="2414" actId="729"/>
        <pc:sldMkLst>
          <pc:docMk/>
          <pc:sldMk cId="0" sldId="259"/>
        </pc:sldMkLst>
      </pc:sldChg>
      <pc:sldChg chg="modSp mod">
        <pc:chgData name="halil kaplan" userId="a47d4e08b637cb6e" providerId="LiveId" clId="{D7335F7A-EADE-42F3-8CCE-367F8F0E912E}" dt="2023-04-17T05:53:40.645" v="2538" actId="1076"/>
        <pc:sldMkLst>
          <pc:docMk/>
          <pc:sldMk cId="0" sldId="260"/>
        </pc:sldMkLst>
        <pc:spChg chg="mod">
          <ac:chgData name="halil kaplan" userId="a47d4e08b637cb6e" providerId="LiveId" clId="{D7335F7A-EADE-42F3-8CCE-367F8F0E912E}" dt="2023-04-17T05:53:35.119" v="2537" actId="14100"/>
          <ac:spMkLst>
            <pc:docMk/>
            <pc:sldMk cId="0" sldId="260"/>
            <ac:spMk id="116" creationId="{00000000-0000-0000-0000-000000000000}"/>
          </ac:spMkLst>
        </pc:spChg>
        <pc:picChg chg="mod">
          <ac:chgData name="halil kaplan" userId="a47d4e08b637cb6e" providerId="LiveId" clId="{D7335F7A-EADE-42F3-8CCE-367F8F0E912E}" dt="2023-04-17T05:53:40.645" v="2538" actId="1076"/>
          <ac:picMkLst>
            <pc:docMk/>
            <pc:sldMk cId="0" sldId="260"/>
            <ac:picMk id="117" creationId="{00000000-0000-0000-0000-000000000000}"/>
          </ac:picMkLst>
        </pc:picChg>
      </pc:sldChg>
      <pc:sldChg chg="modSp mod">
        <pc:chgData name="halil kaplan" userId="a47d4e08b637cb6e" providerId="LiveId" clId="{D7335F7A-EADE-42F3-8CCE-367F8F0E912E}" dt="2023-04-17T05:53:13.149" v="2533" actId="120"/>
        <pc:sldMkLst>
          <pc:docMk/>
          <pc:sldMk cId="0" sldId="261"/>
        </pc:sldMkLst>
        <pc:spChg chg="mod">
          <ac:chgData name="halil kaplan" userId="a47d4e08b637cb6e" providerId="LiveId" clId="{D7335F7A-EADE-42F3-8CCE-367F8F0E912E}" dt="2023-04-17T05:53:13.149" v="2533" actId="120"/>
          <ac:spMkLst>
            <pc:docMk/>
            <pc:sldMk cId="0" sldId="261"/>
            <ac:spMk id="123" creationId="{00000000-0000-0000-0000-000000000000}"/>
          </ac:spMkLst>
        </pc:spChg>
        <pc:picChg chg="mod">
          <ac:chgData name="halil kaplan" userId="a47d4e08b637cb6e" providerId="LiveId" clId="{D7335F7A-EADE-42F3-8CCE-367F8F0E912E}" dt="2023-03-08T06:17:48.273" v="760" actId="1076"/>
          <ac:picMkLst>
            <pc:docMk/>
            <pc:sldMk cId="0" sldId="261"/>
            <ac:picMk id="124" creationId="{00000000-0000-0000-0000-000000000000}"/>
          </ac:picMkLst>
        </pc:picChg>
      </pc:sldChg>
      <pc:sldChg chg="addSp delSp modSp mod">
        <pc:chgData name="halil kaplan" userId="a47d4e08b637cb6e" providerId="LiveId" clId="{D7335F7A-EADE-42F3-8CCE-367F8F0E912E}" dt="2023-04-17T05:53:52.126" v="2540" actId="122"/>
        <pc:sldMkLst>
          <pc:docMk/>
          <pc:sldMk cId="0" sldId="262"/>
        </pc:sldMkLst>
        <pc:spChg chg="mod">
          <ac:chgData name="halil kaplan" userId="a47d4e08b637cb6e" providerId="LiveId" clId="{D7335F7A-EADE-42F3-8CCE-367F8F0E912E}" dt="2023-04-17T05:53:52.126" v="2540" actId="122"/>
          <ac:spMkLst>
            <pc:docMk/>
            <pc:sldMk cId="0" sldId="262"/>
            <ac:spMk id="130" creationId="{00000000-0000-0000-0000-000000000000}"/>
          </ac:spMkLst>
        </pc:spChg>
        <pc:picChg chg="add del mod">
          <ac:chgData name="halil kaplan" userId="a47d4e08b637cb6e" providerId="LiveId" clId="{D7335F7A-EADE-42F3-8CCE-367F8F0E912E}" dt="2023-03-08T06:23:10.379" v="853"/>
          <ac:picMkLst>
            <pc:docMk/>
            <pc:sldMk cId="0" sldId="262"/>
            <ac:picMk id="2" creationId="{71EA2CB8-1DFB-9F05-753B-C39045B9B1C8}"/>
          </ac:picMkLst>
        </pc:picChg>
        <pc:picChg chg="mod">
          <ac:chgData name="halil kaplan" userId="a47d4e08b637cb6e" providerId="LiveId" clId="{D7335F7A-EADE-42F3-8CCE-367F8F0E912E}" dt="2023-03-08T06:23:38.368" v="869" actId="1076"/>
          <ac:picMkLst>
            <pc:docMk/>
            <pc:sldMk cId="0" sldId="262"/>
            <ac:picMk id="131" creationId="{00000000-0000-0000-0000-000000000000}"/>
          </ac:picMkLst>
        </pc:picChg>
      </pc:sldChg>
      <pc:sldChg chg="addSp delSp modSp mod">
        <pc:chgData name="halil kaplan" userId="a47d4e08b637cb6e" providerId="LiveId" clId="{D7335F7A-EADE-42F3-8CCE-367F8F0E912E}" dt="2023-03-07T13:02:47.951" v="569" actId="1076"/>
        <pc:sldMkLst>
          <pc:docMk/>
          <pc:sldMk cId="0" sldId="265"/>
        </pc:sldMkLst>
        <pc:spChg chg="add mod">
          <ac:chgData name="halil kaplan" userId="a47d4e08b637cb6e" providerId="LiveId" clId="{D7335F7A-EADE-42F3-8CCE-367F8F0E912E}" dt="2023-03-07T13:02:47.951" v="569" actId="1076"/>
          <ac:spMkLst>
            <pc:docMk/>
            <pc:sldMk cId="0" sldId="265"/>
            <ac:spMk id="2" creationId="{6FFD3358-387B-3F57-29D3-4F220166EE22}"/>
          </ac:spMkLst>
        </pc:spChg>
        <pc:spChg chg="add mod">
          <ac:chgData name="halil kaplan" userId="a47d4e08b637cb6e" providerId="LiveId" clId="{D7335F7A-EADE-42F3-8CCE-367F8F0E912E}" dt="2023-03-07T13:02:47.951" v="569" actId="1076"/>
          <ac:spMkLst>
            <pc:docMk/>
            <pc:sldMk cId="0" sldId="265"/>
            <ac:spMk id="3" creationId="{9A921330-5069-B6DA-81E7-A609BB15F9DB}"/>
          </ac:spMkLst>
        </pc:spChg>
        <pc:spChg chg="add mod">
          <ac:chgData name="halil kaplan" userId="a47d4e08b637cb6e" providerId="LiveId" clId="{D7335F7A-EADE-42F3-8CCE-367F8F0E912E}" dt="2023-03-07T13:02:47.951" v="569" actId="1076"/>
          <ac:spMkLst>
            <pc:docMk/>
            <pc:sldMk cId="0" sldId="265"/>
            <ac:spMk id="4" creationId="{85F06BD0-18E2-0A38-5D30-64EA07FF1328}"/>
          </ac:spMkLst>
        </pc:spChg>
        <pc:spChg chg="add mod">
          <ac:chgData name="halil kaplan" userId="a47d4e08b637cb6e" providerId="LiveId" clId="{D7335F7A-EADE-42F3-8CCE-367F8F0E912E}" dt="2023-03-07T13:02:47.951" v="569" actId="1076"/>
          <ac:spMkLst>
            <pc:docMk/>
            <pc:sldMk cId="0" sldId="265"/>
            <ac:spMk id="5" creationId="{37E2A215-555D-5AC5-5A1F-3936AB7F6946}"/>
          </ac:spMkLst>
        </pc:spChg>
        <pc:spChg chg="add mod">
          <ac:chgData name="halil kaplan" userId="a47d4e08b637cb6e" providerId="LiveId" clId="{D7335F7A-EADE-42F3-8CCE-367F8F0E912E}" dt="2023-03-07T13:02:47.951" v="569" actId="1076"/>
          <ac:spMkLst>
            <pc:docMk/>
            <pc:sldMk cId="0" sldId="265"/>
            <ac:spMk id="6" creationId="{C5340992-CD3D-4285-92EA-E76469DB082D}"/>
          </ac:spMkLst>
        </pc:spChg>
        <pc:spChg chg="add mod">
          <ac:chgData name="halil kaplan" userId="a47d4e08b637cb6e" providerId="LiveId" clId="{D7335F7A-EADE-42F3-8CCE-367F8F0E912E}" dt="2023-03-07T13:02:47.951" v="569" actId="1076"/>
          <ac:spMkLst>
            <pc:docMk/>
            <pc:sldMk cId="0" sldId="265"/>
            <ac:spMk id="7" creationId="{5E03A24B-F476-DC92-8C43-721D4CBD16F7}"/>
          </ac:spMkLst>
        </pc:spChg>
        <pc:spChg chg="mod">
          <ac:chgData name="halil kaplan" userId="a47d4e08b637cb6e" providerId="LiveId" clId="{D7335F7A-EADE-42F3-8CCE-367F8F0E912E}" dt="2023-03-07T13:01:44.279" v="534" actId="1076"/>
          <ac:spMkLst>
            <pc:docMk/>
            <pc:sldMk cId="0" sldId="265"/>
            <ac:spMk id="152" creationId="{00000000-0000-0000-0000-000000000000}"/>
          </ac:spMkLst>
        </pc:spChg>
        <pc:spChg chg="add del mod">
          <ac:chgData name="halil kaplan" userId="a47d4e08b637cb6e" providerId="LiveId" clId="{D7335F7A-EADE-42F3-8CCE-367F8F0E912E}" dt="2023-03-07T13:01:46.879" v="535" actId="478"/>
          <ac:spMkLst>
            <pc:docMk/>
            <pc:sldMk cId="0" sldId="265"/>
            <ac:spMk id="153" creationId="{00000000-0000-0000-0000-000000000000}"/>
          </ac:spMkLst>
        </pc:spChg>
      </pc:sldChg>
      <pc:sldChg chg="mod modShow">
        <pc:chgData name="halil kaplan" userId="a47d4e08b637cb6e" providerId="LiveId" clId="{D7335F7A-EADE-42F3-8CCE-367F8F0E912E}" dt="2023-03-21T10:08:21.256" v="2523" actId="729"/>
        <pc:sldMkLst>
          <pc:docMk/>
          <pc:sldMk cId="0" sldId="266"/>
        </pc:sldMkLst>
      </pc:sldChg>
      <pc:sldChg chg="del">
        <pc:chgData name="halil kaplan" userId="a47d4e08b637cb6e" providerId="LiveId" clId="{D7335F7A-EADE-42F3-8CCE-367F8F0E912E}" dt="2023-03-20T08:39:23.691" v="2517" actId="47"/>
        <pc:sldMkLst>
          <pc:docMk/>
          <pc:sldMk cId="0" sldId="286"/>
        </pc:sldMkLst>
      </pc:sldChg>
      <pc:sldChg chg="modSp mod">
        <pc:chgData name="halil kaplan" userId="a47d4e08b637cb6e" providerId="LiveId" clId="{D7335F7A-EADE-42F3-8CCE-367F8F0E912E}" dt="2023-03-08T08:36:09.505" v="1065" actId="207"/>
        <pc:sldMkLst>
          <pc:docMk/>
          <pc:sldMk cId="0" sldId="295"/>
        </pc:sldMkLst>
        <pc:spChg chg="mod">
          <ac:chgData name="halil kaplan" userId="a47d4e08b637cb6e" providerId="LiveId" clId="{D7335F7A-EADE-42F3-8CCE-367F8F0E912E}" dt="2023-03-08T08:36:09.505" v="1065" actId="207"/>
          <ac:spMkLst>
            <pc:docMk/>
            <pc:sldMk cId="0" sldId="295"/>
            <ac:spMk id="367" creationId="{00000000-0000-0000-0000-000000000000}"/>
          </ac:spMkLst>
        </pc:spChg>
      </pc:sldChg>
      <pc:sldChg chg="modSp mod">
        <pc:chgData name="halil kaplan" userId="a47d4e08b637cb6e" providerId="LiveId" clId="{D7335F7A-EADE-42F3-8CCE-367F8F0E912E}" dt="2023-03-07T11:21:10.507" v="438" actId="1076"/>
        <pc:sldMkLst>
          <pc:docMk/>
          <pc:sldMk cId="0" sldId="307"/>
        </pc:sldMkLst>
        <pc:picChg chg="mod">
          <ac:chgData name="halil kaplan" userId="a47d4e08b637cb6e" providerId="LiveId" clId="{D7335F7A-EADE-42F3-8CCE-367F8F0E912E}" dt="2023-03-07T11:21:10.507" v="438" actId="1076"/>
          <ac:picMkLst>
            <pc:docMk/>
            <pc:sldMk cId="0" sldId="307"/>
            <ac:picMk id="431" creationId="{00000000-0000-0000-0000-000000000000}"/>
          </ac:picMkLst>
        </pc:picChg>
      </pc:sldChg>
      <pc:sldChg chg="delSp modSp mod">
        <pc:chgData name="halil kaplan" userId="a47d4e08b637cb6e" providerId="LiveId" clId="{D7335F7A-EADE-42F3-8CCE-367F8F0E912E}" dt="2023-02-28T11:46:20.161" v="365" actId="208"/>
        <pc:sldMkLst>
          <pc:docMk/>
          <pc:sldMk cId="0" sldId="316"/>
        </pc:sldMkLst>
        <pc:spChg chg="mod">
          <ac:chgData name="halil kaplan" userId="a47d4e08b637cb6e" providerId="LiveId" clId="{D7335F7A-EADE-42F3-8CCE-367F8F0E912E}" dt="2023-02-28T11:46:20.161" v="365" actId="208"/>
          <ac:spMkLst>
            <pc:docMk/>
            <pc:sldMk cId="0" sldId="316"/>
            <ac:spMk id="6" creationId="{498D9334-846F-3C36-43D0-040E52CEA4FA}"/>
          </ac:spMkLst>
        </pc:spChg>
        <pc:spChg chg="mod">
          <ac:chgData name="halil kaplan" userId="a47d4e08b637cb6e" providerId="LiveId" clId="{D7335F7A-EADE-42F3-8CCE-367F8F0E912E}" dt="2023-02-28T11:46:09.870" v="361" actId="208"/>
          <ac:spMkLst>
            <pc:docMk/>
            <pc:sldMk cId="0" sldId="316"/>
            <ac:spMk id="10" creationId="{DA1B3535-D275-1A28-F381-A82EEACB6119}"/>
          </ac:spMkLst>
        </pc:spChg>
        <pc:spChg chg="mod">
          <ac:chgData name="halil kaplan" userId="a47d4e08b637cb6e" providerId="LiveId" clId="{D7335F7A-EADE-42F3-8CCE-367F8F0E912E}" dt="2023-02-28T11:46:13.077" v="363" actId="208"/>
          <ac:spMkLst>
            <pc:docMk/>
            <pc:sldMk cId="0" sldId="316"/>
            <ac:spMk id="522" creationId="{00000000-0000-0000-0000-000000000000}"/>
          </ac:spMkLst>
        </pc:spChg>
        <pc:cxnChg chg="del">
          <ac:chgData name="halil kaplan" userId="a47d4e08b637cb6e" providerId="LiveId" clId="{D7335F7A-EADE-42F3-8CCE-367F8F0E912E}" dt="2023-02-28T11:46:11.323" v="362" actId="478"/>
          <ac:cxnSpMkLst>
            <pc:docMk/>
            <pc:sldMk cId="0" sldId="316"/>
            <ac:cxnSpMk id="2" creationId="{EF5008DF-1BD8-A260-5416-9C01119558DA}"/>
          </ac:cxnSpMkLst>
        </pc:cxnChg>
        <pc:cxnChg chg="del">
          <ac:chgData name="halil kaplan" userId="a47d4e08b637cb6e" providerId="LiveId" clId="{D7335F7A-EADE-42F3-8CCE-367F8F0E912E}" dt="2023-02-28T11:46:16.429" v="364" actId="478"/>
          <ac:cxnSpMkLst>
            <pc:docMk/>
            <pc:sldMk cId="0" sldId="316"/>
            <ac:cxnSpMk id="7" creationId="{C9D0CBB3-2805-D726-7F36-1CADAFA8ED6E}"/>
          </ac:cxnSpMkLst>
        </pc:cxnChg>
        <pc:cxnChg chg="del">
          <ac:chgData name="halil kaplan" userId="a47d4e08b637cb6e" providerId="LiveId" clId="{D7335F7A-EADE-42F3-8CCE-367F8F0E912E}" dt="2023-02-28T11:46:04.508" v="360" actId="478"/>
          <ac:cxnSpMkLst>
            <pc:docMk/>
            <pc:sldMk cId="0" sldId="316"/>
            <ac:cxnSpMk id="11" creationId="{7B115041-409A-2538-EB66-9C339E6DAA13}"/>
          </ac:cxnSpMkLst>
        </pc:cxnChg>
      </pc:sldChg>
      <pc:sldChg chg="modSp mod">
        <pc:chgData name="halil kaplan" userId="a47d4e08b637cb6e" providerId="LiveId" clId="{D7335F7A-EADE-42F3-8CCE-367F8F0E912E}" dt="2023-02-21T11:07:14.054" v="24" actId="20577"/>
        <pc:sldMkLst>
          <pc:docMk/>
          <pc:sldMk cId="0" sldId="318"/>
        </pc:sldMkLst>
        <pc:spChg chg="mod">
          <ac:chgData name="halil kaplan" userId="a47d4e08b637cb6e" providerId="LiveId" clId="{D7335F7A-EADE-42F3-8CCE-367F8F0E912E}" dt="2023-02-21T11:06:12.344" v="5" actId="20577"/>
          <ac:spMkLst>
            <pc:docMk/>
            <pc:sldMk cId="0" sldId="318"/>
            <ac:spMk id="4" creationId="{EBDBD70F-61B6-7177-3CB3-951BD683EC76}"/>
          </ac:spMkLst>
        </pc:spChg>
        <pc:spChg chg="mod">
          <ac:chgData name="halil kaplan" userId="a47d4e08b637cb6e" providerId="LiveId" clId="{D7335F7A-EADE-42F3-8CCE-367F8F0E912E}" dt="2023-02-21T11:07:03.191" v="10" actId="20577"/>
          <ac:spMkLst>
            <pc:docMk/>
            <pc:sldMk cId="0" sldId="318"/>
            <ac:spMk id="7" creationId="{74C24723-E890-6204-EE22-88CE02DFA265}"/>
          </ac:spMkLst>
        </pc:spChg>
        <pc:spChg chg="mod">
          <ac:chgData name="halil kaplan" userId="a47d4e08b637cb6e" providerId="LiveId" clId="{D7335F7A-EADE-42F3-8CCE-367F8F0E912E}" dt="2023-02-21T11:07:14.054" v="24" actId="20577"/>
          <ac:spMkLst>
            <pc:docMk/>
            <pc:sldMk cId="0" sldId="318"/>
            <ac:spMk id="9" creationId="{FEE9FCC1-C559-6502-75D0-86F147AD2736}"/>
          </ac:spMkLst>
        </pc:spChg>
      </pc:sldChg>
      <pc:sldChg chg="modSp mod">
        <pc:chgData name="halil kaplan" userId="a47d4e08b637cb6e" providerId="LiveId" clId="{D7335F7A-EADE-42F3-8CCE-367F8F0E912E}" dt="2023-02-21T11:16:51.847" v="26" actId="1076"/>
        <pc:sldMkLst>
          <pc:docMk/>
          <pc:sldMk cId="0" sldId="323"/>
        </pc:sldMkLst>
        <pc:picChg chg="mod">
          <ac:chgData name="halil kaplan" userId="a47d4e08b637cb6e" providerId="LiveId" clId="{D7335F7A-EADE-42F3-8CCE-367F8F0E912E}" dt="2023-02-21T11:16:51.847" v="26" actId="1076"/>
          <ac:picMkLst>
            <pc:docMk/>
            <pc:sldMk cId="0" sldId="323"/>
            <ac:picMk id="593" creationId="{00000000-0000-0000-0000-000000000000}"/>
          </ac:picMkLst>
        </pc:picChg>
      </pc:sldChg>
      <pc:sldChg chg="addSp modSp mod">
        <pc:chgData name="halil kaplan" userId="a47d4e08b637cb6e" providerId="LiveId" clId="{D7335F7A-EADE-42F3-8CCE-367F8F0E912E}" dt="2023-02-21T11:18:33.937" v="101" actId="20577"/>
        <pc:sldMkLst>
          <pc:docMk/>
          <pc:sldMk cId="0" sldId="324"/>
        </pc:sldMkLst>
        <pc:spChg chg="add mod">
          <ac:chgData name="halil kaplan" userId="a47d4e08b637cb6e" providerId="LiveId" clId="{D7335F7A-EADE-42F3-8CCE-367F8F0E912E}" dt="2023-02-21T11:17:04.404" v="28" actId="1076"/>
          <ac:spMkLst>
            <pc:docMk/>
            <pc:sldMk cId="0" sldId="324"/>
            <ac:spMk id="2" creationId="{F54D2F0F-20B0-2B6C-4EAB-6D7730EFC790}"/>
          </ac:spMkLst>
        </pc:spChg>
        <pc:spChg chg="add mod">
          <ac:chgData name="halil kaplan" userId="a47d4e08b637cb6e" providerId="LiveId" clId="{D7335F7A-EADE-42F3-8CCE-367F8F0E912E}" dt="2023-02-21T11:17:29.458" v="59" actId="20577"/>
          <ac:spMkLst>
            <pc:docMk/>
            <pc:sldMk cId="0" sldId="324"/>
            <ac:spMk id="3" creationId="{F6143ABC-D988-605C-3253-514AB5F5ED11}"/>
          </ac:spMkLst>
        </pc:spChg>
        <pc:spChg chg="add mod">
          <ac:chgData name="halil kaplan" userId="a47d4e08b637cb6e" providerId="LiveId" clId="{D7335F7A-EADE-42F3-8CCE-367F8F0E912E}" dt="2023-02-21T11:17:56.404" v="61" actId="1076"/>
          <ac:spMkLst>
            <pc:docMk/>
            <pc:sldMk cId="0" sldId="324"/>
            <ac:spMk id="4" creationId="{857B49CD-3189-97D9-EEAD-3F5C3B7503CC}"/>
          </ac:spMkLst>
        </pc:spChg>
        <pc:spChg chg="add mod">
          <ac:chgData name="halil kaplan" userId="a47d4e08b637cb6e" providerId="LiveId" clId="{D7335F7A-EADE-42F3-8CCE-367F8F0E912E}" dt="2023-02-21T11:18:33.937" v="101" actId="20577"/>
          <ac:spMkLst>
            <pc:docMk/>
            <pc:sldMk cId="0" sldId="324"/>
            <ac:spMk id="5" creationId="{FED58581-4DC9-3DFC-DB25-4D140C473622}"/>
          </ac:spMkLst>
        </pc:spChg>
      </pc:sldChg>
      <pc:sldChg chg="modSp mod">
        <pc:chgData name="halil kaplan" userId="a47d4e08b637cb6e" providerId="LiveId" clId="{D7335F7A-EADE-42F3-8CCE-367F8F0E912E}" dt="2023-02-21T12:04:18.466" v="103" actId="1076"/>
        <pc:sldMkLst>
          <pc:docMk/>
          <pc:sldMk cId="0" sldId="325"/>
        </pc:sldMkLst>
        <pc:picChg chg="mod">
          <ac:chgData name="halil kaplan" userId="a47d4e08b637cb6e" providerId="LiveId" clId="{D7335F7A-EADE-42F3-8CCE-367F8F0E912E}" dt="2023-02-21T12:04:18.466" v="103" actId="1076"/>
          <ac:picMkLst>
            <pc:docMk/>
            <pc:sldMk cId="0" sldId="325"/>
            <ac:picMk id="628" creationId="{00000000-0000-0000-0000-000000000000}"/>
          </ac:picMkLst>
        </pc:picChg>
      </pc:sldChg>
      <pc:sldChg chg="modSp mod">
        <pc:chgData name="halil kaplan" userId="a47d4e08b637cb6e" providerId="LiveId" clId="{D7335F7A-EADE-42F3-8CCE-367F8F0E912E}" dt="2023-02-21T12:08:37.064" v="104" actId="1076"/>
        <pc:sldMkLst>
          <pc:docMk/>
          <pc:sldMk cId="0" sldId="326"/>
        </pc:sldMkLst>
        <pc:picChg chg="mod">
          <ac:chgData name="halil kaplan" userId="a47d4e08b637cb6e" providerId="LiveId" clId="{D7335F7A-EADE-42F3-8CCE-367F8F0E912E}" dt="2023-02-21T12:08:37.064" v="104" actId="1076"/>
          <ac:picMkLst>
            <pc:docMk/>
            <pc:sldMk cId="0" sldId="326"/>
            <ac:picMk id="635" creationId="{00000000-0000-0000-0000-000000000000}"/>
          </ac:picMkLst>
        </pc:picChg>
      </pc:sldChg>
      <pc:sldChg chg="addSp modSp mod">
        <pc:chgData name="halil kaplan" userId="a47d4e08b637cb6e" providerId="LiveId" clId="{D7335F7A-EADE-42F3-8CCE-367F8F0E912E}" dt="2023-02-21T12:13:20.367" v="164" actId="14100"/>
        <pc:sldMkLst>
          <pc:docMk/>
          <pc:sldMk cId="0" sldId="327"/>
        </pc:sldMkLst>
        <pc:spChg chg="add mod">
          <ac:chgData name="halil kaplan" userId="a47d4e08b637cb6e" providerId="LiveId" clId="{D7335F7A-EADE-42F3-8CCE-367F8F0E912E}" dt="2023-02-21T12:12:53.372" v="112" actId="1076"/>
          <ac:spMkLst>
            <pc:docMk/>
            <pc:sldMk cId="0" sldId="327"/>
            <ac:spMk id="2" creationId="{4F3430BC-BDE6-196B-F29C-C1DBEBE994F3}"/>
          </ac:spMkLst>
        </pc:spChg>
        <pc:spChg chg="add mod">
          <ac:chgData name="halil kaplan" userId="a47d4e08b637cb6e" providerId="LiveId" clId="{D7335F7A-EADE-42F3-8CCE-367F8F0E912E}" dt="2023-02-21T12:13:20.367" v="164" actId="14100"/>
          <ac:spMkLst>
            <pc:docMk/>
            <pc:sldMk cId="0" sldId="327"/>
            <ac:spMk id="3" creationId="{B9F55493-84A6-5AC0-03B8-2B31CD11BAD9}"/>
          </ac:spMkLst>
        </pc:spChg>
        <pc:spChg chg="add mod">
          <ac:chgData name="halil kaplan" userId="a47d4e08b637cb6e" providerId="LiveId" clId="{D7335F7A-EADE-42F3-8CCE-367F8F0E912E}" dt="2023-02-21T12:12:50.675" v="111" actId="14100"/>
          <ac:spMkLst>
            <pc:docMk/>
            <pc:sldMk cId="0" sldId="327"/>
            <ac:spMk id="4" creationId="{43B0A6C9-EA9C-73F5-5CD6-8C7FDDF6AED6}"/>
          </ac:spMkLst>
        </pc:spChg>
        <pc:grpChg chg="mod">
          <ac:chgData name="halil kaplan" userId="a47d4e08b637cb6e" providerId="LiveId" clId="{D7335F7A-EADE-42F3-8CCE-367F8F0E912E}" dt="2023-02-21T12:11:34.011" v="105" actId="1076"/>
          <ac:grpSpMkLst>
            <pc:docMk/>
            <pc:sldMk cId="0" sldId="327"/>
            <ac:grpSpMk id="642" creationId="{00000000-0000-0000-0000-000000000000}"/>
          </ac:grpSpMkLst>
        </pc:grpChg>
      </pc:sldChg>
      <pc:sldChg chg="modSp mod">
        <pc:chgData name="halil kaplan" userId="a47d4e08b637cb6e" providerId="LiveId" clId="{D7335F7A-EADE-42F3-8CCE-367F8F0E912E}" dt="2023-02-21T12:30:56.453" v="250" actId="20577"/>
        <pc:sldMkLst>
          <pc:docMk/>
          <pc:sldMk cId="0" sldId="348"/>
        </pc:sldMkLst>
        <pc:spChg chg="mod">
          <ac:chgData name="halil kaplan" userId="a47d4e08b637cb6e" providerId="LiveId" clId="{D7335F7A-EADE-42F3-8CCE-367F8F0E912E}" dt="2023-02-21T12:30:56.453" v="250" actId="20577"/>
          <ac:spMkLst>
            <pc:docMk/>
            <pc:sldMk cId="0" sldId="348"/>
            <ac:spMk id="3" creationId="{6636DEC2-6DA8-D8E6-1205-87D658A7BE23}"/>
          </ac:spMkLst>
        </pc:spChg>
      </pc:sldChg>
      <pc:sldChg chg="mod modShow">
        <pc:chgData name="halil kaplan" userId="a47d4e08b637cb6e" providerId="LiveId" clId="{D7335F7A-EADE-42F3-8CCE-367F8F0E912E}" dt="2023-03-20T08:33:46.007" v="2516" actId="729"/>
        <pc:sldMkLst>
          <pc:docMk/>
          <pc:sldMk cId="0" sldId="353"/>
        </pc:sldMkLst>
      </pc:sldChg>
      <pc:sldChg chg="new del">
        <pc:chgData name="halil kaplan" userId="a47d4e08b637cb6e" providerId="LiveId" clId="{D7335F7A-EADE-42F3-8CCE-367F8F0E912E}" dt="2023-02-21T10:54:30.281" v="2" actId="47"/>
        <pc:sldMkLst>
          <pc:docMk/>
          <pc:sldMk cId="615057923" sldId="357"/>
        </pc:sldMkLst>
      </pc:sldChg>
      <pc:sldChg chg="del">
        <pc:chgData name="halil kaplan" userId="a47d4e08b637cb6e" providerId="LiveId" clId="{D7335F7A-EADE-42F3-8CCE-367F8F0E912E}" dt="2023-02-21T10:47:01.582" v="0" actId="47"/>
        <pc:sldMkLst>
          <pc:docMk/>
          <pc:sldMk cId="3084471496" sldId="357"/>
        </pc:sldMkLst>
      </pc:sldChg>
      <pc:sldChg chg="addSp delSp modSp add mod">
        <pc:chgData name="halil kaplan" userId="a47d4e08b637cb6e" providerId="LiveId" clId="{D7335F7A-EADE-42F3-8CCE-367F8F0E912E}" dt="2023-02-22T10:41:17.590" v="256" actId="1076"/>
        <pc:sldMkLst>
          <pc:docMk/>
          <pc:sldMk cId="3141727656" sldId="357"/>
        </pc:sldMkLst>
        <pc:spChg chg="del">
          <ac:chgData name="halil kaplan" userId="a47d4e08b637cb6e" providerId="LiveId" clId="{D7335F7A-EADE-42F3-8CCE-367F8F0E912E}" dt="2023-02-22T10:41:10.030" v="253" actId="478"/>
          <ac:spMkLst>
            <pc:docMk/>
            <pc:sldMk cId="3141727656" sldId="357"/>
            <ac:spMk id="347" creationId="{00000000-0000-0000-0000-000000000000}"/>
          </ac:spMkLst>
        </pc:spChg>
        <pc:picChg chg="add mod">
          <ac:chgData name="halil kaplan" userId="a47d4e08b637cb6e" providerId="LiveId" clId="{D7335F7A-EADE-42F3-8CCE-367F8F0E912E}" dt="2023-02-22T10:41:17.590" v="256" actId="1076"/>
          <ac:picMkLst>
            <pc:docMk/>
            <pc:sldMk cId="3141727656" sldId="357"/>
            <ac:picMk id="3" creationId="{1D302648-7E18-2653-B59A-008B985E205C}"/>
          </ac:picMkLst>
        </pc:picChg>
      </pc:sldChg>
      <pc:sldChg chg="new del">
        <pc:chgData name="halil kaplan" userId="a47d4e08b637cb6e" providerId="LiveId" clId="{D7335F7A-EADE-42F3-8CCE-367F8F0E912E}" dt="2023-02-21T11:04:22.125" v="4" actId="47"/>
        <pc:sldMkLst>
          <pc:docMk/>
          <pc:sldMk cId="4040200500" sldId="357"/>
        </pc:sldMkLst>
      </pc:sldChg>
      <pc:sldChg chg="addSp delSp modSp add mod ord modShow">
        <pc:chgData name="halil kaplan" userId="a47d4e08b637cb6e" providerId="LiveId" clId="{D7335F7A-EADE-42F3-8CCE-367F8F0E912E}" dt="2023-03-21T10:09:13.199" v="2526" actId="729"/>
        <pc:sldMkLst>
          <pc:docMk/>
          <pc:sldMk cId="539973138" sldId="358"/>
        </pc:sldMkLst>
        <pc:spChg chg="add mod">
          <ac:chgData name="halil kaplan" userId="a47d4e08b637cb6e" providerId="LiveId" clId="{D7335F7A-EADE-42F3-8CCE-367F8F0E912E}" dt="2023-02-22T10:46:51.389" v="277" actId="20577"/>
          <ac:spMkLst>
            <pc:docMk/>
            <pc:sldMk cId="539973138" sldId="358"/>
            <ac:spMk id="2" creationId="{0664E476-9B92-60F8-D6D1-DD51C3E058BB}"/>
          </ac:spMkLst>
        </pc:spChg>
        <pc:spChg chg="del">
          <ac:chgData name="halil kaplan" userId="a47d4e08b637cb6e" providerId="LiveId" clId="{D7335F7A-EADE-42F3-8CCE-367F8F0E912E}" dt="2023-02-22T10:46:24.732" v="260" actId="478"/>
          <ac:spMkLst>
            <pc:docMk/>
            <pc:sldMk cId="539973138" sldId="358"/>
            <ac:spMk id="367" creationId="{00000000-0000-0000-0000-000000000000}"/>
          </ac:spMkLst>
        </pc:spChg>
        <pc:picChg chg="add mod">
          <ac:chgData name="halil kaplan" userId="a47d4e08b637cb6e" providerId="LiveId" clId="{D7335F7A-EADE-42F3-8CCE-367F8F0E912E}" dt="2023-02-22T10:54:30.557" v="285" actId="1076"/>
          <ac:picMkLst>
            <pc:docMk/>
            <pc:sldMk cId="539973138" sldId="358"/>
            <ac:picMk id="4" creationId="{72D53833-D8C3-6632-DCA9-ADA6465AC4BA}"/>
          </ac:picMkLst>
        </pc:picChg>
        <pc:picChg chg="add mod">
          <ac:chgData name="halil kaplan" userId="a47d4e08b637cb6e" providerId="LiveId" clId="{D7335F7A-EADE-42F3-8CCE-367F8F0E912E}" dt="2023-02-22T10:54:30.557" v="285" actId="1076"/>
          <ac:picMkLst>
            <pc:docMk/>
            <pc:sldMk cId="539973138" sldId="358"/>
            <ac:picMk id="6" creationId="{749F840A-F1EA-015E-DB46-7C3D0648445F}"/>
          </ac:picMkLst>
        </pc:picChg>
        <pc:picChg chg="add mod">
          <ac:chgData name="halil kaplan" userId="a47d4e08b637cb6e" providerId="LiveId" clId="{D7335F7A-EADE-42F3-8CCE-367F8F0E912E}" dt="2023-02-22T10:54:30.557" v="285" actId="1076"/>
          <ac:picMkLst>
            <pc:docMk/>
            <pc:sldMk cId="539973138" sldId="358"/>
            <ac:picMk id="8" creationId="{A9525B74-D1AE-2C89-6396-3375E5D0375E}"/>
          </ac:picMkLst>
        </pc:picChg>
        <pc:picChg chg="del">
          <ac:chgData name="halil kaplan" userId="a47d4e08b637cb6e" providerId="LiveId" clId="{D7335F7A-EADE-42F3-8CCE-367F8F0E912E}" dt="2023-02-22T10:46:26.676" v="261" actId="478"/>
          <ac:picMkLst>
            <pc:docMk/>
            <pc:sldMk cId="539973138" sldId="358"/>
            <ac:picMk id="368" creationId="{00000000-0000-0000-0000-000000000000}"/>
          </ac:picMkLst>
        </pc:picChg>
      </pc:sldChg>
      <pc:sldChg chg="addSp delSp modSp add mod modShow">
        <pc:chgData name="halil kaplan" userId="a47d4e08b637cb6e" providerId="LiveId" clId="{D7335F7A-EADE-42F3-8CCE-367F8F0E912E}" dt="2023-03-21T10:09:13.199" v="2526" actId="729"/>
        <pc:sldMkLst>
          <pc:docMk/>
          <pc:sldMk cId="414849987" sldId="359"/>
        </pc:sldMkLst>
        <pc:spChg chg="mod">
          <ac:chgData name="halil kaplan" userId="a47d4e08b637cb6e" providerId="LiveId" clId="{D7335F7A-EADE-42F3-8CCE-367F8F0E912E}" dt="2023-02-22T10:57:09.523" v="299" actId="20577"/>
          <ac:spMkLst>
            <pc:docMk/>
            <pc:sldMk cId="414849987" sldId="359"/>
            <ac:spMk id="2" creationId="{0664E476-9B92-60F8-D6D1-DD51C3E058BB}"/>
          </ac:spMkLst>
        </pc:spChg>
        <pc:picChg chg="del">
          <ac:chgData name="halil kaplan" userId="a47d4e08b637cb6e" providerId="LiveId" clId="{D7335F7A-EADE-42F3-8CCE-367F8F0E912E}" dt="2023-02-22T10:56:49.022" v="287" actId="478"/>
          <ac:picMkLst>
            <pc:docMk/>
            <pc:sldMk cId="414849987" sldId="359"/>
            <ac:picMk id="4" creationId="{72D53833-D8C3-6632-DCA9-ADA6465AC4BA}"/>
          </ac:picMkLst>
        </pc:picChg>
        <pc:picChg chg="add mod">
          <ac:chgData name="halil kaplan" userId="a47d4e08b637cb6e" providerId="LiveId" clId="{D7335F7A-EADE-42F3-8CCE-367F8F0E912E}" dt="2023-02-22T10:58:08.008" v="302" actId="1076"/>
          <ac:picMkLst>
            <pc:docMk/>
            <pc:sldMk cId="414849987" sldId="359"/>
            <ac:picMk id="5" creationId="{F0453424-AED4-8E8A-28A7-1CE3E78C6366}"/>
          </ac:picMkLst>
        </pc:picChg>
        <pc:picChg chg="del">
          <ac:chgData name="halil kaplan" userId="a47d4e08b637cb6e" providerId="LiveId" clId="{D7335F7A-EADE-42F3-8CCE-367F8F0E912E}" dt="2023-02-22T10:56:49.430" v="288" actId="478"/>
          <ac:picMkLst>
            <pc:docMk/>
            <pc:sldMk cId="414849987" sldId="359"/>
            <ac:picMk id="6" creationId="{749F840A-F1EA-015E-DB46-7C3D0648445F}"/>
          </ac:picMkLst>
        </pc:picChg>
        <pc:picChg chg="del">
          <ac:chgData name="halil kaplan" userId="a47d4e08b637cb6e" providerId="LiveId" clId="{D7335F7A-EADE-42F3-8CCE-367F8F0E912E}" dt="2023-02-22T10:56:49.807" v="289" actId="478"/>
          <ac:picMkLst>
            <pc:docMk/>
            <pc:sldMk cId="414849987" sldId="359"/>
            <ac:picMk id="8" creationId="{A9525B74-D1AE-2C89-6396-3375E5D0375E}"/>
          </ac:picMkLst>
        </pc:picChg>
      </pc:sldChg>
      <pc:sldChg chg="addSp delSp modSp add mod modShow">
        <pc:chgData name="halil kaplan" userId="a47d4e08b637cb6e" providerId="LiveId" clId="{D7335F7A-EADE-42F3-8CCE-367F8F0E912E}" dt="2023-03-21T10:09:13.199" v="2526" actId="729"/>
        <pc:sldMkLst>
          <pc:docMk/>
          <pc:sldMk cId="961050351" sldId="360"/>
        </pc:sldMkLst>
        <pc:spChg chg="del">
          <ac:chgData name="halil kaplan" userId="a47d4e08b637cb6e" providerId="LiveId" clId="{D7335F7A-EADE-42F3-8CCE-367F8F0E912E}" dt="2023-02-22T12:43:45.375" v="305" actId="478"/>
          <ac:spMkLst>
            <pc:docMk/>
            <pc:sldMk cId="961050351" sldId="360"/>
            <ac:spMk id="2" creationId="{0664E476-9B92-60F8-D6D1-DD51C3E058BB}"/>
          </ac:spMkLst>
        </pc:spChg>
        <pc:spChg chg="add mod">
          <ac:chgData name="halil kaplan" userId="a47d4e08b637cb6e" providerId="LiveId" clId="{D7335F7A-EADE-42F3-8CCE-367F8F0E912E}" dt="2023-02-27T12:21:45.647" v="350" actId="1076"/>
          <ac:spMkLst>
            <pc:docMk/>
            <pc:sldMk cId="961050351" sldId="360"/>
            <ac:spMk id="2" creationId="{161D31A1-5FA5-F965-78FF-461703830CA2}"/>
          </ac:spMkLst>
        </pc:spChg>
        <pc:spChg chg="add mod">
          <ac:chgData name="halil kaplan" userId="a47d4e08b637cb6e" providerId="LiveId" clId="{D7335F7A-EADE-42F3-8CCE-367F8F0E912E}" dt="2023-02-27T12:21:45.647" v="350" actId="1076"/>
          <ac:spMkLst>
            <pc:docMk/>
            <pc:sldMk cId="961050351" sldId="360"/>
            <ac:spMk id="3" creationId="{FE69EEEC-00C2-E0EE-3EA2-90FC7EAE3818}"/>
          </ac:spMkLst>
        </pc:spChg>
        <pc:spChg chg="add mod">
          <ac:chgData name="halil kaplan" userId="a47d4e08b637cb6e" providerId="LiveId" clId="{D7335F7A-EADE-42F3-8CCE-367F8F0E912E}" dt="2023-02-27T12:21:45.647" v="350" actId="1076"/>
          <ac:spMkLst>
            <pc:docMk/>
            <pc:sldMk cId="961050351" sldId="360"/>
            <ac:spMk id="5" creationId="{BCF5B780-B810-2073-A42B-5EBC0E90FDFC}"/>
          </ac:spMkLst>
        </pc:spChg>
        <pc:spChg chg="add mod">
          <ac:chgData name="halil kaplan" userId="a47d4e08b637cb6e" providerId="LiveId" clId="{D7335F7A-EADE-42F3-8CCE-367F8F0E912E}" dt="2023-03-09T07:13:20.785" v="1124" actId="1076"/>
          <ac:spMkLst>
            <pc:docMk/>
            <pc:sldMk cId="961050351" sldId="360"/>
            <ac:spMk id="6" creationId="{8B3E7908-5D21-C4BE-1E13-1F51311930A4}"/>
          </ac:spMkLst>
        </pc:spChg>
        <pc:spChg chg="add mod">
          <ac:chgData name="halil kaplan" userId="a47d4e08b637cb6e" providerId="LiveId" clId="{D7335F7A-EADE-42F3-8CCE-367F8F0E912E}" dt="2023-02-27T12:21:36.686" v="349" actId="1076"/>
          <ac:spMkLst>
            <pc:docMk/>
            <pc:sldMk cId="961050351" sldId="360"/>
            <ac:spMk id="7" creationId="{578D6BFF-B3FE-F73B-58DA-CB1F713E02BA}"/>
          </ac:spMkLst>
        </pc:spChg>
        <pc:spChg chg="add mod">
          <ac:chgData name="halil kaplan" userId="a47d4e08b637cb6e" providerId="LiveId" clId="{D7335F7A-EADE-42F3-8CCE-367F8F0E912E}" dt="2023-02-27T12:21:36.686" v="349" actId="1076"/>
          <ac:spMkLst>
            <pc:docMk/>
            <pc:sldMk cId="961050351" sldId="360"/>
            <ac:spMk id="8" creationId="{DAD38752-F515-2E94-9FEB-27B39EFA7E25}"/>
          </ac:spMkLst>
        </pc:spChg>
        <pc:spChg chg="add mod">
          <ac:chgData name="halil kaplan" userId="a47d4e08b637cb6e" providerId="LiveId" clId="{D7335F7A-EADE-42F3-8CCE-367F8F0E912E}" dt="2023-02-27T12:21:36.686" v="349" actId="1076"/>
          <ac:spMkLst>
            <pc:docMk/>
            <pc:sldMk cId="961050351" sldId="360"/>
            <ac:spMk id="9" creationId="{E1FD62D2-A0D5-F7E1-E42B-D280105ED59F}"/>
          </ac:spMkLst>
        </pc:spChg>
        <pc:spChg chg="add">
          <ac:chgData name="halil kaplan" userId="a47d4e08b637cb6e" providerId="LiveId" clId="{D7335F7A-EADE-42F3-8CCE-367F8F0E912E}" dt="2023-03-09T07:14:20.388" v="1125" actId="11529"/>
          <ac:spMkLst>
            <pc:docMk/>
            <pc:sldMk cId="961050351" sldId="360"/>
            <ac:spMk id="10" creationId="{545387E3-AEA4-492F-C04D-2EDFA8A5EE8E}"/>
          </ac:spMkLst>
        </pc:spChg>
        <pc:spChg chg="add mod">
          <ac:chgData name="halil kaplan" userId="a47d4e08b637cb6e" providerId="LiveId" clId="{D7335F7A-EADE-42F3-8CCE-367F8F0E912E}" dt="2023-02-27T12:22:20.230" v="351" actId="1076"/>
          <ac:spMkLst>
            <pc:docMk/>
            <pc:sldMk cId="961050351" sldId="360"/>
            <ac:spMk id="11" creationId="{3A72684E-EA79-7808-3D64-6F337A6435B5}"/>
          </ac:spMkLst>
        </pc:spChg>
        <pc:spChg chg="add del mod">
          <ac:chgData name="halil kaplan" userId="a47d4e08b637cb6e" providerId="LiveId" clId="{D7335F7A-EADE-42F3-8CCE-367F8F0E912E}" dt="2023-02-27T12:22:26.572" v="354" actId="478"/>
          <ac:spMkLst>
            <pc:docMk/>
            <pc:sldMk cId="961050351" sldId="360"/>
            <ac:spMk id="12" creationId="{39DCF219-CFEE-D84A-3A45-6939CB398C0B}"/>
          </ac:spMkLst>
        </pc:spChg>
        <pc:spChg chg="add mod">
          <ac:chgData name="halil kaplan" userId="a47d4e08b637cb6e" providerId="LiveId" clId="{D7335F7A-EADE-42F3-8CCE-367F8F0E912E}" dt="2023-03-09T07:14:30.375" v="1128" actId="14100"/>
          <ac:spMkLst>
            <pc:docMk/>
            <pc:sldMk cId="961050351" sldId="360"/>
            <ac:spMk id="12" creationId="{C59AD48F-4452-D627-1B67-6E05649E7E1F}"/>
          </ac:spMkLst>
        </pc:spChg>
        <pc:spChg chg="add mod">
          <ac:chgData name="halil kaplan" userId="a47d4e08b637cb6e" providerId="LiveId" clId="{D7335F7A-EADE-42F3-8CCE-367F8F0E912E}" dt="2023-03-09T07:15:16.520" v="1179" actId="14100"/>
          <ac:spMkLst>
            <pc:docMk/>
            <pc:sldMk cId="961050351" sldId="360"/>
            <ac:spMk id="13" creationId="{5BA3B9AD-35C2-8677-EE2F-73F754E692CC}"/>
          </ac:spMkLst>
        </pc:spChg>
        <pc:spChg chg="add del mod">
          <ac:chgData name="halil kaplan" userId="a47d4e08b637cb6e" providerId="LiveId" clId="{D7335F7A-EADE-42F3-8CCE-367F8F0E912E}" dt="2023-02-27T12:22:25.019" v="353" actId="478"/>
          <ac:spMkLst>
            <pc:docMk/>
            <pc:sldMk cId="961050351" sldId="360"/>
            <ac:spMk id="13" creationId="{8650ADD8-8C69-E8E6-C16E-8EF340F10193}"/>
          </ac:spMkLst>
        </pc:spChg>
        <pc:spChg chg="add mod">
          <ac:chgData name="halil kaplan" userId="a47d4e08b637cb6e" providerId="LiveId" clId="{D7335F7A-EADE-42F3-8CCE-367F8F0E912E}" dt="2023-03-09T07:23:16.979" v="1181" actId="1076"/>
          <ac:spMkLst>
            <pc:docMk/>
            <pc:sldMk cId="961050351" sldId="360"/>
            <ac:spMk id="15" creationId="{5569929B-FE9F-704E-6CCF-8E0C4DEB39C1}"/>
          </ac:spMkLst>
        </pc:spChg>
        <pc:spChg chg="add mod">
          <ac:chgData name="halil kaplan" userId="a47d4e08b637cb6e" providerId="LiveId" clId="{D7335F7A-EADE-42F3-8CCE-367F8F0E912E}" dt="2023-03-09T07:23:28.859" v="1190" actId="14100"/>
          <ac:spMkLst>
            <pc:docMk/>
            <pc:sldMk cId="961050351" sldId="360"/>
            <ac:spMk id="16" creationId="{B07BA4DA-45EC-EE30-F1AB-A355DFA5334C}"/>
          </ac:spMkLst>
        </pc:spChg>
        <pc:spChg chg="add mod">
          <ac:chgData name="halil kaplan" userId="a47d4e08b637cb6e" providerId="LiveId" clId="{D7335F7A-EADE-42F3-8CCE-367F8F0E912E}" dt="2023-03-09T07:23:35.806" v="1192" actId="1076"/>
          <ac:spMkLst>
            <pc:docMk/>
            <pc:sldMk cId="961050351" sldId="360"/>
            <ac:spMk id="17" creationId="{90AEC514-37B8-55EA-856B-F84CE287CDF6}"/>
          </ac:spMkLst>
        </pc:spChg>
        <pc:spChg chg="add mod">
          <ac:chgData name="halil kaplan" userId="a47d4e08b637cb6e" providerId="LiveId" clId="{D7335F7A-EADE-42F3-8CCE-367F8F0E912E}" dt="2023-03-09T07:23:42.779" v="1203" actId="14100"/>
          <ac:spMkLst>
            <pc:docMk/>
            <pc:sldMk cId="961050351" sldId="360"/>
            <ac:spMk id="18" creationId="{F5B24DB6-7CB0-A302-F6D4-94735169C14E}"/>
          </ac:spMkLst>
        </pc:spChg>
        <pc:picChg chg="add mod">
          <ac:chgData name="halil kaplan" userId="a47d4e08b637cb6e" providerId="LiveId" clId="{D7335F7A-EADE-42F3-8CCE-367F8F0E912E}" dt="2023-03-09T07:13:10.097" v="1123" actId="1076"/>
          <ac:picMkLst>
            <pc:docMk/>
            <pc:sldMk cId="961050351" sldId="360"/>
            <ac:picMk id="4" creationId="{FA527E59-B4E5-5084-DEC9-D311354E7E5E}"/>
          </ac:picMkLst>
        </pc:picChg>
        <pc:picChg chg="del">
          <ac:chgData name="halil kaplan" userId="a47d4e08b637cb6e" providerId="LiveId" clId="{D7335F7A-EADE-42F3-8CCE-367F8F0E912E}" dt="2023-02-22T12:42:55.405" v="304" actId="478"/>
          <ac:picMkLst>
            <pc:docMk/>
            <pc:sldMk cId="961050351" sldId="360"/>
            <ac:picMk id="5" creationId="{F0453424-AED4-8E8A-28A7-1CE3E78C6366}"/>
          </ac:picMkLst>
        </pc:picChg>
        <pc:cxnChg chg="add del mod">
          <ac:chgData name="halil kaplan" userId="a47d4e08b637cb6e" providerId="LiveId" clId="{D7335F7A-EADE-42F3-8CCE-367F8F0E912E}" dt="2023-02-27T12:20:48.705" v="343" actId="478"/>
          <ac:cxnSpMkLst>
            <pc:docMk/>
            <pc:sldMk cId="961050351" sldId="360"/>
            <ac:cxnSpMk id="6" creationId="{CBE83F72-C7C3-E939-E86C-B1B745CB723A}"/>
          </ac:cxnSpMkLst>
        </pc:cxnChg>
        <pc:cxnChg chg="add del mod">
          <ac:chgData name="halil kaplan" userId="a47d4e08b637cb6e" providerId="LiveId" clId="{D7335F7A-EADE-42F3-8CCE-367F8F0E912E}" dt="2023-02-27T12:20:57.555" v="346" actId="478"/>
          <ac:cxnSpMkLst>
            <pc:docMk/>
            <pc:sldMk cId="961050351" sldId="360"/>
            <ac:cxnSpMk id="10" creationId="{391FA8AB-3049-03C5-9B7D-D78B19240CA2}"/>
          </ac:cxnSpMkLst>
        </pc:cxnChg>
        <pc:cxnChg chg="add mod">
          <ac:chgData name="halil kaplan" userId="a47d4e08b637cb6e" providerId="LiveId" clId="{D7335F7A-EADE-42F3-8CCE-367F8F0E912E}" dt="2023-02-27T12:22:28.565" v="355" actId="1076"/>
          <ac:cxnSpMkLst>
            <pc:docMk/>
            <pc:sldMk cId="961050351" sldId="360"/>
            <ac:cxnSpMk id="14" creationId="{8CDFA060-6296-F9FD-D9DC-68CD81DEC56F}"/>
          </ac:cxnSpMkLst>
        </pc:cxnChg>
      </pc:sldChg>
      <pc:sldChg chg="addSp delSp modSp add mod modShow">
        <pc:chgData name="halil kaplan" userId="a47d4e08b637cb6e" providerId="LiveId" clId="{D7335F7A-EADE-42F3-8CCE-367F8F0E912E}" dt="2023-03-21T10:09:13.199" v="2526" actId="729"/>
        <pc:sldMkLst>
          <pc:docMk/>
          <pc:sldMk cId="3421579679" sldId="361"/>
        </pc:sldMkLst>
        <pc:spChg chg="add mod">
          <ac:chgData name="halil kaplan" userId="a47d4e08b637cb6e" providerId="LiveId" clId="{D7335F7A-EADE-42F3-8CCE-367F8F0E912E}" dt="2023-03-09T07:28:25.670" v="1271" actId="207"/>
          <ac:spMkLst>
            <pc:docMk/>
            <pc:sldMk cId="3421579679" sldId="361"/>
            <ac:spMk id="4" creationId="{8C01F0D1-8C81-1ABF-DD87-C76ECC8C6EF7}"/>
          </ac:spMkLst>
        </pc:spChg>
        <pc:spChg chg="add mod">
          <ac:chgData name="halil kaplan" userId="a47d4e08b637cb6e" providerId="LiveId" clId="{D7335F7A-EADE-42F3-8CCE-367F8F0E912E}" dt="2023-03-09T07:28:21.782" v="1270" actId="207"/>
          <ac:spMkLst>
            <pc:docMk/>
            <pc:sldMk cId="3421579679" sldId="361"/>
            <ac:spMk id="5" creationId="{77C346BA-CF88-CC14-97F5-49E99C661E5D}"/>
          </ac:spMkLst>
        </pc:spChg>
        <pc:graphicFrameChg chg="add mod modGraphic">
          <ac:chgData name="halil kaplan" userId="a47d4e08b637cb6e" providerId="LiveId" clId="{D7335F7A-EADE-42F3-8CCE-367F8F0E912E}" dt="2023-03-09T07:27:36.952" v="1251" actId="1076"/>
          <ac:graphicFrameMkLst>
            <pc:docMk/>
            <pc:sldMk cId="3421579679" sldId="361"/>
            <ac:graphicFrameMk id="2" creationId="{ED168874-2414-2E6F-3554-77FBB17CD236}"/>
          </ac:graphicFrameMkLst>
        </pc:graphicFrameChg>
        <pc:picChg chg="add mod">
          <ac:chgData name="halil kaplan" userId="a47d4e08b637cb6e" providerId="LiveId" clId="{D7335F7A-EADE-42F3-8CCE-367F8F0E912E}" dt="2023-03-09T07:25:20.050" v="1204" actId="1076"/>
          <ac:picMkLst>
            <pc:docMk/>
            <pc:sldMk cId="3421579679" sldId="361"/>
            <ac:picMk id="3" creationId="{643975FB-A052-C7E6-8858-610BF5C46414}"/>
          </ac:picMkLst>
        </pc:picChg>
        <pc:picChg chg="del">
          <ac:chgData name="halil kaplan" userId="a47d4e08b637cb6e" providerId="LiveId" clId="{D7335F7A-EADE-42F3-8CCE-367F8F0E912E}" dt="2023-02-22T12:47:17.578" v="311" actId="478"/>
          <ac:picMkLst>
            <pc:docMk/>
            <pc:sldMk cId="3421579679" sldId="361"/>
            <ac:picMk id="4" creationId="{FA527E59-B4E5-5084-DEC9-D311354E7E5E}"/>
          </ac:picMkLst>
        </pc:picChg>
      </pc:sldChg>
      <pc:sldChg chg="addSp delSp modSp add mod modShow">
        <pc:chgData name="halil kaplan" userId="a47d4e08b637cb6e" providerId="LiveId" clId="{D7335F7A-EADE-42F3-8CCE-367F8F0E912E}" dt="2023-03-21T10:09:13.199" v="2526" actId="729"/>
        <pc:sldMkLst>
          <pc:docMk/>
          <pc:sldMk cId="3260741726" sldId="362"/>
        </pc:sldMkLst>
        <pc:spChg chg="add mod">
          <ac:chgData name="halil kaplan" userId="a47d4e08b637cb6e" providerId="LiveId" clId="{D7335F7A-EADE-42F3-8CCE-367F8F0E912E}" dt="2023-02-27T12:23:50.092" v="359" actId="1076"/>
          <ac:spMkLst>
            <pc:docMk/>
            <pc:sldMk cId="3260741726" sldId="362"/>
            <ac:spMk id="3" creationId="{55E41755-5BDA-085D-1481-678B1616E1D3}"/>
          </ac:spMkLst>
        </pc:spChg>
        <pc:picChg chg="del">
          <ac:chgData name="halil kaplan" userId="a47d4e08b637cb6e" providerId="LiveId" clId="{D7335F7A-EADE-42F3-8CCE-367F8F0E912E}" dt="2023-02-22T12:48:00.245" v="317" actId="478"/>
          <ac:picMkLst>
            <pc:docMk/>
            <pc:sldMk cId="3260741726" sldId="362"/>
            <ac:picMk id="3" creationId="{643975FB-A052-C7E6-8858-610BF5C46414}"/>
          </ac:picMkLst>
        </pc:picChg>
        <pc:picChg chg="add mod">
          <ac:chgData name="halil kaplan" userId="a47d4e08b637cb6e" providerId="LiveId" clId="{D7335F7A-EADE-42F3-8CCE-367F8F0E912E}" dt="2023-02-27T12:23:43.435" v="358" actId="1076"/>
          <ac:picMkLst>
            <pc:docMk/>
            <pc:sldMk cId="3260741726" sldId="362"/>
            <ac:picMk id="4" creationId="{ABF1903A-FD07-58FE-C7E3-0FF05F448C47}"/>
          </ac:picMkLst>
        </pc:picChg>
        <pc:cxnChg chg="add mod">
          <ac:chgData name="halil kaplan" userId="a47d4e08b637cb6e" providerId="LiveId" clId="{D7335F7A-EADE-42F3-8CCE-367F8F0E912E}" dt="2023-02-27T12:23:50.092" v="359" actId="1076"/>
          <ac:cxnSpMkLst>
            <pc:docMk/>
            <pc:sldMk cId="3260741726" sldId="362"/>
            <ac:cxnSpMk id="2" creationId="{28DAE8BE-58C4-0251-A8B0-10B8B62ACC0F}"/>
          </ac:cxnSpMkLst>
        </pc:cxnChg>
      </pc:sldChg>
      <pc:sldChg chg="addSp delSp modSp add mod modShow">
        <pc:chgData name="halil kaplan" userId="a47d4e08b637cb6e" providerId="LiveId" clId="{D7335F7A-EADE-42F3-8CCE-367F8F0E912E}" dt="2023-03-21T10:09:13.199" v="2526" actId="729"/>
        <pc:sldMkLst>
          <pc:docMk/>
          <pc:sldMk cId="2454762012" sldId="363"/>
        </pc:sldMkLst>
        <pc:spChg chg="add mod">
          <ac:chgData name="halil kaplan" userId="a47d4e08b637cb6e" providerId="LiveId" clId="{D7335F7A-EADE-42F3-8CCE-367F8F0E912E}" dt="2023-03-09T07:59:31.669" v="1315" actId="14100"/>
          <ac:spMkLst>
            <pc:docMk/>
            <pc:sldMk cId="2454762012" sldId="363"/>
            <ac:spMk id="3" creationId="{BE78F983-8ABB-1903-809C-46F81DDBA40A}"/>
          </ac:spMkLst>
        </pc:spChg>
        <pc:picChg chg="add del">
          <ac:chgData name="halil kaplan" userId="a47d4e08b637cb6e" providerId="LiveId" clId="{D7335F7A-EADE-42F3-8CCE-367F8F0E912E}" dt="2023-02-22T12:48:49.845" v="323" actId="478"/>
          <ac:picMkLst>
            <pc:docMk/>
            <pc:sldMk cId="2454762012" sldId="363"/>
            <ac:picMk id="3" creationId="{695EC442-2E2A-BC66-299B-DF7E4F23FC50}"/>
          </ac:picMkLst>
        </pc:picChg>
        <pc:picChg chg="del">
          <ac:chgData name="halil kaplan" userId="a47d4e08b637cb6e" providerId="LiveId" clId="{D7335F7A-EADE-42F3-8CCE-367F8F0E912E}" dt="2023-02-22T12:48:32.958" v="321" actId="478"/>
          <ac:picMkLst>
            <pc:docMk/>
            <pc:sldMk cId="2454762012" sldId="363"/>
            <ac:picMk id="4" creationId="{ABF1903A-FD07-58FE-C7E3-0FF05F448C47}"/>
          </ac:picMkLst>
        </pc:picChg>
        <pc:picChg chg="add mod">
          <ac:chgData name="halil kaplan" userId="a47d4e08b637cb6e" providerId="LiveId" clId="{D7335F7A-EADE-42F3-8CCE-367F8F0E912E}" dt="2023-03-09T07:44:59.757" v="1273" actId="1076"/>
          <ac:picMkLst>
            <pc:docMk/>
            <pc:sldMk cId="2454762012" sldId="363"/>
            <ac:picMk id="6" creationId="{6DFACA3C-3643-A025-A117-DDD8A0AA9892}"/>
          </ac:picMkLst>
        </pc:picChg>
        <pc:cxnChg chg="add mod">
          <ac:chgData name="halil kaplan" userId="a47d4e08b637cb6e" providerId="LiveId" clId="{D7335F7A-EADE-42F3-8CCE-367F8F0E912E}" dt="2023-03-09T07:45:13.945" v="1275" actId="1076"/>
          <ac:cxnSpMkLst>
            <pc:docMk/>
            <pc:sldMk cId="2454762012" sldId="363"/>
            <ac:cxnSpMk id="2" creationId="{595B938F-2520-2BC6-270C-A672C5E3923D}"/>
          </ac:cxnSpMkLst>
        </pc:cxnChg>
      </pc:sldChg>
      <pc:sldChg chg="addSp delSp modSp add mod modShow">
        <pc:chgData name="halil kaplan" userId="a47d4e08b637cb6e" providerId="LiveId" clId="{D7335F7A-EADE-42F3-8CCE-367F8F0E912E}" dt="2023-03-21T10:09:13.199" v="2526" actId="729"/>
        <pc:sldMkLst>
          <pc:docMk/>
          <pc:sldMk cId="1537023888" sldId="364"/>
        </pc:sldMkLst>
        <pc:spChg chg="add mod">
          <ac:chgData name="halil kaplan" userId="a47d4e08b637cb6e" providerId="LiveId" clId="{D7335F7A-EADE-42F3-8CCE-367F8F0E912E}" dt="2023-03-09T08:01:15.336" v="1378" actId="1076"/>
          <ac:spMkLst>
            <pc:docMk/>
            <pc:sldMk cId="1537023888" sldId="364"/>
            <ac:spMk id="4" creationId="{86593EAD-52C1-221E-297D-C5411059E3A2}"/>
          </ac:spMkLst>
        </pc:spChg>
        <pc:spChg chg="add mod">
          <ac:chgData name="halil kaplan" userId="a47d4e08b637cb6e" providerId="LiveId" clId="{D7335F7A-EADE-42F3-8CCE-367F8F0E912E}" dt="2023-03-09T08:00:13.189" v="1325" actId="208"/>
          <ac:spMkLst>
            <pc:docMk/>
            <pc:sldMk cId="1537023888" sldId="364"/>
            <ac:spMk id="5" creationId="{B5A28371-6E0C-D499-D436-211CDA42FB0B}"/>
          </ac:spMkLst>
        </pc:spChg>
        <pc:picChg chg="add mod">
          <ac:chgData name="halil kaplan" userId="a47d4e08b637cb6e" providerId="LiveId" clId="{D7335F7A-EADE-42F3-8CCE-367F8F0E912E}" dt="2023-03-09T07:59:22.766" v="1314" actId="1076"/>
          <ac:picMkLst>
            <pc:docMk/>
            <pc:sldMk cId="1537023888" sldId="364"/>
            <ac:picMk id="3" creationId="{21453758-0CB3-2E57-FD5D-C018FC42DB11}"/>
          </ac:picMkLst>
        </pc:picChg>
        <pc:picChg chg="del">
          <ac:chgData name="halil kaplan" userId="a47d4e08b637cb6e" providerId="LiveId" clId="{D7335F7A-EADE-42F3-8CCE-367F8F0E912E}" dt="2023-02-23T06:13:54.094" v="332" actId="478"/>
          <ac:picMkLst>
            <pc:docMk/>
            <pc:sldMk cId="1537023888" sldId="364"/>
            <ac:picMk id="6" creationId="{6DFACA3C-3643-A025-A117-DDD8A0AA9892}"/>
          </ac:picMkLst>
        </pc:picChg>
        <pc:cxnChg chg="add mod">
          <ac:chgData name="halil kaplan" userId="a47d4e08b637cb6e" providerId="LiveId" clId="{D7335F7A-EADE-42F3-8CCE-367F8F0E912E}" dt="2023-03-09T08:00:10.114" v="1324" actId="1076"/>
          <ac:cxnSpMkLst>
            <pc:docMk/>
            <pc:sldMk cId="1537023888" sldId="364"/>
            <ac:cxnSpMk id="2" creationId="{03D4C5CE-9BCE-3152-CF51-1CBF2248EB11}"/>
          </ac:cxnSpMkLst>
        </pc:cxnChg>
      </pc:sldChg>
      <pc:sldChg chg="addSp delSp modSp add mod">
        <pc:chgData name="halil kaplan" userId="a47d4e08b637cb6e" providerId="LiveId" clId="{D7335F7A-EADE-42F3-8CCE-367F8F0E912E}" dt="2023-02-27T07:02:25.216" v="340" actId="1076"/>
        <pc:sldMkLst>
          <pc:docMk/>
          <pc:sldMk cId="3096683667" sldId="365"/>
        </pc:sldMkLst>
        <pc:spChg chg="del">
          <ac:chgData name="halil kaplan" userId="a47d4e08b637cb6e" providerId="LiveId" clId="{D7335F7A-EADE-42F3-8CCE-367F8F0E912E}" dt="2023-02-27T07:02:14.586" v="337" actId="478"/>
          <ac:spMkLst>
            <pc:docMk/>
            <pc:sldMk cId="3096683667" sldId="365"/>
            <ac:spMk id="424" creationId="{00000000-0000-0000-0000-000000000000}"/>
          </ac:spMkLst>
        </pc:spChg>
        <pc:picChg chg="add mod">
          <ac:chgData name="halil kaplan" userId="a47d4e08b637cb6e" providerId="LiveId" clId="{D7335F7A-EADE-42F3-8CCE-367F8F0E912E}" dt="2023-02-27T07:02:25.216" v="340" actId="1076"/>
          <ac:picMkLst>
            <pc:docMk/>
            <pc:sldMk cId="3096683667" sldId="365"/>
            <ac:picMk id="3" creationId="{F0860CD6-22CE-6401-9177-08E2E86CCAE6}"/>
          </ac:picMkLst>
        </pc:picChg>
      </pc:sldChg>
      <pc:sldChg chg="addSp delSp modSp add mod modShow">
        <pc:chgData name="halil kaplan" userId="a47d4e08b637cb6e" providerId="LiveId" clId="{D7335F7A-EADE-42F3-8CCE-367F8F0E912E}" dt="2023-03-20T08:33:42.457" v="2514" actId="729"/>
        <pc:sldMkLst>
          <pc:docMk/>
          <pc:sldMk cId="391014111" sldId="366"/>
        </pc:sldMkLst>
        <pc:spChg chg="add mod">
          <ac:chgData name="halil kaplan" userId="a47d4e08b637cb6e" providerId="LiveId" clId="{D7335F7A-EADE-42F3-8CCE-367F8F0E912E}" dt="2023-03-01T11:50:57.390" v="389" actId="255"/>
          <ac:spMkLst>
            <pc:docMk/>
            <pc:sldMk cId="391014111" sldId="366"/>
            <ac:spMk id="4" creationId="{1EE01AA0-40FB-AF2E-4FB9-16F41D6F7D97}"/>
          </ac:spMkLst>
        </pc:spChg>
        <pc:spChg chg="del">
          <ac:chgData name="halil kaplan" userId="a47d4e08b637cb6e" providerId="LiveId" clId="{D7335F7A-EADE-42F3-8CCE-367F8F0E912E}" dt="2023-03-01T11:49:36.828" v="372" actId="478"/>
          <ac:spMkLst>
            <pc:docMk/>
            <pc:sldMk cId="391014111" sldId="366"/>
            <ac:spMk id="884" creationId="{00000000-0000-0000-0000-000000000000}"/>
          </ac:spMkLst>
        </pc:spChg>
        <pc:picChg chg="add mod">
          <ac:chgData name="halil kaplan" userId="a47d4e08b637cb6e" providerId="LiveId" clId="{D7335F7A-EADE-42F3-8CCE-367F8F0E912E}" dt="2023-03-01T11:51:01.335" v="390" actId="1076"/>
          <ac:picMkLst>
            <pc:docMk/>
            <pc:sldMk cId="391014111" sldId="366"/>
            <ac:picMk id="3" creationId="{E93D730A-EE48-9DE9-9FBA-0D3919928ADE}"/>
          </ac:picMkLst>
        </pc:picChg>
        <pc:picChg chg="del">
          <ac:chgData name="halil kaplan" userId="a47d4e08b637cb6e" providerId="LiveId" clId="{D7335F7A-EADE-42F3-8CCE-367F8F0E912E}" dt="2023-03-01T11:49:35.290" v="371" actId="478"/>
          <ac:picMkLst>
            <pc:docMk/>
            <pc:sldMk cId="391014111" sldId="366"/>
            <ac:picMk id="883" creationId="{00000000-0000-0000-0000-000000000000}"/>
          </ac:picMkLst>
        </pc:picChg>
        <pc:picChg chg="del">
          <ac:chgData name="halil kaplan" userId="a47d4e08b637cb6e" providerId="LiveId" clId="{D7335F7A-EADE-42F3-8CCE-367F8F0E912E}" dt="2023-03-01T11:49:38.052" v="373" actId="478"/>
          <ac:picMkLst>
            <pc:docMk/>
            <pc:sldMk cId="391014111" sldId="366"/>
            <ac:picMk id="885" creationId="{00000000-0000-0000-0000-000000000000}"/>
          </ac:picMkLst>
        </pc:picChg>
      </pc:sldChg>
      <pc:sldChg chg="new del">
        <pc:chgData name="halil kaplan" userId="a47d4e08b637cb6e" providerId="LiveId" clId="{D7335F7A-EADE-42F3-8CCE-367F8F0E912E}" dt="2023-03-01T11:49:23.082" v="369" actId="47"/>
        <pc:sldMkLst>
          <pc:docMk/>
          <pc:sldMk cId="3480058744" sldId="366"/>
        </pc:sldMkLst>
      </pc:sldChg>
      <pc:sldChg chg="new del">
        <pc:chgData name="halil kaplan" userId="a47d4e08b637cb6e" providerId="LiveId" clId="{D7335F7A-EADE-42F3-8CCE-367F8F0E912E}" dt="2023-03-01T11:01:40.656" v="367" actId="47"/>
        <pc:sldMkLst>
          <pc:docMk/>
          <pc:sldMk cId="3824694903" sldId="366"/>
        </pc:sldMkLst>
      </pc:sldChg>
      <pc:sldChg chg="addSp delSp modSp add mod modShow">
        <pc:chgData name="halil kaplan" userId="a47d4e08b637cb6e" providerId="LiveId" clId="{D7335F7A-EADE-42F3-8CCE-367F8F0E912E}" dt="2023-03-20T08:33:44.310" v="2515" actId="729"/>
        <pc:sldMkLst>
          <pc:docMk/>
          <pc:sldMk cId="2450140501" sldId="367"/>
        </pc:sldMkLst>
        <pc:spChg chg="mod">
          <ac:chgData name="halil kaplan" userId="a47d4e08b637cb6e" providerId="LiveId" clId="{D7335F7A-EADE-42F3-8CCE-367F8F0E912E}" dt="2023-03-01T11:52:54.557" v="398" actId="1076"/>
          <ac:spMkLst>
            <pc:docMk/>
            <pc:sldMk cId="2450140501" sldId="367"/>
            <ac:spMk id="4" creationId="{1EE01AA0-40FB-AF2E-4FB9-16F41D6F7D97}"/>
          </ac:spMkLst>
        </pc:spChg>
        <pc:picChg chg="del">
          <ac:chgData name="halil kaplan" userId="a47d4e08b637cb6e" providerId="LiveId" clId="{D7335F7A-EADE-42F3-8CCE-367F8F0E912E}" dt="2023-03-01T11:53:00.898" v="399" actId="478"/>
          <ac:picMkLst>
            <pc:docMk/>
            <pc:sldMk cId="2450140501" sldId="367"/>
            <ac:picMk id="3" creationId="{E93D730A-EE48-9DE9-9FBA-0D3919928ADE}"/>
          </ac:picMkLst>
        </pc:picChg>
        <pc:picChg chg="add">
          <ac:chgData name="halil kaplan" userId="a47d4e08b637cb6e" providerId="LiveId" clId="{D7335F7A-EADE-42F3-8CCE-367F8F0E912E}" dt="2023-03-01T11:53:46.312" v="400" actId="22"/>
          <ac:picMkLst>
            <pc:docMk/>
            <pc:sldMk cId="2450140501" sldId="367"/>
            <ac:picMk id="5" creationId="{E55371DF-FB90-A0EA-6C93-E179A3739FB9}"/>
          </ac:picMkLst>
        </pc:picChg>
      </pc:sldChg>
      <pc:sldChg chg="addSp delSp modSp add mod">
        <pc:chgData name="halil kaplan" userId="a47d4e08b637cb6e" providerId="LiveId" clId="{D7335F7A-EADE-42F3-8CCE-367F8F0E912E}" dt="2023-03-07T11:20:28.659" v="436" actId="1076"/>
        <pc:sldMkLst>
          <pc:docMk/>
          <pc:sldMk cId="2581402761" sldId="368"/>
        </pc:sldMkLst>
        <pc:spChg chg="add mod">
          <ac:chgData name="halil kaplan" userId="a47d4e08b637cb6e" providerId="LiveId" clId="{D7335F7A-EADE-42F3-8CCE-367F8F0E912E}" dt="2023-03-07T11:20:21.115" v="434" actId="1076"/>
          <ac:spMkLst>
            <pc:docMk/>
            <pc:sldMk cId="2581402761" sldId="368"/>
            <ac:spMk id="4" creationId="{F4310102-B675-E592-4726-B7E62EE2ADDE}"/>
          </ac:spMkLst>
        </pc:spChg>
        <pc:spChg chg="add mod">
          <ac:chgData name="halil kaplan" userId="a47d4e08b637cb6e" providerId="LiveId" clId="{D7335F7A-EADE-42F3-8CCE-367F8F0E912E}" dt="2023-03-07T11:20:28.659" v="436" actId="1076"/>
          <ac:spMkLst>
            <pc:docMk/>
            <pc:sldMk cId="2581402761" sldId="368"/>
            <ac:spMk id="6" creationId="{DCD83628-E14B-A1C7-88E9-4BDFABB8D17C}"/>
          </ac:spMkLst>
        </pc:spChg>
        <pc:picChg chg="del">
          <ac:chgData name="halil kaplan" userId="a47d4e08b637cb6e" providerId="LiveId" clId="{D7335F7A-EADE-42F3-8CCE-367F8F0E912E}" dt="2023-03-07T11:08:59.978" v="402" actId="478"/>
          <ac:picMkLst>
            <pc:docMk/>
            <pc:sldMk cId="2581402761" sldId="368"/>
            <ac:picMk id="3" creationId="{F0860CD6-22CE-6401-9177-08E2E86CCAE6}"/>
          </ac:picMkLst>
        </pc:picChg>
      </pc:sldChg>
      <pc:sldChg chg="addSp delSp modSp add mod">
        <pc:chgData name="halil kaplan" userId="a47d4e08b637cb6e" providerId="LiveId" clId="{D7335F7A-EADE-42F3-8CCE-367F8F0E912E}" dt="2023-03-07T13:10:08.874" v="575" actId="1076"/>
        <pc:sldMkLst>
          <pc:docMk/>
          <pc:sldMk cId="3542332170" sldId="369"/>
        </pc:sldMkLst>
        <pc:spChg chg="del">
          <ac:chgData name="halil kaplan" userId="a47d4e08b637cb6e" providerId="LiveId" clId="{D7335F7A-EADE-42F3-8CCE-367F8F0E912E}" dt="2023-03-07T13:10:01.586" v="571" actId="478"/>
          <ac:spMkLst>
            <pc:docMk/>
            <pc:sldMk cId="3542332170" sldId="369"/>
            <ac:spMk id="2" creationId="{6FFD3358-387B-3F57-29D3-4F220166EE22}"/>
          </ac:spMkLst>
        </pc:spChg>
        <pc:spChg chg="del">
          <ac:chgData name="halil kaplan" userId="a47d4e08b637cb6e" providerId="LiveId" clId="{D7335F7A-EADE-42F3-8CCE-367F8F0E912E}" dt="2023-03-07T13:10:01.586" v="571" actId="478"/>
          <ac:spMkLst>
            <pc:docMk/>
            <pc:sldMk cId="3542332170" sldId="369"/>
            <ac:spMk id="3" creationId="{9A921330-5069-B6DA-81E7-A609BB15F9DB}"/>
          </ac:spMkLst>
        </pc:spChg>
        <pc:spChg chg="del">
          <ac:chgData name="halil kaplan" userId="a47d4e08b637cb6e" providerId="LiveId" clId="{D7335F7A-EADE-42F3-8CCE-367F8F0E912E}" dt="2023-03-07T13:10:01.586" v="571" actId="478"/>
          <ac:spMkLst>
            <pc:docMk/>
            <pc:sldMk cId="3542332170" sldId="369"/>
            <ac:spMk id="4" creationId="{85F06BD0-18E2-0A38-5D30-64EA07FF1328}"/>
          </ac:spMkLst>
        </pc:spChg>
        <pc:spChg chg="del">
          <ac:chgData name="halil kaplan" userId="a47d4e08b637cb6e" providerId="LiveId" clId="{D7335F7A-EADE-42F3-8CCE-367F8F0E912E}" dt="2023-03-07T13:10:01.586" v="571" actId="478"/>
          <ac:spMkLst>
            <pc:docMk/>
            <pc:sldMk cId="3542332170" sldId="369"/>
            <ac:spMk id="5" creationId="{37E2A215-555D-5AC5-5A1F-3936AB7F6946}"/>
          </ac:spMkLst>
        </pc:spChg>
        <pc:spChg chg="del">
          <ac:chgData name="halil kaplan" userId="a47d4e08b637cb6e" providerId="LiveId" clId="{D7335F7A-EADE-42F3-8CCE-367F8F0E912E}" dt="2023-03-07T13:10:01.586" v="571" actId="478"/>
          <ac:spMkLst>
            <pc:docMk/>
            <pc:sldMk cId="3542332170" sldId="369"/>
            <ac:spMk id="6" creationId="{C5340992-CD3D-4285-92EA-E76469DB082D}"/>
          </ac:spMkLst>
        </pc:spChg>
        <pc:spChg chg="del">
          <ac:chgData name="halil kaplan" userId="a47d4e08b637cb6e" providerId="LiveId" clId="{D7335F7A-EADE-42F3-8CCE-367F8F0E912E}" dt="2023-03-07T13:10:01.586" v="571" actId="478"/>
          <ac:spMkLst>
            <pc:docMk/>
            <pc:sldMk cId="3542332170" sldId="369"/>
            <ac:spMk id="7" creationId="{5E03A24B-F476-DC92-8C43-721D4CBD16F7}"/>
          </ac:spMkLst>
        </pc:spChg>
        <pc:spChg chg="del">
          <ac:chgData name="halil kaplan" userId="a47d4e08b637cb6e" providerId="LiveId" clId="{D7335F7A-EADE-42F3-8CCE-367F8F0E912E}" dt="2023-03-07T13:10:02.618" v="572" actId="478"/>
          <ac:spMkLst>
            <pc:docMk/>
            <pc:sldMk cId="3542332170" sldId="369"/>
            <ac:spMk id="152" creationId="{00000000-0000-0000-0000-000000000000}"/>
          </ac:spMkLst>
        </pc:spChg>
        <pc:picChg chg="add mod">
          <ac:chgData name="halil kaplan" userId="a47d4e08b637cb6e" providerId="LiveId" clId="{D7335F7A-EADE-42F3-8CCE-367F8F0E912E}" dt="2023-03-07T13:10:08.874" v="575" actId="1076"/>
          <ac:picMkLst>
            <pc:docMk/>
            <pc:sldMk cId="3542332170" sldId="369"/>
            <ac:picMk id="9" creationId="{5C98524E-CE0B-5B18-FA58-8C949462F3DA}"/>
          </ac:picMkLst>
        </pc:picChg>
      </pc:sldChg>
      <pc:sldChg chg="addSp delSp modSp add mod">
        <pc:chgData name="halil kaplan" userId="a47d4e08b637cb6e" providerId="LiveId" clId="{D7335F7A-EADE-42F3-8CCE-367F8F0E912E}" dt="2023-03-07T13:11:34.109" v="584" actId="20577"/>
        <pc:sldMkLst>
          <pc:docMk/>
          <pc:sldMk cId="883591751" sldId="370"/>
        </pc:sldMkLst>
        <pc:spChg chg="add mod">
          <ac:chgData name="halil kaplan" userId="a47d4e08b637cb6e" providerId="LiveId" clId="{D7335F7A-EADE-42F3-8CCE-367F8F0E912E}" dt="2023-03-07T13:11:34.109" v="584" actId="20577"/>
          <ac:spMkLst>
            <pc:docMk/>
            <pc:sldMk cId="883591751" sldId="370"/>
            <ac:spMk id="3" creationId="{A96C9AF8-DAA0-44F8-7980-6F1021B8C06A}"/>
          </ac:spMkLst>
        </pc:spChg>
        <pc:picChg chg="del">
          <ac:chgData name="halil kaplan" userId="a47d4e08b637cb6e" providerId="LiveId" clId="{D7335F7A-EADE-42F3-8CCE-367F8F0E912E}" dt="2023-03-07T13:11:03.578" v="577" actId="478"/>
          <ac:picMkLst>
            <pc:docMk/>
            <pc:sldMk cId="883591751" sldId="370"/>
            <ac:picMk id="9" creationId="{5C98524E-CE0B-5B18-FA58-8C949462F3DA}"/>
          </ac:picMkLst>
        </pc:picChg>
      </pc:sldChg>
      <pc:sldChg chg="addSp delSp modSp add mod">
        <pc:chgData name="halil kaplan" userId="a47d4e08b637cb6e" providerId="LiveId" clId="{D7335F7A-EADE-42F3-8CCE-367F8F0E912E}" dt="2023-03-07T13:26:09.705" v="647" actId="1076"/>
        <pc:sldMkLst>
          <pc:docMk/>
          <pc:sldMk cId="2174901595" sldId="371"/>
        </pc:sldMkLst>
        <pc:spChg chg="add mod">
          <ac:chgData name="halil kaplan" userId="a47d4e08b637cb6e" providerId="LiveId" clId="{D7335F7A-EADE-42F3-8CCE-367F8F0E912E}" dt="2023-03-07T13:26:09.705" v="647" actId="1076"/>
          <ac:spMkLst>
            <pc:docMk/>
            <pc:sldMk cId="2174901595" sldId="371"/>
            <ac:spMk id="3" creationId="{FF67B589-B8B1-0704-0CD1-D680F619A9C5}"/>
          </ac:spMkLst>
        </pc:spChg>
        <pc:picChg chg="add mod">
          <ac:chgData name="halil kaplan" userId="a47d4e08b637cb6e" providerId="LiveId" clId="{D7335F7A-EADE-42F3-8CCE-367F8F0E912E}" dt="2023-03-07T13:26:07.061" v="646" actId="1076"/>
          <ac:picMkLst>
            <pc:docMk/>
            <pc:sldMk cId="2174901595" sldId="371"/>
            <ac:picMk id="5" creationId="{271CC5D2-8D08-D79E-484E-C73FF10155A2}"/>
          </ac:picMkLst>
        </pc:picChg>
        <pc:picChg chg="del">
          <ac:chgData name="halil kaplan" userId="a47d4e08b637cb6e" providerId="LiveId" clId="{D7335F7A-EADE-42F3-8CCE-367F8F0E912E}" dt="2023-03-07T13:23:11.763" v="586" actId="478"/>
          <ac:picMkLst>
            <pc:docMk/>
            <pc:sldMk cId="2174901595" sldId="371"/>
            <ac:picMk id="9" creationId="{5C98524E-CE0B-5B18-FA58-8C949462F3DA}"/>
          </ac:picMkLst>
        </pc:picChg>
      </pc:sldChg>
      <pc:sldChg chg="addSp delSp modSp add mod">
        <pc:chgData name="halil kaplan" userId="a47d4e08b637cb6e" providerId="LiveId" clId="{D7335F7A-EADE-42F3-8CCE-367F8F0E912E}" dt="2023-03-07T13:43:09.250" v="729"/>
        <pc:sldMkLst>
          <pc:docMk/>
          <pc:sldMk cId="618517678" sldId="372"/>
        </pc:sldMkLst>
        <pc:spChg chg="del mod">
          <ac:chgData name="halil kaplan" userId="a47d4e08b637cb6e" providerId="LiveId" clId="{D7335F7A-EADE-42F3-8CCE-367F8F0E912E}" dt="2023-03-07T13:43:08.727" v="728" actId="478"/>
          <ac:spMkLst>
            <pc:docMk/>
            <pc:sldMk cId="618517678" sldId="372"/>
            <ac:spMk id="3" creationId="{FF67B589-B8B1-0704-0CD1-D680F619A9C5}"/>
          </ac:spMkLst>
        </pc:spChg>
        <pc:spChg chg="add mod">
          <ac:chgData name="halil kaplan" userId="a47d4e08b637cb6e" providerId="LiveId" clId="{D7335F7A-EADE-42F3-8CCE-367F8F0E912E}" dt="2023-03-07T13:43:09.250" v="729"/>
          <ac:spMkLst>
            <pc:docMk/>
            <pc:sldMk cId="618517678" sldId="372"/>
            <ac:spMk id="6" creationId="{3EF2EA0F-7161-93B1-22FE-CB8C4E7C1180}"/>
          </ac:spMkLst>
        </pc:spChg>
        <pc:picChg chg="add mod">
          <ac:chgData name="halil kaplan" userId="a47d4e08b637cb6e" providerId="LiveId" clId="{D7335F7A-EADE-42F3-8CCE-367F8F0E912E}" dt="2023-03-07T13:38:03.842" v="711" actId="1076"/>
          <ac:picMkLst>
            <pc:docMk/>
            <pc:sldMk cId="618517678" sldId="372"/>
            <ac:picMk id="4" creationId="{F384AD85-BAAF-BD3D-F279-9DA373E858E3}"/>
          </ac:picMkLst>
        </pc:picChg>
        <pc:picChg chg="del">
          <ac:chgData name="halil kaplan" userId="a47d4e08b637cb6e" providerId="LiveId" clId="{D7335F7A-EADE-42F3-8CCE-367F8F0E912E}" dt="2023-03-07T13:31:32.990" v="649" actId="478"/>
          <ac:picMkLst>
            <pc:docMk/>
            <pc:sldMk cId="618517678" sldId="372"/>
            <ac:picMk id="5" creationId="{271CC5D2-8D08-D79E-484E-C73FF10155A2}"/>
          </ac:picMkLst>
        </pc:picChg>
      </pc:sldChg>
      <pc:sldChg chg="addSp delSp modSp add mod">
        <pc:chgData name="halil kaplan" userId="a47d4e08b637cb6e" providerId="LiveId" clId="{D7335F7A-EADE-42F3-8CCE-367F8F0E912E}" dt="2023-03-07T13:43:03.196" v="727" actId="14100"/>
        <pc:sldMkLst>
          <pc:docMk/>
          <pc:sldMk cId="3780144530" sldId="373"/>
        </pc:sldMkLst>
        <pc:spChg chg="mod">
          <ac:chgData name="halil kaplan" userId="a47d4e08b637cb6e" providerId="LiveId" clId="{D7335F7A-EADE-42F3-8CCE-367F8F0E912E}" dt="2023-03-07T13:43:03.196" v="727" actId="14100"/>
          <ac:spMkLst>
            <pc:docMk/>
            <pc:sldMk cId="3780144530" sldId="373"/>
            <ac:spMk id="3" creationId="{FF67B589-B8B1-0704-0CD1-D680F619A9C5}"/>
          </ac:spMkLst>
        </pc:spChg>
        <pc:spChg chg="add mod">
          <ac:chgData name="halil kaplan" userId="a47d4e08b637cb6e" providerId="LiveId" clId="{D7335F7A-EADE-42F3-8CCE-367F8F0E912E}" dt="2023-03-07T13:38:52.256" v="721" actId="1582"/>
          <ac:spMkLst>
            <pc:docMk/>
            <pc:sldMk cId="3780144530" sldId="373"/>
            <ac:spMk id="6" creationId="{CABB5EB9-D925-C37B-AA54-3EE37A3C6801}"/>
          </ac:spMkLst>
        </pc:spChg>
        <pc:picChg chg="del mod">
          <ac:chgData name="halil kaplan" userId="a47d4e08b637cb6e" providerId="LiveId" clId="{D7335F7A-EADE-42F3-8CCE-367F8F0E912E}" dt="2023-03-07T13:38:06.026" v="712" actId="478"/>
          <ac:picMkLst>
            <pc:docMk/>
            <pc:sldMk cId="3780144530" sldId="373"/>
            <ac:picMk id="4" creationId="{F384AD85-BAAF-BD3D-F279-9DA373E858E3}"/>
          </ac:picMkLst>
        </pc:picChg>
        <pc:picChg chg="add mod">
          <ac:chgData name="halil kaplan" userId="a47d4e08b637cb6e" providerId="LiveId" clId="{D7335F7A-EADE-42F3-8CCE-367F8F0E912E}" dt="2023-03-07T13:38:14.725" v="717" actId="1076"/>
          <ac:picMkLst>
            <pc:docMk/>
            <pc:sldMk cId="3780144530" sldId="373"/>
            <ac:picMk id="5" creationId="{8F9CCBC0-21E9-5C4E-69CE-AE501073A9D5}"/>
          </ac:picMkLst>
        </pc:picChg>
      </pc:sldChg>
      <pc:sldChg chg="addSp delSp modSp add mod">
        <pc:chgData name="halil kaplan" userId="a47d4e08b637cb6e" providerId="LiveId" clId="{D7335F7A-EADE-42F3-8CCE-367F8F0E912E}" dt="2023-03-14T08:18:15.537" v="2417"/>
        <pc:sldMkLst>
          <pc:docMk/>
          <pc:sldMk cId="189220495" sldId="374"/>
        </pc:sldMkLst>
        <pc:spChg chg="mod">
          <ac:chgData name="halil kaplan" userId="a47d4e08b637cb6e" providerId="LiveId" clId="{D7335F7A-EADE-42F3-8CCE-367F8F0E912E}" dt="2023-03-14T08:18:15.537" v="2417"/>
          <ac:spMkLst>
            <pc:docMk/>
            <pc:sldMk cId="189220495" sldId="374"/>
            <ac:spMk id="4" creationId="{C8F38E02-0AB2-6FEA-98C4-03A39C3D0A53}"/>
          </ac:spMkLst>
        </pc:spChg>
        <pc:spChg chg="del">
          <ac:chgData name="halil kaplan" userId="a47d4e08b637cb6e" providerId="LiveId" clId="{D7335F7A-EADE-42F3-8CCE-367F8F0E912E}" dt="2023-03-08T06:12:57.849" v="731" actId="478"/>
          <ac:spMkLst>
            <pc:docMk/>
            <pc:sldMk cId="189220495" sldId="374"/>
            <ac:spMk id="108" creationId="{00000000-0000-0000-0000-000000000000}"/>
          </ac:spMkLst>
        </pc:spChg>
        <pc:spChg chg="del">
          <ac:chgData name="halil kaplan" userId="a47d4e08b637cb6e" providerId="LiveId" clId="{D7335F7A-EADE-42F3-8CCE-367F8F0E912E}" dt="2023-03-08T06:13:03.944" v="732" actId="478"/>
          <ac:spMkLst>
            <pc:docMk/>
            <pc:sldMk cId="189220495" sldId="374"/>
            <ac:spMk id="112" creationId="{00000000-0000-0000-0000-000000000000}"/>
          </ac:spMkLst>
        </pc:spChg>
        <pc:grpChg chg="add mod">
          <ac:chgData name="halil kaplan" userId="a47d4e08b637cb6e" providerId="LiveId" clId="{D7335F7A-EADE-42F3-8CCE-367F8F0E912E}" dt="2023-03-14T08:18:15.537" v="2417"/>
          <ac:grpSpMkLst>
            <pc:docMk/>
            <pc:sldMk cId="189220495" sldId="374"/>
            <ac:grpSpMk id="2" creationId="{AE22DE75-CF9A-3739-202A-86BC3E880FBF}"/>
          </ac:grpSpMkLst>
        </pc:grpChg>
        <pc:grpChg chg="del">
          <ac:chgData name="halil kaplan" userId="a47d4e08b637cb6e" providerId="LiveId" clId="{D7335F7A-EADE-42F3-8CCE-367F8F0E912E}" dt="2023-03-14T08:18:15.129" v="2416" actId="478"/>
          <ac:grpSpMkLst>
            <pc:docMk/>
            <pc:sldMk cId="189220495" sldId="374"/>
            <ac:grpSpMk id="109" creationId="{00000000-0000-0000-0000-000000000000}"/>
          </ac:grpSpMkLst>
        </pc:grpChg>
        <pc:picChg chg="add mod">
          <ac:chgData name="halil kaplan" userId="a47d4e08b637cb6e" providerId="LiveId" clId="{D7335F7A-EADE-42F3-8CCE-367F8F0E912E}" dt="2023-03-08T06:13:16.607" v="737" actId="1076"/>
          <ac:picMkLst>
            <pc:docMk/>
            <pc:sldMk cId="189220495" sldId="374"/>
            <ac:picMk id="3" creationId="{C75C179A-30A8-1118-A6B0-AE9B7E89BDC0}"/>
          </ac:picMkLst>
        </pc:picChg>
        <pc:picChg chg="mod">
          <ac:chgData name="halil kaplan" userId="a47d4e08b637cb6e" providerId="LiveId" clId="{D7335F7A-EADE-42F3-8CCE-367F8F0E912E}" dt="2023-03-14T08:18:15.537" v="2417"/>
          <ac:picMkLst>
            <pc:docMk/>
            <pc:sldMk cId="189220495" sldId="374"/>
            <ac:picMk id="5" creationId="{F74113DE-7B6D-0561-14A5-5E72236D3A61}"/>
          </ac:picMkLst>
        </pc:picChg>
      </pc:sldChg>
      <pc:sldChg chg="new del">
        <pc:chgData name="halil kaplan" userId="a47d4e08b637cb6e" providerId="LiveId" clId="{D7335F7A-EADE-42F3-8CCE-367F8F0E912E}" dt="2023-03-08T06:43:31.483" v="871" actId="47"/>
        <pc:sldMkLst>
          <pc:docMk/>
          <pc:sldMk cId="131987838" sldId="375"/>
        </pc:sldMkLst>
      </pc:sldChg>
      <pc:sldChg chg="addSp delSp modSp add del mod">
        <pc:chgData name="halil kaplan" userId="a47d4e08b637cb6e" providerId="LiveId" clId="{D7335F7A-EADE-42F3-8CCE-367F8F0E912E}" dt="2023-03-08T06:23:00.843" v="851" actId="47"/>
        <pc:sldMkLst>
          <pc:docMk/>
          <pc:sldMk cId="2176512934" sldId="375"/>
        </pc:sldMkLst>
        <pc:spChg chg="mod">
          <ac:chgData name="halil kaplan" userId="a47d4e08b637cb6e" providerId="LiveId" clId="{D7335F7A-EADE-42F3-8CCE-367F8F0E912E}" dt="2023-03-08T06:20:42.560" v="847" actId="2711"/>
          <ac:spMkLst>
            <pc:docMk/>
            <pc:sldMk cId="2176512934" sldId="375"/>
            <ac:spMk id="123" creationId="{00000000-0000-0000-0000-000000000000}"/>
          </ac:spMkLst>
        </pc:spChg>
        <pc:picChg chg="add mod">
          <ac:chgData name="halil kaplan" userId="a47d4e08b637cb6e" providerId="LiveId" clId="{D7335F7A-EADE-42F3-8CCE-367F8F0E912E}" dt="2023-03-08T06:21:01.130" v="850"/>
          <ac:picMkLst>
            <pc:docMk/>
            <pc:sldMk cId="2176512934" sldId="375"/>
            <ac:picMk id="2" creationId="{E7FCDC98-AFDE-EBD0-7FEC-BE242C83ABDE}"/>
          </ac:picMkLst>
        </pc:picChg>
        <pc:picChg chg="del mod">
          <ac:chgData name="halil kaplan" userId="a47d4e08b637cb6e" providerId="LiveId" clId="{D7335F7A-EADE-42F3-8CCE-367F8F0E912E}" dt="2023-03-08T06:21:00.811" v="849" actId="478"/>
          <ac:picMkLst>
            <pc:docMk/>
            <pc:sldMk cId="2176512934" sldId="375"/>
            <ac:picMk id="124" creationId="{00000000-0000-0000-0000-000000000000}"/>
          </ac:picMkLst>
        </pc:picChg>
      </pc:sldChg>
      <pc:sldChg chg="addSp delSp modSp add mod ord modShow">
        <pc:chgData name="halil kaplan" userId="a47d4e08b637cb6e" providerId="LiveId" clId="{D7335F7A-EADE-42F3-8CCE-367F8F0E912E}" dt="2023-03-21T10:09:13.199" v="2526" actId="729"/>
        <pc:sldMkLst>
          <pc:docMk/>
          <pc:sldMk cId="2554690462" sldId="375"/>
        </pc:sldMkLst>
        <pc:spChg chg="del">
          <ac:chgData name="halil kaplan" userId="a47d4e08b637cb6e" providerId="LiveId" clId="{D7335F7A-EADE-42F3-8CCE-367F8F0E912E}" dt="2023-03-08T08:30:38.027" v="876" actId="478"/>
          <ac:spMkLst>
            <pc:docMk/>
            <pc:sldMk cId="2554690462" sldId="375"/>
            <ac:spMk id="2" creationId="{0664E476-9B92-60F8-D6D1-DD51C3E058BB}"/>
          </ac:spMkLst>
        </pc:spChg>
        <pc:spChg chg="add mod">
          <ac:chgData name="halil kaplan" userId="a47d4e08b637cb6e" providerId="LiveId" clId="{D7335F7A-EADE-42F3-8CCE-367F8F0E912E}" dt="2023-03-08T08:36:26.707" v="1068" actId="20577"/>
          <ac:spMkLst>
            <pc:docMk/>
            <pc:sldMk cId="2554690462" sldId="375"/>
            <ac:spMk id="3" creationId="{FFD2A24E-331C-78DA-406E-4499DECE77C6}"/>
          </ac:spMkLst>
        </pc:spChg>
        <pc:picChg chg="del">
          <ac:chgData name="halil kaplan" userId="a47d4e08b637cb6e" providerId="LiveId" clId="{D7335F7A-EADE-42F3-8CCE-367F8F0E912E}" dt="2023-03-08T08:30:31.735" v="873" actId="478"/>
          <ac:picMkLst>
            <pc:docMk/>
            <pc:sldMk cId="2554690462" sldId="375"/>
            <ac:picMk id="4" creationId="{72D53833-D8C3-6632-DCA9-ADA6465AC4BA}"/>
          </ac:picMkLst>
        </pc:picChg>
        <pc:picChg chg="del">
          <ac:chgData name="halil kaplan" userId="a47d4e08b637cb6e" providerId="LiveId" clId="{D7335F7A-EADE-42F3-8CCE-367F8F0E912E}" dt="2023-03-08T08:30:32.087" v="874" actId="478"/>
          <ac:picMkLst>
            <pc:docMk/>
            <pc:sldMk cId="2554690462" sldId="375"/>
            <ac:picMk id="6" creationId="{749F840A-F1EA-015E-DB46-7C3D0648445F}"/>
          </ac:picMkLst>
        </pc:picChg>
        <pc:picChg chg="del">
          <ac:chgData name="halil kaplan" userId="a47d4e08b637cb6e" providerId="LiveId" clId="{D7335F7A-EADE-42F3-8CCE-367F8F0E912E}" dt="2023-03-08T08:30:32.662" v="875" actId="478"/>
          <ac:picMkLst>
            <pc:docMk/>
            <pc:sldMk cId="2554690462" sldId="375"/>
            <ac:picMk id="8" creationId="{A9525B74-D1AE-2C89-6396-3375E5D0375E}"/>
          </ac:picMkLst>
        </pc:picChg>
      </pc:sldChg>
      <pc:sldChg chg="addSp delSp modSp add mod modShow">
        <pc:chgData name="halil kaplan" userId="a47d4e08b637cb6e" providerId="LiveId" clId="{D7335F7A-EADE-42F3-8CCE-367F8F0E912E}" dt="2023-03-21T10:09:13.199" v="2526" actId="729"/>
        <pc:sldMkLst>
          <pc:docMk/>
          <pc:sldMk cId="1436063084" sldId="376"/>
        </pc:sldMkLst>
        <pc:spChg chg="del">
          <ac:chgData name="halil kaplan" userId="a47d4e08b637cb6e" providerId="LiveId" clId="{D7335F7A-EADE-42F3-8CCE-367F8F0E912E}" dt="2023-03-08T10:45:43.374" v="1071" actId="478"/>
          <ac:spMkLst>
            <pc:docMk/>
            <pc:sldMk cId="1436063084" sldId="376"/>
            <ac:spMk id="2" creationId="{0664E476-9B92-60F8-D6D1-DD51C3E058BB}"/>
          </ac:spMkLst>
        </pc:spChg>
        <pc:spChg chg="add mod">
          <ac:chgData name="halil kaplan" userId="a47d4e08b637cb6e" providerId="LiveId" clId="{D7335F7A-EADE-42F3-8CCE-367F8F0E912E}" dt="2023-03-08T10:45:44.455" v="1072"/>
          <ac:spMkLst>
            <pc:docMk/>
            <pc:sldMk cId="1436063084" sldId="376"/>
            <ac:spMk id="3" creationId="{714667D7-371E-5E24-7E7A-6C1AD6DF99A6}"/>
          </ac:spMkLst>
        </pc:spChg>
        <pc:spChg chg="add mod">
          <ac:chgData name="halil kaplan" userId="a47d4e08b637cb6e" providerId="LiveId" clId="{D7335F7A-EADE-42F3-8CCE-367F8F0E912E}" dt="2023-03-08T10:46:07.342" v="1077" actId="20577"/>
          <ac:spMkLst>
            <pc:docMk/>
            <pc:sldMk cId="1436063084" sldId="376"/>
            <ac:spMk id="4" creationId="{E4ED5166-5365-DAF3-DE18-8EBCB3113B7A}"/>
          </ac:spMkLst>
        </pc:spChg>
        <pc:spChg chg="add mod">
          <ac:chgData name="halil kaplan" userId="a47d4e08b637cb6e" providerId="LiveId" clId="{D7335F7A-EADE-42F3-8CCE-367F8F0E912E}" dt="2023-03-08T10:45:44.455" v="1072"/>
          <ac:spMkLst>
            <pc:docMk/>
            <pc:sldMk cId="1436063084" sldId="376"/>
            <ac:spMk id="7" creationId="{FD8E3C33-C1E6-092B-A683-44F0BEDB91B7}"/>
          </ac:spMkLst>
        </pc:spChg>
        <pc:picChg chg="del">
          <ac:chgData name="halil kaplan" userId="a47d4e08b637cb6e" providerId="LiveId" clId="{D7335F7A-EADE-42F3-8CCE-367F8F0E912E}" dt="2023-03-08T10:45:42.004" v="1070" actId="478"/>
          <ac:picMkLst>
            <pc:docMk/>
            <pc:sldMk cId="1436063084" sldId="376"/>
            <ac:picMk id="5" creationId="{F0453424-AED4-8E8A-28A7-1CE3E78C6366}"/>
          </ac:picMkLst>
        </pc:picChg>
        <pc:picChg chg="add mod">
          <ac:chgData name="halil kaplan" userId="a47d4e08b637cb6e" providerId="LiveId" clId="{D7335F7A-EADE-42F3-8CCE-367F8F0E912E}" dt="2023-03-08T10:45:44.455" v="1072"/>
          <ac:picMkLst>
            <pc:docMk/>
            <pc:sldMk cId="1436063084" sldId="376"/>
            <ac:picMk id="6" creationId="{46136F89-64EC-02AB-B046-1FA274FAE830}"/>
          </ac:picMkLst>
        </pc:picChg>
      </pc:sldChg>
      <pc:sldChg chg="addSp delSp modSp add mod modShow">
        <pc:chgData name="halil kaplan" userId="a47d4e08b637cb6e" providerId="LiveId" clId="{D7335F7A-EADE-42F3-8CCE-367F8F0E912E}" dt="2023-03-21T10:09:13.199" v="2526" actId="729"/>
        <pc:sldMkLst>
          <pc:docMk/>
          <pc:sldMk cId="2051335531" sldId="377"/>
        </pc:sldMkLst>
        <pc:spChg chg="mod">
          <ac:chgData name="halil kaplan" userId="a47d4e08b637cb6e" providerId="LiveId" clId="{D7335F7A-EADE-42F3-8CCE-367F8F0E912E}" dt="2023-03-08T10:47:32.971" v="1089" actId="20577"/>
          <ac:spMkLst>
            <pc:docMk/>
            <pc:sldMk cId="2051335531" sldId="377"/>
            <ac:spMk id="3" creationId="{714667D7-371E-5E24-7E7A-6C1AD6DF99A6}"/>
          </ac:spMkLst>
        </pc:spChg>
        <pc:spChg chg="del">
          <ac:chgData name="halil kaplan" userId="a47d4e08b637cb6e" providerId="LiveId" clId="{D7335F7A-EADE-42F3-8CCE-367F8F0E912E}" dt="2023-03-08T11:09:18.505" v="1090" actId="478"/>
          <ac:spMkLst>
            <pc:docMk/>
            <pc:sldMk cId="2051335531" sldId="377"/>
            <ac:spMk id="4" creationId="{E4ED5166-5365-DAF3-DE18-8EBCB3113B7A}"/>
          </ac:spMkLst>
        </pc:spChg>
        <pc:spChg chg="add mod">
          <ac:chgData name="halil kaplan" userId="a47d4e08b637cb6e" providerId="LiveId" clId="{D7335F7A-EADE-42F3-8CCE-367F8F0E912E}" dt="2023-03-08T11:12:37.099" v="1117" actId="20577"/>
          <ac:spMkLst>
            <pc:docMk/>
            <pc:sldMk cId="2051335531" sldId="377"/>
            <ac:spMk id="5" creationId="{6EA0F6D2-B0F0-0A6E-42BA-C2A3295D5141}"/>
          </ac:spMkLst>
        </pc:spChg>
        <pc:spChg chg="del">
          <ac:chgData name="halil kaplan" userId="a47d4e08b637cb6e" providerId="LiveId" clId="{D7335F7A-EADE-42F3-8CCE-367F8F0E912E}" dt="2023-03-08T11:09:19.751" v="1091" actId="478"/>
          <ac:spMkLst>
            <pc:docMk/>
            <pc:sldMk cId="2051335531" sldId="377"/>
            <ac:spMk id="7" creationId="{FD8E3C33-C1E6-092B-A683-44F0BEDB91B7}"/>
          </ac:spMkLst>
        </pc:spChg>
        <pc:picChg chg="del">
          <ac:chgData name="halil kaplan" userId="a47d4e08b637cb6e" providerId="LiveId" clId="{D7335F7A-EADE-42F3-8CCE-367F8F0E912E}" dt="2023-03-08T11:09:20.959" v="1092" actId="478"/>
          <ac:picMkLst>
            <pc:docMk/>
            <pc:sldMk cId="2051335531" sldId="377"/>
            <ac:picMk id="6" creationId="{46136F89-64EC-02AB-B046-1FA274FAE830}"/>
          </ac:picMkLst>
        </pc:picChg>
      </pc:sldChg>
      <pc:sldChg chg="addSp delSp modSp add mod modShow">
        <pc:chgData name="halil kaplan" userId="a47d4e08b637cb6e" providerId="LiveId" clId="{D7335F7A-EADE-42F3-8CCE-367F8F0E912E}" dt="2023-03-21T10:09:13.199" v="2526" actId="729"/>
        <pc:sldMkLst>
          <pc:docMk/>
          <pc:sldMk cId="3659820817" sldId="378"/>
        </pc:sldMkLst>
        <pc:spChg chg="del">
          <ac:chgData name="halil kaplan" userId="a47d4e08b637cb6e" providerId="LiveId" clId="{D7335F7A-EADE-42F3-8CCE-367F8F0E912E}" dt="2023-03-09T07:53:11.824" v="1309" actId="478"/>
          <ac:spMkLst>
            <pc:docMk/>
            <pc:sldMk cId="3659820817" sldId="378"/>
            <ac:spMk id="3" creationId="{BE78F983-8ABB-1903-809C-46F81DDBA40A}"/>
          </ac:spMkLst>
        </pc:spChg>
        <pc:picChg chg="add mod">
          <ac:chgData name="halil kaplan" userId="a47d4e08b637cb6e" providerId="LiveId" clId="{D7335F7A-EADE-42F3-8CCE-367F8F0E912E}" dt="2023-03-09T07:53:49.288" v="1312" actId="1076"/>
          <ac:picMkLst>
            <pc:docMk/>
            <pc:sldMk cId="3659820817" sldId="378"/>
            <ac:picMk id="5" creationId="{F6FA5633-0C31-1D33-1256-C55FD0C6B41C}"/>
          </ac:picMkLst>
        </pc:picChg>
        <pc:picChg chg="del">
          <ac:chgData name="halil kaplan" userId="a47d4e08b637cb6e" providerId="LiveId" clId="{D7335F7A-EADE-42F3-8CCE-367F8F0E912E}" dt="2023-03-09T07:53:09.073" v="1307" actId="478"/>
          <ac:picMkLst>
            <pc:docMk/>
            <pc:sldMk cId="3659820817" sldId="378"/>
            <ac:picMk id="6" creationId="{6DFACA3C-3643-A025-A117-DDD8A0AA9892}"/>
          </ac:picMkLst>
        </pc:picChg>
        <pc:cxnChg chg="del">
          <ac:chgData name="halil kaplan" userId="a47d4e08b637cb6e" providerId="LiveId" clId="{D7335F7A-EADE-42F3-8CCE-367F8F0E912E}" dt="2023-03-09T07:53:10.443" v="1308" actId="478"/>
          <ac:cxnSpMkLst>
            <pc:docMk/>
            <pc:sldMk cId="3659820817" sldId="378"/>
            <ac:cxnSpMk id="2" creationId="{595B938F-2520-2BC6-270C-A672C5E3923D}"/>
          </ac:cxnSpMkLst>
        </pc:cxnChg>
      </pc:sldChg>
      <pc:sldChg chg="new del">
        <pc:chgData name="halil kaplan" userId="a47d4e08b637cb6e" providerId="LiveId" clId="{D7335F7A-EADE-42F3-8CCE-367F8F0E912E}" dt="2023-03-09T08:18:06.980" v="1380" actId="47"/>
        <pc:sldMkLst>
          <pc:docMk/>
          <pc:sldMk cId="3774405203" sldId="379"/>
        </pc:sldMkLst>
      </pc:sldChg>
      <pc:sldChg chg="addSp delSp modSp add mod modShow">
        <pc:chgData name="halil kaplan" userId="a47d4e08b637cb6e" providerId="LiveId" clId="{D7335F7A-EADE-42F3-8CCE-367F8F0E912E}" dt="2023-03-21T10:09:13.199" v="2526" actId="729"/>
        <pc:sldMkLst>
          <pc:docMk/>
          <pc:sldMk cId="4069945907" sldId="379"/>
        </pc:sldMkLst>
        <pc:spChg chg="del">
          <ac:chgData name="halil kaplan" userId="a47d4e08b637cb6e" providerId="LiveId" clId="{D7335F7A-EADE-42F3-8CCE-367F8F0E912E}" dt="2023-03-09T08:19:07.729" v="1383" actId="478"/>
          <ac:spMkLst>
            <pc:docMk/>
            <pc:sldMk cId="4069945907" sldId="379"/>
            <ac:spMk id="4" creationId="{86593EAD-52C1-221E-297D-C5411059E3A2}"/>
          </ac:spMkLst>
        </pc:spChg>
        <pc:spChg chg="del">
          <ac:chgData name="halil kaplan" userId="a47d4e08b637cb6e" providerId="LiveId" clId="{D7335F7A-EADE-42F3-8CCE-367F8F0E912E}" dt="2023-03-09T08:19:07.729" v="1383" actId="478"/>
          <ac:spMkLst>
            <pc:docMk/>
            <pc:sldMk cId="4069945907" sldId="379"/>
            <ac:spMk id="5" creationId="{B5A28371-6E0C-D499-D436-211CDA42FB0B}"/>
          </ac:spMkLst>
        </pc:spChg>
        <pc:spChg chg="add mod">
          <ac:chgData name="halil kaplan" userId="a47d4e08b637cb6e" providerId="LiveId" clId="{D7335F7A-EADE-42F3-8CCE-367F8F0E912E}" dt="2023-03-09T08:22:54.369" v="1394" actId="1076"/>
          <ac:spMkLst>
            <pc:docMk/>
            <pc:sldMk cId="4069945907" sldId="379"/>
            <ac:spMk id="8" creationId="{2F73CE18-0656-B9B2-72CF-0E88C8DD3D80}"/>
          </ac:spMkLst>
        </pc:spChg>
        <pc:spChg chg="add mod">
          <ac:chgData name="halil kaplan" userId="a47d4e08b637cb6e" providerId="LiveId" clId="{D7335F7A-EADE-42F3-8CCE-367F8F0E912E}" dt="2023-03-09T08:22:54.369" v="1394" actId="1076"/>
          <ac:spMkLst>
            <pc:docMk/>
            <pc:sldMk cId="4069945907" sldId="379"/>
            <ac:spMk id="9" creationId="{CF5480A5-1AD3-D5FB-BC54-2C7AAE49E4A8}"/>
          </ac:spMkLst>
        </pc:spChg>
        <pc:spChg chg="add mod">
          <ac:chgData name="halil kaplan" userId="a47d4e08b637cb6e" providerId="LiveId" clId="{D7335F7A-EADE-42F3-8CCE-367F8F0E912E}" dt="2023-03-09T08:22:54.369" v="1394" actId="1076"/>
          <ac:spMkLst>
            <pc:docMk/>
            <pc:sldMk cId="4069945907" sldId="379"/>
            <ac:spMk id="10" creationId="{0856311C-6753-22F3-463B-0BCF5EF8D085}"/>
          </ac:spMkLst>
        </pc:spChg>
        <pc:spChg chg="add mod">
          <ac:chgData name="halil kaplan" userId="a47d4e08b637cb6e" providerId="LiveId" clId="{D7335F7A-EADE-42F3-8CCE-367F8F0E912E}" dt="2023-03-09T08:22:54.369" v="1394" actId="1076"/>
          <ac:spMkLst>
            <pc:docMk/>
            <pc:sldMk cId="4069945907" sldId="379"/>
            <ac:spMk id="11" creationId="{228C31B4-7FE5-3ABF-DAD5-FAF74F1A5B22}"/>
          </ac:spMkLst>
        </pc:spChg>
        <pc:spChg chg="add mod">
          <ac:chgData name="halil kaplan" userId="a47d4e08b637cb6e" providerId="LiveId" clId="{D7335F7A-EADE-42F3-8CCE-367F8F0E912E}" dt="2023-03-09T08:22:54.369" v="1394" actId="1076"/>
          <ac:spMkLst>
            <pc:docMk/>
            <pc:sldMk cId="4069945907" sldId="379"/>
            <ac:spMk id="12" creationId="{26D63B5A-9FBF-708E-1D97-DC0D2F0796A7}"/>
          </ac:spMkLst>
        </pc:spChg>
        <pc:spChg chg="add mod">
          <ac:chgData name="halil kaplan" userId="a47d4e08b637cb6e" providerId="LiveId" clId="{D7335F7A-EADE-42F3-8CCE-367F8F0E912E}" dt="2023-03-09T08:22:54.369" v="1394" actId="1076"/>
          <ac:spMkLst>
            <pc:docMk/>
            <pc:sldMk cId="4069945907" sldId="379"/>
            <ac:spMk id="13" creationId="{BFC963D7-A291-C7C1-B202-9624E3760900}"/>
          </ac:spMkLst>
        </pc:spChg>
        <pc:spChg chg="add mod">
          <ac:chgData name="halil kaplan" userId="a47d4e08b637cb6e" providerId="LiveId" clId="{D7335F7A-EADE-42F3-8CCE-367F8F0E912E}" dt="2023-03-09T08:22:54.369" v="1394" actId="1076"/>
          <ac:spMkLst>
            <pc:docMk/>
            <pc:sldMk cId="4069945907" sldId="379"/>
            <ac:spMk id="14" creationId="{FF501D82-859B-1174-6711-7C8F1BE7C5E5}"/>
          </ac:spMkLst>
        </pc:spChg>
        <pc:spChg chg="add mod">
          <ac:chgData name="halil kaplan" userId="a47d4e08b637cb6e" providerId="LiveId" clId="{D7335F7A-EADE-42F3-8CCE-367F8F0E912E}" dt="2023-03-09T08:22:54.369" v="1394" actId="1076"/>
          <ac:spMkLst>
            <pc:docMk/>
            <pc:sldMk cId="4069945907" sldId="379"/>
            <ac:spMk id="15" creationId="{AF2B8422-4CF9-90C4-2C46-6881821279A9}"/>
          </ac:spMkLst>
        </pc:spChg>
        <pc:spChg chg="add mod">
          <ac:chgData name="halil kaplan" userId="a47d4e08b637cb6e" providerId="LiveId" clId="{D7335F7A-EADE-42F3-8CCE-367F8F0E912E}" dt="2023-03-09T08:22:54.369" v="1394" actId="1076"/>
          <ac:spMkLst>
            <pc:docMk/>
            <pc:sldMk cId="4069945907" sldId="379"/>
            <ac:spMk id="16" creationId="{3CACCFDA-6D80-5337-8E8D-EF9AFF110FFF}"/>
          </ac:spMkLst>
        </pc:spChg>
        <pc:spChg chg="add mod">
          <ac:chgData name="halil kaplan" userId="a47d4e08b637cb6e" providerId="LiveId" clId="{D7335F7A-EADE-42F3-8CCE-367F8F0E912E}" dt="2023-03-09T08:22:54.369" v="1394" actId="1076"/>
          <ac:spMkLst>
            <pc:docMk/>
            <pc:sldMk cId="4069945907" sldId="379"/>
            <ac:spMk id="17" creationId="{43387166-22C2-9C5B-50F6-82CF994FA14C}"/>
          </ac:spMkLst>
        </pc:spChg>
        <pc:spChg chg="add mod">
          <ac:chgData name="halil kaplan" userId="a47d4e08b637cb6e" providerId="LiveId" clId="{D7335F7A-EADE-42F3-8CCE-367F8F0E912E}" dt="2023-03-09T08:22:54.369" v="1394" actId="1076"/>
          <ac:spMkLst>
            <pc:docMk/>
            <pc:sldMk cId="4069945907" sldId="379"/>
            <ac:spMk id="18" creationId="{6D3212BA-65AF-FA3E-3066-DAC5913F18D1}"/>
          </ac:spMkLst>
        </pc:spChg>
        <pc:spChg chg="add mod">
          <ac:chgData name="halil kaplan" userId="a47d4e08b637cb6e" providerId="LiveId" clId="{D7335F7A-EADE-42F3-8CCE-367F8F0E912E}" dt="2023-03-09T08:22:54.369" v="1394" actId="1076"/>
          <ac:spMkLst>
            <pc:docMk/>
            <pc:sldMk cId="4069945907" sldId="379"/>
            <ac:spMk id="19" creationId="{F2F7F36E-27D5-6803-D01B-AA186DF0FFE1}"/>
          </ac:spMkLst>
        </pc:spChg>
        <pc:spChg chg="add mod">
          <ac:chgData name="halil kaplan" userId="a47d4e08b637cb6e" providerId="LiveId" clId="{D7335F7A-EADE-42F3-8CCE-367F8F0E912E}" dt="2023-03-09T08:22:54.369" v="1394" actId="1076"/>
          <ac:spMkLst>
            <pc:docMk/>
            <pc:sldMk cId="4069945907" sldId="379"/>
            <ac:spMk id="20" creationId="{20026924-0402-E5CA-C79A-3786C421D29C}"/>
          </ac:spMkLst>
        </pc:spChg>
        <pc:spChg chg="add mod">
          <ac:chgData name="halil kaplan" userId="a47d4e08b637cb6e" providerId="LiveId" clId="{D7335F7A-EADE-42F3-8CCE-367F8F0E912E}" dt="2023-03-09T08:22:54.369" v="1394" actId="1076"/>
          <ac:spMkLst>
            <pc:docMk/>
            <pc:sldMk cId="4069945907" sldId="379"/>
            <ac:spMk id="21" creationId="{C8B02533-AB04-4394-3EE6-9F6EE2F8B7CF}"/>
          </ac:spMkLst>
        </pc:spChg>
        <pc:spChg chg="add mod">
          <ac:chgData name="halil kaplan" userId="a47d4e08b637cb6e" providerId="LiveId" clId="{D7335F7A-EADE-42F3-8CCE-367F8F0E912E}" dt="2023-03-09T08:22:54.369" v="1394" actId="1076"/>
          <ac:spMkLst>
            <pc:docMk/>
            <pc:sldMk cId="4069945907" sldId="379"/>
            <ac:spMk id="22" creationId="{44ECB697-2DB4-3906-5589-CA7C9FF496A0}"/>
          </ac:spMkLst>
        </pc:spChg>
        <pc:spChg chg="add mod">
          <ac:chgData name="halil kaplan" userId="a47d4e08b637cb6e" providerId="LiveId" clId="{D7335F7A-EADE-42F3-8CCE-367F8F0E912E}" dt="2023-03-09T08:22:54.369" v="1394" actId="1076"/>
          <ac:spMkLst>
            <pc:docMk/>
            <pc:sldMk cId="4069945907" sldId="379"/>
            <ac:spMk id="23" creationId="{CE0D3AA9-481D-75EE-25ED-55AB5BE92426}"/>
          </ac:spMkLst>
        </pc:spChg>
        <pc:spChg chg="add mod">
          <ac:chgData name="halil kaplan" userId="a47d4e08b637cb6e" providerId="LiveId" clId="{D7335F7A-EADE-42F3-8CCE-367F8F0E912E}" dt="2023-03-09T08:22:54.369" v="1394" actId="1076"/>
          <ac:spMkLst>
            <pc:docMk/>
            <pc:sldMk cId="4069945907" sldId="379"/>
            <ac:spMk id="24" creationId="{A0B33905-7F00-BB8C-57B5-3F2691704AC7}"/>
          </ac:spMkLst>
        </pc:spChg>
        <pc:picChg chg="del">
          <ac:chgData name="halil kaplan" userId="a47d4e08b637cb6e" providerId="LiveId" clId="{D7335F7A-EADE-42F3-8CCE-367F8F0E912E}" dt="2023-03-09T08:19:06.179" v="1382" actId="478"/>
          <ac:picMkLst>
            <pc:docMk/>
            <pc:sldMk cId="4069945907" sldId="379"/>
            <ac:picMk id="3" creationId="{21453758-0CB3-2E57-FD5D-C018FC42DB11}"/>
          </ac:picMkLst>
        </pc:picChg>
        <pc:picChg chg="add mod">
          <ac:chgData name="halil kaplan" userId="a47d4e08b637cb6e" providerId="LiveId" clId="{D7335F7A-EADE-42F3-8CCE-367F8F0E912E}" dt="2023-03-09T08:22:12.672" v="1388" actId="1076"/>
          <ac:picMkLst>
            <pc:docMk/>
            <pc:sldMk cId="4069945907" sldId="379"/>
            <ac:picMk id="7" creationId="{44139D55-7D42-A15D-C2F5-65C5D50F6BC8}"/>
          </ac:picMkLst>
        </pc:picChg>
        <pc:cxnChg chg="del">
          <ac:chgData name="halil kaplan" userId="a47d4e08b637cb6e" providerId="LiveId" clId="{D7335F7A-EADE-42F3-8CCE-367F8F0E912E}" dt="2023-03-09T08:19:07.729" v="1383" actId="478"/>
          <ac:cxnSpMkLst>
            <pc:docMk/>
            <pc:sldMk cId="4069945907" sldId="379"/>
            <ac:cxnSpMk id="2" creationId="{03D4C5CE-9BCE-3152-CF51-1CBF2248EB11}"/>
          </ac:cxnSpMkLst>
        </pc:cxnChg>
      </pc:sldChg>
      <pc:sldChg chg="addSp delSp modSp add mod modShow">
        <pc:chgData name="halil kaplan" userId="a47d4e08b637cb6e" providerId="LiveId" clId="{D7335F7A-EADE-42F3-8CCE-367F8F0E912E}" dt="2023-03-21T10:09:13.199" v="2526" actId="729"/>
        <pc:sldMkLst>
          <pc:docMk/>
          <pc:sldMk cId="3356470948" sldId="380"/>
        </pc:sldMkLst>
        <pc:spChg chg="del">
          <ac:chgData name="halil kaplan" userId="a47d4e08b637cb6e" providerId="LiveId" clId="{D7335F7A-EADE-42F3-8CCE-367F8F0E912E}" dt="2023-03-09T08:24:27.043" v="1397" actId="478"/>
          <ac:spMkLst>
            <pc:docMk/>
            <pc:sldMk cId="3356470948" sldId="380"/>
            <ac:spMk id="8" creationId="{2F73CE18-0656-B9B2-72CF-0E88C8DD3D80}"/>
          </ac:spMkLst>
        </pc:spChg>
        <pc:spChg chg="del">
          <ac:chgData name="halil kaplan" userId="a47d4e08b637cb6e" providerId="LiveId" clId="{D7335F7A-EADE-42F3-8CCE-367F8F0E912E}" dt="2023-03-09T08:24:27.043" v="1397" actId="478"/>
          <ac:spMkLst>
            <pc:docMk/>
            <pc:sldMk cId="3356470948" sldId="380"/>
            <ac:spMk id="9" creationId="{CF5480A5-1AD3-D5FB-BC54-2C7AAE49E4A8}"/>
          </ac:spMkLst>
        </pc:spChg>
        <pc:spChg chg="del">
          <ac:chgData name="halil kaplan" userId="a47d4e08b637cb6e" providerId="LiveId" clId="{D7335F7A-EADE-42F3-8CCE-367F8F0E912E}" dt="2023-03-09T08:24:27.043" v="1397" actId="478"/>
          <ac:spMkLst>
            <pc:docMk/>
            <pc:sldMk cId="3356470948" sldId="380"/>
            <ac:spMk id="10" creationId="{0856311C-6753-22F3-463B-0BCF5EF8D085}"/>
          </ac:spMkLst>
        </pc:spChg>
        <pc:spChg chg="del">
          <ac:chgData name="halil kaplan" userId="a47d4e08b637cb6e" providerId="LiveId" clId="{D7335F7A-EADE-42F3-8CCE-367F8F0E912E}" dt="2023-03-09T08:24:27.043" v="1397" actId="478"/>
          <ac:spMkLst>
            <pc:docMk/>
            <pc:sldMk cId="3356470948" sldId="380"/>
            <ac:spMk id="11" creationId="{228C31B4-7FE5-3ABF-DAD5-FAF74F1A5B22}"/>
          </ac:spMkLst>
        </pc:spChg>
        <pc:spChg chg="del">
          <ac:chgData name="halil kaplan" userId="a47d4e08b637cb6e" providerId="LiveId" clId="{D7335F7A-EADE-42F3-8CCE-367F8F0E912E}" dt="2023-03-09T08:24:27.043" v="1397" actId="478"/>
          <ac:spMkLst>
            <pc:docMk/>
            <pc:sldMk cId="3356470948" sldId="380"/>
            <ac:spMk id="12" creationId="{26D63B5A-9FBF-708E-1D97-DC0D2F0796A7}"/>
          </ac:spMkLst>
        </pc:spChg>
        <pc:spChg chg="del">
          <ac:chgData name="halil kaplan" userId="a47d4e08b637cb6e" providerId="LiveId" clId="{D7335F7A-EADE-42F3-8CCE-367F8F0E912E}" dt="2023-03-09T08:24:27.043" v="1397" actId="478"/>
          <ac:spMkLst>
            <pc:docMk/>
            <pc:sldMk cId="3356470948" sldId="380"/>
            <ac:spMk id="13" creationId="{BFC963D7-A291-C7C1-B202-9624E3760900}"/>
          </ac:spMkLst>
        </pc:spChg>
        <pc:spChg chg="del">
          <ac:chgData name="halil kaplan" userId="a47d4e08b637cb6e" providerId="LiveId" clId="{D7335F7A-EADE-42F3-8CCE-367F8F0E912E}" dt="2023-03-09T08:24:27.043" v="1397" actId="478"/>
          <ac:spMkLst>
            <pc:docMk/>
            <pc:sldMk cId="3356470948" sldId="380"/>
            <ac:spMk id="14" creationId="{FF501D82-859B-1174-6711-7C8F1BE7C5E5}"/>
          </ac:spMkLst>
        </pc:spChg>
        <pc:spChg chg="del">
          <ac:chgData name="halil kaplan" userId="a47d4e08b637cb6e" providerId="LiveId" clId="{D7335F7A-EADE-42F3-8CCE-367F8F0E912E}" dt="2023-03-09T08:24:27.043" v="1397" actId="478"/>
          <ac:spMkLst>
            <pc:docMk/>
            <pc:sldMk cId="3356470948" sldId="380"/>
            <ac:spMk id="15" creationId="{AF2B8422-4CF9-90C4-2C46-6881821279A9}"/>
          </ac:spMkLst>
        </pc:spChg>
        <pc:spChg chg="del">
          <ac:chgData name="halil kaplan" userId="a47d4e08b637cb6e" providerId="LiveId" clId="{D7335F7A-EADE-42F3-8CCE-367F8F0E912E}" dt="2023-03-09T08:24:27.043" v="1397" actId="478"/>
          <ac:spMkLst>
            <pc:docMk/>
            <pc:sldMk cId="3356470948" sldId="380"/>
            <ac:spMk id="16" creationId="{3CACCFDA-6D80-5337-8E8D-EF9AFF110FFF}"/>
          </ac:spMkLst>
        </pc:spChg>
        <pc:spChg chg="del">
          <ac:chgData name="halil kaplan" userId="a47d4e08b637cb6e" providerId="LiveId" clId="{D7335F7A-EADE-42F3-8CCE-367F8F0E912E}" dt="2023-03-09T08:24:27.043" v="1397" actId="478"/>
          <ac:spMkLst>
            <pc:docMk/>
            <pc:sldMk cId="3356470948" sldId="380"/>
            <ac:spMk id="17" creationId="{43387166-22C2-9C5B-50F6-82CF994FA14C}"/>
          </ac:spMkLst>
        </pc:spChg>
        <pc:spChg chg="del">
          <ac:chgData name="halil kaplan" userId="a47d4e08b637cb6e" providerId="LiveId" clId="{D7335F7A-EADE-42F3-8CCE-367F8F0E912E}" dt="2023-03-09T08:24:27.043" v="1397" actId="478"/>
          <ac:spMkLst>
            <pc:docMk/>
            <pc:sldMk cId="3356470948" sldId="380"/>
            <ac:spMk id="18" creationId="{6D3212BA-65AF-FA3E-3066-DAC5913F18D1}"/>
          </ac:spMkLst>
        </pc:spChg>
        <pc:spChg chg="del">
          <ac:chgData name="halil kaplan" userId="a47d4e08b637cb6e" providerId="LiveId" clId="{D7335F7A-EADE-42F3-8CCE-367F8F0E912E}" dt="2023-03-09T08:24:27.043" v="1397" actId="478"/>
          <ac:spMkLst>
            <pc:docMk/>
            <pc:sldMk cId="3356470948" sldId="380"/>
            <ac:spMk id="19" creationId="{F2F7F36E-27D5-6803-D01B-AA186DF0FFE1}"/>
          </ac:spMkLst>
        </pc:spChg>
        <pc:spChg chg="del">
          <ac:chgData name="halil kaplan" userId="a47d4e08b637cb6e" providerId="LiveId" clId="{D7335F7A-EADE-42F3-8CCE-367F8F0E912E}" dt="2023-03-09T08:24:27.043" v="1397" actId="478"/>
          <ac:spMkLst>
            <pc:docMk/>
            <pc:sldMk cId="3356470948" sldId="380"/>
            <ac:spMk id="20" creationId="{20026924-0402-E5CA-C79A-3786C421D29C}"/>
          </ac:spMkLst>
        </pc:spChg>
        <pc:spChg chg="del">
          <ac:chgData name="halil kaplan" userId="a47d4e08b637cb6e" providerId="LiveId" clId="{D7335F7A-EADE-42F3-8CCE-367F8F0E912E}" dt="2023-03-09T08:24:27.043" v="1397" actId="478"/>
          <ac:spMkLst>
            <pc:docMk/>
            <pc:sldMk cId="3356470948" sldId="380"/>
            <ac:spMk id="21" creationId="{C8B02533-AB04-4394-3EE6-9F6EE2F8B7CF}"/>
          </ac:spMkLst>
        </pc:spChg>
        <pc:spChg chg="del">
          <ac:chgData name="halil kaplan" userId="a47d4e08b637cb6e" providerId="LiveId" clId="{D7335F7A-EADE-42F3-8CCE-367F8F0E912E}" dt="2023-03-09T08:24:27.043" v="1397" actId="478"/>
          <ac:spMkLst>
            <pc:docMk/>
            <pc:sldMk cId="3356470948" sldId="380"/>
            <ac:spMk id="22" creationId="{44ECB697-2DB4-3906-5589-CA7C9FF496A0}"/>
          </ac:spMkLst>
        </pc:spChg>
        <pc:spChg chg="del">
          <ac:chgData name="halil kaplan" userId="a47d4e08b637cb6e" providerId="LiveId" clId="{D7335F7A-EADE-42F3-8CCE-367F8F0E912E}" dt="2023-03-09T08:24:27.043" v="1397" actId="478"/>
          <ac:spMkLst>
            <pc:docMk/>
            <pc:sldMk cId="3356470948" sldId="380"/>
            <ac:spMk id="23" creationId="{CE0D3AA9-481D-75EE-25ED-55AB5BE92426}"/>
          </ac:spMkLst>
        </pc:spChg>
        <pc:spChg chg="del">
          <ac:chgData name="halil kaplan" userId="a47d4e08b637cb6e" providerId="LiveId" clId="{D7335F7A-EADE-42F3-8CCE-367F8F0E912E}" dt="2023-03-09T08:24:27.043" v="1397" actId="478"/>
          <ac:spMkLst>
            <pc:docMk/>
            <pc:sldMk cId="3356470948" sldId="380"/>
            <ac:spMk id="24" creationId="{A0B33905-7F00-BB8C-57B5-3F2691704AC7}"/>
          </ac:spMkLst>
        </pc:spChg>
        <pc:picChg chg="add mod">
          <ac:chgData name="halil kaplan" userId="a47d4e08b637cb6e" providerId="LiveId" clId="{D7335F7A-EADE-42F3-8CCE-367F8F0E912E}" dt="2023-03-09T08:26:54.176" v="1402" actId="1076"/>
          <ac:picMkLst>
            <pc:docMk/>
            <pc:sldMk cId="3356470948" sldId="380"/>
            <ac:picMk id="3" creationId="{B741153C-F617-0A67-B426-D662F8C432B0}"/>
          </ac:picMkLst>
        </pc:picChg>
        <pc:picChg chg="del">
          <ac:chgData name="halil kaplan" userId="a47d4e08b637cb6e" providerId="LiveId" clId="{D7335F7A-EADE-42F3-8CCE-367F8F0E912E}" dt="2023-03-09T08:24:25.060" v="1396" actId="478"/>
          <ac:picMkLst>
            <pc:docMk/>
            <pc:sldMk cId="3356470948" sldId="380"/>
            <ac:picMk id="7" creationId="{44139D55-7D42-A15D-C2F5-65C5D50F6BC8}"/>
          </ac:picMkLst>
        </pc:picChg>
      </pc:sldChg>
      <pc:sldChg chg="addSp delSp modSp add mod modShow">
        <pc:chgData name="halil kaplan" userId="a47d4e08b637cb6e" providerId="LiveId" clId="{D7335F7A-EADE-42F3-8CCE-367F8F0E912E}" dt="2023-03-21T10:09:13.199" v="2526" actId="729"/>
        <pc:sldMkLst>
          <pc:docMk/>
          <pc:sldMk cId="615861250" sldId="381"/>
        </pc:sldMkLst>
        <pc:spChg chg="add del mod">
          <ac:chgData name="halil kaplan" userId="a47d4e08b637cb6e" providerId="LiveId" clId="{D7335F7A-EADE-42F3-8CCE-367F8F0E912E}" dt="2023-03-09T08:33:23.018" v="1420" actId="478"/>
          <ac:spMkLst>
            <pc:docMk/>
            <pc:sldMk cId="615861250" sldId="381"/>
            <ac:spMk id="5" creationId="{86F16959-E4CE-C16F-4665-F71FF1FDEADD}"/>
          </ac:spMkLst>
        </pc:spChg>
        <pc:spChg chg="add del mod">
          <ac:chgData name="halil kaplan" userId="a47d4e08b637cb6e" providerId="LiveId" clId="{D7335F7A-EADE-42F3-8CCE-367F8F0E912E}" dt="2023-03-09T08:33:24.158" v="1421" actId="478"/>
          <ac:spMkLst>
            <pc:docMk/>
            <pc:sldMk cId="615861250" sldId="381"/>
            <ac:spMk id="6" creationId="{22D15942-88B4-43CC-D538-405308116681}"/>
          </ac:spMkLst>
        </pc:spChg>
        <pc:spChg chg="add del mod">
          <ac:chgData name="halil kaplan" userId="a47d4e08b637cb6e" providerId="LiveId" clId="{D7335F7A-EADE-42F3-8CCE-367F8F0E912E}" dt="2023-03-09T08:33:20.882" v="1419" actId="478"/>
          <ac:spMkLst>
            <pc:docMk/>
            <pc:sldMk cId="615861250" sldId="381"/>
            <ac:spMk id="7" creationId="{33E7B629-C5B1-830F-8012-E3D28D46AA14}"/>
          </ac:spMkLst>
        </pc:spChg>
        <pc:spChg chg="add del mod">
          <ac:chgData name="halil kaplan" userId="a47d4e08b637cb6e" providerId="LiveId" clId="{D7335F7A-EADE-42F3-8CCE-367F8F0E912E}" dt="2023-03-09T08:33:20.882" v="1419" actId="478"/>
          <ac:spMkLst>
            <pc:docMk/>
            <pc:sldMk cId="615861250" sldId="381"/>
            <ac:spMk id="8" creationId="{1BC1773F-7F64-F176-F62C-79CE645E2A23}"/>
          </ac:spMkLst>
        </pc:spChg>
        <pc:spChg chg="add del mod">
          <ac:chgData name="halil kaplan" userId="a47d4e08b637cb6e" providerId="LiveId" clId="{D7335F7A-EADE-42F3-8CCE-367F8F0E912E}" dt="2023-03-09T08:33:20.882" v="1419" actId="478"/>
          <ac:spMkLst>
            <pc:docMk/>
            <pc:sldMk cId="615861250" sldId="381"/>
            <ac:spMk id="9" creationId="{2BB407DE-40B1-FF0F-8D0D-EBE56784098A}"/>
          </ac:spMkLst>
        </pc:spChg>
        <pc:spChg chg="add del mod">
          <ac:chgData name="halil kaplan" userId="a47d4e08b637cb6e" providerId="LiveId" clId="{D7335F7A-EADE-42F3-8CCE-367F8F0E912E}" dt="2023-03-09T08:33:10.268" v="1416" actId="478"/>
          <ac:spMkLst>
            <pc:docMk/>
            <pc:sldMk cId="615861250" sldId="381"/>
            <ac:spMk id="10" creationId="{4001FE79-5D45-B2AF-1A1C-6AF1A004B46B}"/>
          </ac:spMkLst>
        </pc:spChg>
        <pc:spChg chg="add mod">
          <ac:chgData name="halil kaplan" userId="a47d4e08b637cb6e" providerId="LiveId" clId="{D7335F7A-EADE-42F3-8CCE-367F8F0E912E}" dt="2023-03-09T08:33:56.367" v="1433" actId="1076"/>
          <ac:spMkLst>
            <pc:docMk/>
            <pc:sldMk cId="615861250" sldId="381"/>
            <ac:spMk id="11" creationId="{DB9CFF0A-1DE1-A731-0A5A-F8429F9F1FBB}"/>
          </ac:spMkLst>
        </pc:spChg>
        <pc:spChg chg="add mod">
          <ac:chgData name="halil kaplan" userId="a47d4e08b637cb6e" providerId="LiveId" clId="{D7335F7A-EADE-42F3-8CCE-367F8F0E912E}" dt="2023-03-09T08:34:01.729" v="1435" actId="1076"/>
          <ac:spMkLst>
            <pc:docMk/>
            <pc:sldMk cId="615861250" sldId="381"/>
            <ac:spMk id="12" creationId="{0558F654-607F-39F6-2F33-1CD0879A6B27}"/>
          </ac:spMkLst>
        </pc:spChg>
        <pc:spChg chg="add del mod">
          <ac:chgData name="halil kaplan" userId="a47d4e08b637cb6e" providerId="LiveId" clId="{D7335F7A-EADE-42F3-8CCE-367F8F0E912E}" dt="2023-03-09T08:34:27.568" v="1441" actId="478"/>
          <ac:spMkLst>
            <pc:docMk/>
            <pc:sldMk cId="615861250" sldId="381"/>
            <ac:spMk id="13" creationId="{A7EF03DE-2091-5C5E-06BC-9D88CFFD685A}"/>
          </ac:spMkLst>
        </pc:spChg>
        <pc:spChg chg="add mod">
          <ac:chgData name="halil kaplan" userId="a47d4e08b637cb6e" providerId="LiveId" clId="{D7335F7A-EADE-42F3-8CCE-367F8F0E912E}" dt="2023-03-09T08:38:07.750" v="1476" actId="20577"/>
          <ac:spMkLst>
            <pc:docMk/>
            <pc:sldMk cId="615861250" sldId="381"/>
            <ac:spMk id="27" creationId="{6B2AB45B-48DE-027F-4FF7-E3C0D7B9829A}"/>
          </ac:spMkLst>
        </pc:spChg>
        <pc:spChg chg="add mod">
          <ac:chgData name="halil kaplan" userId="a47d4e08b637cb6e" providerId="LiveId" clId="{D7335F7A-EADE-42F3-8CCE-367F8F0E912E}" dt="2023-03-09T08:39:35.261" v="1501" actId="1076"/>
          <ac:spMkLst>
            <pc:docMk/>
            <pc:sldMk cId="615861250" sldId="381"/>
            <ac:spMk id="28" creationId="{4FC49B57-0683-806F-B72D-BBE461068505}"/>
          </ac:spMkLst>
        </pc:spChg>
        <pc:spChg chg="add mod">
          <ac:chgData name="halil kaplan" userId="a47d4e08b637cb6e" providerId="LiveId" clId="{D7335F7A-EADE-42F3-8CCE-367F8F0E912E}" dt="2023-03-09T08:39:27.206" v="1499" actId="1076"/>
          <ac:spMkLst>
            <pc:docMk/>
            <pc:sldMk cId="615861250" sldId="381"/>
            <ac:spMk id="29" creationId="{F73E98D0-5510-4178-8798-DC4C04D2BC3D}"/>
          </ac:spMkLst>
        </pc:spChg>
        <pc:spChg chg="add mod">
          <ac:chgData name="halil kaplan" userId="a47d4e08b637cb6e" providerId="LiveId" clId="{D7335F7A-EADE-42F3-8CCE-367F8F0E912E}" dt="2023-03-09T08:39:30.078" v="1500" actId="1076"/>
          <ac:spMkLst>
            <pc:docMk/>
            <pc:sldMk cId="615861250" sldId="381"/>
            <ac:spMk id="30" creationId="{DFCC964D-32AF-525F-1D75-A80EBDF9CC8E}"/>
          </ac:spMkLst>
        </pc:spChg>
        <pc:spChg chg="add mod">
          <ac:chgData name="halil kaplan" userId="a47d4e08b637cb6e" providerId="LiveId" clId="{D7335F7A-EADE-42F3-8CCE-367F8F0E912E}" dt="2023-03-09T08:39:43.911" v="1505" actId="20577"/>
          <ac:spMkLst>
            <pc:docMk/>
            <pc:sldMk cId="615861250" sldId="381"/>
            <ac:spMk id="31" creationId="{A8DC3A82-ABE7-D8E1-4BCF-71FE4E824402}"/>
          </ac:spMkLst>
        </pc:spChg>
        <pc:picChg chg="del">
          <ac:chgData name="halil kaplan" userId="a47d4e08b637cb6e" providerId="LiveId" clId="{D7335F7A-EADE-42F3-8CCE-367F8F0E912E}" dt="2023-03-09T08:30:22.469" v="1404" actId="478"/>
          <ac:picMkLst>
            <pc:docMk/>
            <pc:sldMk cId="615861250" sldId="381"/>
            <ac:picMk id="3" creationId="{B741153C-F617-0A67-B426-D662F8C432B0}"/>
          </ac:picMkLst>
        </pc:picChg>
        <pc:picChg chg="add mod">
          <ac:chgData name="halil kaplan" userId="a47d4e08b637cb6e" providerId="LiveId" clId="{D7335F7A-EADE-42F3-8CCE-367F8F0E912E}" dt="2023-03-09T08:32:40.833" v="1412" actId="1076"/>
          <ac:picMkLst>
            <pc:docMk/>
            <pc:sldMk cId="615861250" sldId="381"/>
            <ac:picMk id="4" creationId="{752D6E1C-60FE-8BD9-1803-7CE6B3A5EFD3}"/>
          </ac:picMkLst>
        </pc:picChg>
        <pc:cxnChg chg="add del mod">
          <ac:chgData name="halil kaplan" userId="a47d4e08b637cb6e" providerId="LiveId" clId="{D7335F7A-EADE-42F3-8CCE-367F8F0E912E}" dt="2023-03-09T08:36:35.357" v="1462" actId="478"/>
          <ac:cxnSpMkLst>
            <pc:docMk/>
            <pc:sldMk cId="615861250" sldId="381"/>
            <ac:cxnSpMk id="15" creationId="{FDA92E9C-7943-44EB-8C48-F51ACCEE83FB}"/>
          </ac:cxnSpMkLst>
        </pc:cxnChg>
        <pc:cxnChg chg="add mod">
          <ac:chgData name="halil kaplan" userId="a47d4e08b637cb6e" providerId="LiveId" clId="{D7335F7A-EADE-42F3-8CCE-367F8F0E912E}" dt="2023-03-09T08:36:31.896" v="1461" actId="1076"/>
          <ac:cxnSpMkLst>
            <pc:docMk/>
            <pc:sldMk cId="615861250" sldId="381"/>
            <ac:cxnSpMk id="16" creationId="{8F026C2A-6E8F-3888-28F0-80BE20C5A541}"/>
          </ac:cxnSpMkLst>
        </pc:cxnChg>
        <pc:cxnChg chg="add mod">
          <ac:chgData name="halil kaplan" userId="a47d4e08b637cb6e" providerId="LiveId" clId="{D7335F7A-EADE-42F3-8CCE-367F8F0E912E}" dt="2023-03-09T08:35:05.408" v="1452" actId="1076"/>
          <ac:cxnSpMkLst>
            <pc:docMk/>
            <pc:sldMk cId="615861250" sldId="381"/>
            <ac:cxnSpMk id="17" creationId="{098FFF7F-6B6D-1C33-FD39-B14A80B919E7}"/>
          </ac:cxnSpMkLst>
        </pc:cxnChg>
        <pc:cxnChg chg="add mod">
          <ac:chgData name="halil kaplan" userId="a47d4e08b637cb6e" providerId="LiveId" clId="{D7335F7A-EADE-42F3-8CCE-367F8F0E912E}" dt="2023-03-09T08:35:19.256" v="1458" actId="14100"/>
          <ac:cxnSpMkLst>
            <pc:docMk/>
            <pc:sldMk cId="615861250" sldId="381"/>
            <ac:cxnSpMk id="20" creationId="{021E8768-CFC9-1753-0901-B4CEA679FDE0}"/>
          </ac:cxnSpMkLst>
        </pc:cxnChg>
        <pc:cxnChg chg="add mod">
          <ac:chgData name="halil kaplan" userId="a47d4e08b637cb6e" providerId="LiveId" clId="{D7335F7A-EADE-42F3-8CCE-367F8F0E912E}" dt="2023-03-09T08:36:40.440" v="1464" actId="1076"/>
          <ac:cxnSpMkLst>
            <pc:docMk/>
            <pc:sldMk cId="615861250" sldId="381"/>
            <ac:cxnSpMk id="25" creationId="{262416F6-CF4A-803D-D1C6-7326BAD42FC5}"/>
          </ac:cxnSpMkLst>
        </pc:cxnChg>
        <pc:cxnChg chg="add mod">
          <ac:chgData name="halil kaplan" userId="a47d4e08b637cb6e" providerId="LiveId" clId="{D7335F7A-EADE-42F3-8CCE-367F8F0E912E}" dt="2023-03-09T08:37:46.021" v="1466" actId="1076"/>
          <ac:cxnSpMkLst>
            <pc:docMk/>
            <pc:sldMk cId="615861250" sldId="381"/>
            <ac:cxnSpMk id="26" creationId="{CBEAAD3C-E670-A53E-6DEC-A711B8601D6A}"/>
          </ac:cxnSpMkLst>
        </pc:cxnChg>
      </pc:sldChg>
      <pc:sldChg chg="addSp delSp modSp add mod modShow">
        <pc:chgData name="halil kaplan" userId="a47d4e08b637cb6e" providerId="LiveId" clId="{D7335F7A-EADE-42F3-8CCE-367F8F0E912E}" dt="2023-03-21T10:09:13.199" v="2526" actId="729"/>
        <pc:sldMkLst>
          <pc:docMk/>
          <pc:sldMk cId="1538468707" sldId="382"/>
        </pc:sldMkLst>
        <pc:spChg chg="add mod">
          <ac:chgData name="halil kaplan" userId="a47d4e08b637cb6e" providerId="LiveId" clId="{D7335F7A-EADE-42F3-8CCE-367F8F0E912E}" dt="2023-03-09T08:41:51.796" v="1519" actId="20577"/>
          <ac:spMkLst>
            <pc:docMk/>
            <pc:sldMk cId="1538468707" sldId="382"/>
            <ac:spMk id="2" creationId="{CFE71781-45A4-8333-8F3D-58DC8657051E}"/>
          </ac:spMkLst>
        </pc:spChg>
        <pc:spChg chg="add mod">
          <ac:chgData name="halil kaplan" userId="a47d4e08b637cb6e" providerId="LiveId" clId="{D7335F7A-EADE-42F3-8CCE-367F8F0E912E}" dt="2023-03-09T08:42:52.386" v="1529" actId="14100"/>
          <ac:spMkLst>
            <pc:docMk/>
            <pc:sldMk cId="1538468707" sldId="382"/>
            <ac:spMk id="5" creationId="{0BB5572D-44D7-E588-B667-D4F0FB3E1136}"/>
          </ac:spMkLst>
        </pc:spChg>
        <pc:spChg chg="del">
          <ac:chgData name="halil kaplan" userId="a47d4e08b637cb6e" providerId="LiveId" clId="{D7335F7A-EADE-42F3-8CCE-367F8F0E912E}" dt="2023-03-09T08:41:37.097" v="1508" actId="478"/>
          <ac:spMkLst>
            <pc:docMk/>
            <pc:sldMk cId="1538468707" sldId="382"/>
            <ac:spMk id="7" creationId="{33E7B629-C5B1-830F-8012-E3D28D46AA14}"/>
          </ac:spMkLst>
        </pc:spChg>
        <pc:spChg chg="del">
          <ac:chgData name="halil kaplan" userId="a47d4e08b637cb6e" providerId="LiveId" clId="{D7335F7A-EADE-42F3-8CCE-367F8F0E912E}" dt="2023-03-09T08:41:37.097" v="1508" actId="478"/>
          <ac:spMkLst>
            <pc:docMk/>
            <pc:sldMk cId="1538468707" sldId="382"/>
            <ac:spMk id="8" creationId="{1BC1773F-7F64-F176-F62C-79CE645E2A23}"/>
          </ac:spMkLst>
        </pc:spChg>
        <pc:spChg chg="del">
          <ac:chgData name="halil kaplan" userId="a47d4e08b637cb6e" providerId="LiveId" clId="{D7335F7A-EADE-42F3-8CCE-367F8F0E912E}" dt="2023-03-09T08:41:37.097" v="1508" actId="478"/>
          <ac:spMkLst>
            <pc:docMk/>
            <pc:sldMk cId="1538468707" sldId="382"/>
            <ac:spMk id="9" creationId="{2BB407DE-40B1-FF0F-8D0D-EBE56784098A}"/>
          </ac:spMkLst>
        </pc:spChg>
        <pc:spChg chg="del">
          <ac:chgData name="halil kaplan" userId="a47d4e08b637cb6e" providerId="LiveId" clId="{D7335F7A-EADE-42F3-8CCE-367F8F0E912E}" dt="2023-03-09T08:41:37.097" v="1508" actId="478"/>
          <ac:spMkLst>
            <pc:docMk/>
            <pc:sldMk cId="1538468707" sldId="382"/>
            <ac:spMk id="11" creationId="{DB9CFF0A-1DE1-A731-0A5A-F8429F9F1FBB}"/>
          </ac:spMkLst>
        </pc:spChg>
        <pc:spChg chg="del">
          <ac:chgData name="halil kaplan" userId="a47d4e08b637cb6e" providerId="LiveId" clId="{D7335F7A-EADE-42F3-8CCE-367F8F0E912E}" dt="2023-03-09T08:41:37.097" v="1508" actId="478"/>
          <ac:spMkLst>
            <pc:docMk/>
            <pc:sldMk cId="1538468707" sldId="382"/>
            <ac:spMk id="12" creationId="{0558F654-607F-39F6-2F33-1CD0879A6B27}"/>
          </ac:spMkLst>
        </pc:spChg>
        <pc:spChg chg="del">
          <ac:chgData name="halil kaplan" userId="a47d4e08b637cb6e" providerId="LiveId" clId="{D7335F7A-EADE-42F3-8CCE-367F8F0E912E}" dt="2023-03-09T08:41:37.097" v="1508" actId="478"/>
          <ac:spMkLst>
            <pc:docMk/>
            <pc:sldMk cId="1538468707" sldId="382"/>
            <ac:spMk id="27" creationId="{6B2AB45B-48DE-027F-4FF7-E3C0D7B9829A}"/>
          </ac:spMkLst>
        </pc:spChg>
        <pc:spChg chg="del">
          <ac:chgData name="halil kaplan" userId="a47d4e08b637cb6e" providerId="LiveId" clId="{D7335F7A-EADE-42F3-8CCE-367F8F0E912E}" dt="2023-03-09T08:41:37.097" v="1508" actId="478"/>
          <ac:spMkLst>
            <pc:docMk/>
            <pc:sldMk cId="1538468707" sldId="382"/>
            <ac:spMk id="28" creationId="{4FC49B57-0683-806F-B72D-BBE461068505}"/>
          </ac:spMkLst>
        </pc:spChg>
        <pc:spChg chg="del">
          <ac:chgData name="halil kaplan" userId="a47d4e08b637cb6e" providerId="LiveId" clId="{D7335F7A-EADE-42F3-8CCE-367F8F0E912E}" dt="2023-03-09T08:41:37.097" v="1508" actId="478"/>
          <ac:spMkLst>
            <pc:docMk/>
            <pc:sldMk cId="1538468707" sldId="382"/>
            <ac:spMk id="29" creationId="{F73E98D0-5510-4178-8798-DC4C04D2BC3D}"/>
          </ac:spMkLst>
        </pc:spChg>
        <pc:spChg chg="del">
          <ac:chgData name="halil kaplan" userId="a47d4e08b637cb6e" providerId="LiveId" clId="{D7335F7A-EADE-42F3-8CCE-367F8F0E912E}" dt="2023-03-09T08:41:37.097" v="1508" actId="478"/>
          <ac:spMkLst>
            <pc:docMk/>
            <pc:sldMk cId="1538468707" sldId="382"/>
            <ac:spMk id="30" creationId="{DFCC964D-32AF-525F-1D75-A80EBDF9CC8E}"/>
          </ac:spMkLst>
        </pc:spChg>
        <pc:spChg chg="del">
          <ac:chgData name="halil kaplan" userId="a47d4e08b637cb6e" providerId="LiveId" clId="{D7335F7A-EADE-42F3-8CCE-367F8F0E912E}" dt="2023-03-09T08:41:37.097" v="1508" actId="478"/>
          <ac:spMkLst>
            <pc:docMk/>
            <pc:sldMk cId="1538468707" sldId="382"/>
            <ac:spMk id="31" creationId="{A8DC3A82-ABE7-D8E1-4BCF-71FE4E824402}"/>
          </ac:spMkLst>
        </pc:spChg>
        <pc:picChg chg="del">
          <ac:chgData name="halil kaplan" userId="a47d4e08b637cb6e" providerId="LiveId" clId="{D7335F7A-EADE-42F3-8CCE-367F8F0E912E}" dt="2023-03-09T08:41:35.855" v="1507" actId="478"/>
          <ac:picMkLst>
            <pc:docMk/>
            <pc:sldMk cId="1538468707" sldId="382"/>
            <ac:picMk id="4" creationId="{752D6E1C-60FE-8BD9-1803-7CE6B3A5EFD3}"/>
          </ac:picMkLst>
        </pc:picChg>
        <pc:picChg chg="add mod">
          <ac:chgData name="halil kaplan" userId="a47d4e08b637cb6e" providerId="LiveId" clId="{D7335F7A-EADE-42F3-8CCE-367F8F0E912E}" dt="2023-03-09T08:43:35.803" v="1531" actId="1076"/>
          <ac:picMkLst>
            <pc:docMk/>
            <pc:sldMk cId="1538468707" sldId="382"/>
            <ac:picMk id="6" creationId="{C0A463EC-FCD1-5464-78AE-42E452E99DAB}"/>
          </ac:picMkLst>
        </pc:picChg>
        <pc:cxnChg chg="del">
          <ac:chgData name="halil kaplan" userId="a47d4e08b637cb6e" providerId="LiveId" clId="{D7335F7A-EADE-42F3-8CCE-367F8F0E912E}" dt="2023-03-09T08:41:37.097" v="1508" actId="478"/>
          <ac:cxnSpMkLst>
            <pc:docMk/>
            <pc:sldMk cId="1538468707" sldId="382"/>
            <ac:cxnSpMk id="16" creationId="{8F026C2A-6E8F-3888-28F0-80BE20C5A541}"/>
          </ac:cxnSpMkLst>
        </pc:cxnChg>
        <pc:cxnChg chg="del">
          <ac:chgData name="halil kaplan" userId="a47d4e08b637cb6e" providerId="LiveId" clId="{D7335F7A-EADE-42F3-8CCE-367F8F0E912E}" dt="2023-03-09T08:41:37.097" v="1508" actId="478"/>
          <ac:cxnSpMkLst>
            <pc:docMk/>
            <pc:sldMk cId="1538468707" sldId="382"/>
            <ac:cxnSpMk id="17" creationId="{098FFF7F-6B6D-1C33-FD39-B14A80B919E7}"/>
          </ac:cxnSpMkLst>
        </pc:cxnChg>
        <pc:cxnChg chg="del">
          <ac:chgData name="halil kaplan" userId="a47d4e08b637cb6e" providerId="LiveId" clId="{D7335F7A-EADE-42F3-8CCE-367F8F0E912E}" dt="2023-03-09T08:41:37.097" v="1508" actId="478"/>
          <ac:cxnSpMkLst>
            <pc:docMk/>
            <pc:sldMk cId="1538468707" sldId="382"/>
            <ac:cxnSpMk id="20" creationId="{021E8768-CFC9-1753-0901-B4CEA679FDE0}"/>
          </ac:cxnSpMkLst>
        </pc:cxnChg>
        <pc:cxnChg chg="del">
          <ac:chgData name="halil kaplan" userId="a47d4e08b637cb6e" providerId="LiveId" clId="{D7335F7A-EADE-42F3-8CCE-367F8F0E912E}" dt="2023-03-09T08:41:37.097" v="1508" actId="478"/>
          <ac:cxnSpMkLst>
            <pc:docMk/>
            <pc:sldMk cId="1538468707" sldId="382"/>
            <ac:cxnSpMk id="25" creationId="{262416F6-CF4A-803D-D1C6-7326BAD42FC5}"/>
          </ac:cxnSpMkLst>
        </pc:cxnChg>
        <pc:cxnChg chg="del">
          <ac:chgData name="halil kaplan" userId="a47d4e08b637cb6e" providerId="LiveId" clId="{D7335F7A-EADE-42F3-8CCE-367F8F0E912E}" dt="2023-03-09T08:41:37.097" v="1508" actId="478"/>
          <ac:cxnSpMkLst>
            <pc:docMk/>
            <pc:sldMk cId="1538468707" sldId="382"/>
            <ac:cxnSpMk id="26" creationId="{CBEAAD3C-E670-A53E-6DEC-A711B8601D6A}"/>
          </ac:cxnSpMkLst>
        </pc:cxnChg>
      </pc:sldChg>
      <pc:sldChg chg="addSp delSp modSp add mod modShow">
        <pc:chgData name="halil kaplan" userId="a47d4e08b637cb6e" providerId="LiveId" clId="{D7335F7A-EADE-42F3-8CCE-367F8F0E912E}" dt="2023-03-21T10:09:13.199" v="2526" actId="729"/>
        <pc:sldMkLst>
          <pc:docMk/>
          <pc:sldMk cId="1240883430" sldId="383"/>
        </pc:sldMkLst>
        <pc:spChg chg="del">
          <ac:chgData name="halil kaplan" userId="a47d4e08b637cb6e" providerId="LiveId" clId="{D7335F7A-EADE-42F3-8CCE-367F8F0E912E}" dt="2023-03-09T08:44:31.987" v="1535" actId="478"/>
          <ac:spMkLst>
            <pc:docMk/>
            <pc:sldMk cId="1240883430" sldId="383"/>
            <ac:spMk id="2" creationId="{CFE71781-45A4-8333-8F3D-58DC8657051E}"/>
          </ac:spMkLst>
        </pc:spChg>
        <pc:spChg chg="del">
          <ac:chgData name="halil kaplan" userId="a47d4e08b637cb6e" providerId="LiveId" clId="{D7335F7A-EADE-42F3-8CCE-367F8F0E912E}" dt="2023-03-09T08:44:31.147" v="1534" actId="478"/>
          <ac:spMkLst>
            <pc:docMk/>
            <pc:sldMk cId="1240883430" sldId="383"/>
            <ac:spMk id="5" creationId="{0BB5572D-44D7-E588-B667-D4F0FB3E1136}"/>
          </ac:spMkLst>
        </pc:spChg>
        <pc:spChg chg="add mod">
          <ac:chgData name="halil kaplan" userId="a47d4e08b637cb6e" providerId="LiveId" clId="{D7335F7A-EADE-42F3-8CCE-367F8F0E912E}" dt="2023-03-10T12:07:04.428" v="1599" actId="207"/>
          <ac:spMkLst>
            <pc:docMk/>
            <pc:sldMk cId="1240883430" sldId="383"/>
            <ac:spMk id="9" creationId="{FFCDCFA0-8C69-0805-1BAC-61BD09FC4C94}"/>
          </ac:spMkLst>
        </pc:spChg>
        <pc:spChg chg="add mod">
          <ac:chgData name="halil kaplan" userId="a47d4e08b637cb6e" providerId="LiveId" clId="{D7335F7A-EADE-42F3-8CCE-367F8F0E912E}" dt="2023-03-10T12:08:36.873" v="1630" actId="20577"/>
          <ac:spMkLst>
            <pc:docMk/>
            <pc:sldMk cId="1240883430" sldId="383"/>
            <ac:spMk id="11" creationId="{BC70C6DF-1D9B-6789-97D5-C17448903E8E}"/>
          </ac:spMkLst>
        </pc:spChg>
        <pc:spChg chg="add mod">
          <ac:chgData name="halil kaplan" userId="a47d4e08b637cb6e" providerId="LiveId" clId="{D7335F7A-EADE-42F3-8CCE-367F8F0E912E}" dt="2023-03-10T12:21:31.255" v="1708" actId="20577"/>
          <ac:spMkLst>
            <pc:docMk/>
            <pc:sldMk cId="1240883430" sldId="383"/>
            <ac:spMk id="13" creationId="{BA2C412D-BA94-5C91-AD61-4554EB0A1B07}"/>
          </ac:spMkLst>
        </pc:spChg>
        <pc:picChg chg="add mod">
          <ac:chgData name="halil kaplan" userId="a47d4e08b637cb6e" providerId="LiveId" clId="{D7335F7A-EADE-42F3-8CCE-367F8F0E912E}" dt="2023-03-10T12:05:47.386" v="1559" actId="1076"/>
          <ac:picMkLst>
            <pc:docMk/>
            <pc:sldMk cId="1240883430" sldId="383"/>
            <ac:picMk id="3" creationId="{5E7B3406-F6EB-C87E-5920-CD09527AD988}"/>
          </ac:picMkLst>
        </pc:picChg>
        <pc:picChg chg="add mod">
          <ac:chgData name="halil kaplan" userId="a47d4e08b637cb6e" providerId="LiveId" clId="{D7335F7A-EADE-42F3-8CCE-367F8F0E912E}" dt="2023-03-10T12:05:02.182" v="1556" actId="1076"/>
          <ac:picMkLst>
            <pc:docMk/>
            <pc:sldMk cId="1240883430" sldId="383"/>
            <ac:picMk id="4" creationId="{C2D032CE-DA8A-28C4-6A77-9CFF32529D23}"/>
          </ac:picMkLst>
        </pc:picChg>
        <pc:picChg chg="del">
          <ac:chgData name="halil kaplan" userId="a47d4e08b637cb6e" providerId="LiveId" clId="{D7335F7A-EADE-42F3-8CCE-367F8F0E912E}" dt="2023-03-09T08:44:30.035" v="1533" actId="478"/>
          <ac:picMkLst>
            <pc:docMk/>
            <pc:sldMk cId="1240883430" sldId="383"/>
            <ac:picMk id="6" creationId="{C0A463EC-FCD1-5464-78AE-42E452E99DAB}"/>
          </ac:picMkLst>
        </pc:picChg>
        <pc:cxnChg chg="add mod">
          <ac:chgData name="halil kaplan" userId="a47d4e08b637cb6e" providerId="LiveId" clId="{D7335F7A-EADE-42F3-8CCE-367F8F0E912E}" dt="2023-03-10T12:04:58.713" v="1555" actId="14100"/>
          <ac:cxnSpMkLst>
            <pc:docMk/>
            <pc:sldMk cId="1240883430" sldId="383"/>
            <ac:cxnSpMk id="5" creationId="{EDE72B3C-96DE-7DE3-93B8-1D0F39795912}"/>
          </ac:cxnSpMkLst>
        </pc:cxnChg>
        <pc:cxnChg chg="add mod">
          <ac:chgData name="halil kaplan" userId="a47d4e08b637cb6e" providerId="LiveId" clId="{D7335F7A-EADE-42F3-8CCE-367F8F0E912E}" dt="2023-03-10T12:06:03.773" v="1562" actId="14100"/>
          <ac:cxnSpMkLst>
            <pc:docMk/>
            <pc:sldMk cId="1240883430" sldId="383"/>
            <ac:cxnSpMk id="7" creationId="{CF5492E7-5FBC-D975-1999-719BC8A2AFD4}"/>
          </ac:cxnSpMkLst>
        </pc:cxnChg>
        <pc:cxnChg chg="add mod">
          <ac:chgData name="halil kaplan" userId="a47d4e08b637cb6e" providerId="LiveId" clId="{D7335F7A-EADE-42F3-8CCE-367F8F0E912E}" dt="2023-03-10T12:08:13.517" v="1601" actId="1076"/>
          <ac:cxnSpMkLst>
            <pc:docMk/>
            <pc:sldMk cId="1240883430" sldId="383"/>
            <ac:cxnSpMk id="10" creationId="{3BD863D9-9862-06D7-E9F2-F24D78602E99}"/>
          </ac:cxnSpMkLst>
        </pc:cxnChg>
        <pc:cxnChg chg="add mod">
          <ac:chgData name="halil kaplan" userId="a47d4e08b637cb6e" providerId="LiveId" clId="{D7335F7A-EADE-42F3-8CCE-367F8F0E912E}" dt="2023-03-10T12:20:33.929" v="1686" actId="1076"/>
          <ac:cxnSpMkLst>
            <pc:docMk/>
            <pc:sldMk cId="1240883430" sldId="383"/>
            <ac:cxnSpMk id="12" creationId="{683DB5CE-BEC0-0090-50DF-FE3A87B5DFA8}"/>
          </ac:cxnSpMkLst>
        </pc:cxnChg>
      </pc:sldChg>
      <pc:sldChg chg="addSp delSp modSp add mod modShow">
        <pc:chgData name="halil kaplan" userId="a47d4e08b637cb6e" providerId="LiveId" clId="{D7335F7A-EADE-42F3-8CCE-367F8F0E912E}" dt="2023-03-21T10:09:13.199" v="2526" actId="729"/>
        <pc:sldMkLst>
          <pc:docMk/>
          <pc:sldMk cId="1400820714" sldId="384"/>
        </pc:sldMkLst>
        <pc:spChg chg="add mod">
          <ac:chgData name="halil kaplan" userId="a47d4e08b637cb6e" providerId="LiveId" clId="{D7335F7A-EADE-42F3-8CCE-367F8F0E912E}" dt="2023-03-10T12:20:02.248" v="1684" actId="1076"/>
          <ac:spMkLst>
            <pc:docMk/>
            <pc:sldMk cId="1400820714" sldId="384"/>
            <ac:spMk id="2" creationId="{37255051-DE5B-0A88-EBBB-6D28DE0CC49C}"/>
          </ac:spMkLst>
        </pc:spChg>
        <pc:spChg chg="add mod">
          <ac:chgData name="halil kaplan" userId="a47d4e08b637cb6e" providerId="LiveId" clId="{D7335F7A-EADE-42F3-8CCE-367F8F0E912E}" dt="2023-03-10T12:20:02.248" v="1684" actId="1076"/>
          <ac:spMkLst>
            <pc:docMk/>
            <pc:sldMk cId="1400820714" sldId="384"/>
            <ac:spMk id="6" creationId="{747D7ED0-D3A4-70F6-4260-BB36D1C44D7C}"/>
          </ac:spMkLst>
        </pc:spChg>
        <pc:spChg chg="add mod">
          <ac:chgData name="halil kaplan" userId="a47d4e08b637cb6e" providerId="LiveId" clId="{D7335F7A-EADE-42F3-8CCE-367F8F0E912E}" dt="2023-03-10T12:20:02.248" v="1684" actId="1076"/>
          <ac:spMkLst>
            <pc:docMk/>
            <pc:sldMk cId="1400820714" sldId="384"/>
            <ac:spMk id="8" creationId="{D68F6443-F919-61FF-6586-8A530DBA4C6F}"/>
          </ac:spMkLst>
        </pc:spChg>
        <pc:spChg chg="del">
          <ac:chgData name="halil kaplan" userId="a47d4e08b637cb6e" providerId="LiveId" clId="{D7335F7A-EADE-42F3-8CCE-367F8F0E912E}" dt="2023-03-10T12:13:58.655" v="1633" actId="478"/>
          <ac:spMkLst>
            <pc:docMk/>
            <pc:sldMk cId="1400820714" sldId="384"/>
            <ac:spMk id="9" creationId="{FFCDCFA0-8C69-0805-1BAC-61BD09FC4C94}"/>
          </ac:spMkLst>
        </pc:spChg>
        <pc:spChg chg="del">
          <ac:chgData name="halil kaplan" userId="a47d4e08b637cb6e" providerId="LiveId" clId="{D7335F7A-EADE-42F3-8CCE-367F8F0E912E}" dt="2023-03-10T12:13:59.959" v="1635" actId="478"/>
          <ac:spMkLst>
            <pc:docMk/>
            <pc:sldMk cId="1400820714" sldId="384"/>
            <ac:spMk id="11" creationId="{BC70C6DF-1D9B-6789-97D5-C17448903E8E}"/>
          </ac:spMkLst>
        </pc:spChg>
        <pc:spChg chg="add del mod">
          <ac:chgData name="halil kaplan" userId="a47d4e08b637cb6e" providerId="LiveId" clId="{D7335F7A-EADE-42F3-8CCE-367F8F0E912E}" dt="2023-03-10T12:14:47.738" v="1653" actId="478"/>
          <ac:spMkLst>
            <pc:docMk/>
            <pc:sldMk cId="1400820714" sldId="384"/>
            <ac:spMk id="12" creationId="{90A330AE-1BCE-058B-0FC4-8824496952E8}"/>
          </ac:spMkLst>
        </pc:spChg>
        <pc:spChg chg="add del mod">
          <ac:chgData name="halil kaplan" userId="a47d4e08b637cb6e" providerId="LiveId" clId="{D7335F7A-EADE-42F3-8CCE-367F8F0E912E}" dt="2023-03-10T12:14:44.183" v="1651" actId="478"/>
          <ac:spMkLst>
            <pc:docMk/>
            <pc:sldMk cId="1400820714" sldId="384"/>
            <ac:spMk id="13" creationId="{C72009C9-94CA-AE82-DDA8-4B49E2F2E321}"/>
          </ac:spMkLst>
        </pc:spChg>
        <pc:spChg chg="add del mod">
          <ac:chgData name="halil kaplan" userId="a47d4e08b637cb6e" providerId="LiveId" clId="{D7335F7A-EADE-42F3-8CCE-367F8F0E912E}" dt="2023-03-10T12:14:44.183" v="1651" actId="478"/>
          <ac:spMkLst>
            <pc:docMk/>
            <pc:sldMk cId="1400820714" sldId="384"/>
            <ac:spMk id="14" creationId="{40B4AF13-29AA-AC25-3F9B-7C18E1150602}"/>
          </ac:spMkLst>
        </pc:spChg>
        <pc:spChg chg="add del mod">
          <ac:chgData name="halil kaplan" userId="a47d4e08b637cb6e" providerId="LiveId" clId="{D7335F7A-EADE-42F3-8CCE-367F8F0E912E}" dt="2023-03-10T12:14:44.183" v="1651" actId="478"/>
          <ac:spMkLst>
            <pc:docMk/>
            <pc:sldMk cId="1400820714" sldId="384"/>
            <ac:spMk id="15" creationId="{E89CE6BD-4265-BDF6-F9D0-28E5AE67C711}"/>
          </ac:spMkLst>
        </pc:spChg>
        <pc:spChg chg="add del mod">
          <ac:chgData name="halil kaplan" userId="a47d4e08b637cb6e" providerId="LiveId" clId="{D7335F7A-EADE-42F3-8CCE-367F8F0E912E}" dt="2023-03-10T12:14:46.135" v="1652" actId="478"/>
          <ac:spMkLst>
            <pc:docMk/>
            <pc:sldMk cId="1400820714" sldId="384"/>
            <ac:spMk id="16" creationId="{5657A752-DD1F-3C83-7A44-CCFC9F156BAD}"/>
          </ac:spMkLst>
        </pc:spChg>
        <pc:spChg chg="add del mod">
          <ac:chgData name="halil kaplan" userId="a47d4e08b637cb6e" providerId="LiveId" clId="{D7335F7A-EADE-42F3-8CCE-367F8F0E912E}" dt="2023-03-10T12:14:46.135" v="1652" actId="478"/>
          <ac:spMkLst>
            <pc:docMk/>
            <pc:sldMk cId="1400820714" sldId="384"/>
            <ac:spMk id="17" creationId="{DEF746D4-3A7D-6AD2-2A48-9B2C4EEDC928}"/>
          </ac:spMkLst>
        </pc:spChg>
        <pc:spChg chg="add del mod">
          <ac:chgData name="halil kaplan" userId="a47d4e08b637cb6e" providerId="LiveId" clId="{D7335F7A-EADE-42F3-8CCE-367F8F0E912E}" dt="2023-03-10T12:14:46.135" v="1652" actId="478"/>
          <ac:spMkLst>
            <pc:docMk/>
            <pc:sldMk cId="1400820714" sldId="384"/>
            <ac:spMk id="18" creationId="{041C7366-F65C-8B2F-A237-5E6D6C9D69F3}"/>
          </ac:spMkLst>
        </pc:spChg>
        <pc:spChg chg="add del mod">
          <ac:chgData name="halil kaplan" userId="a47d4e08b637cb6e" providerId="LiveId" clId="{D7335F7A-EADE-42F3-8CCE-367F8F0E912E}" dt="2023-03-10T12:14:46.135" v="1652" actId="478"/>
          <ac:spMkLst>
            <pc:docMk/>
            <pc:sldMk cId="1400820714" sldId="384"/>
            <ac:spMk id="19" creationId="{10C79BDE-A67D-BDF7-D7DC-496F32EC942F}"/>
          </ac:spMkLst>
        </pc:spChg>
        <pc:spChg chg="add del mod">
          <ac:chgData name="halil kaplan" userId="a47d4e08b637cb6e" providerId="LiveId" clId="{D7335F7A-EADE-42F3-8CCE-367F8F0E912E}" dt="2023-03-10T12:14:44.183" v="1651" actId="478"/>
          <ac:spMkLst>
            <pc:docMk/>
            <pc:sldMk cId="1400820714" sldId="384"/>
            <ac:spMk id="20" creationId="{F1EECF86-839E-35F4-A341-11558AA9F901}"/>
          </ac:spMkLst>
        </pc:spChg>
        <pc:spChg chg="add del mod">
          <ac:chgData name="halil kaplan" userId="a47d4e08b637cb6e" providerId="LiveId" clId="{D7335F7A-EADE-42F3-8CCE-367F8F0E912E}" dt="2023-03-10T12:14:44.183" v="1651" actId="478"/>
          <ac:spMkLst>
            <pc:docMk/>
            <pc:sldMk cId="1400820714" sldId="384"/>
            <ac:spMk id="21" creationId="{76370575-115B-41EA-40DE-718401E21A3A}"/>
          </ac:spMkLst>
        </pc:spChg>
        <pc:spChg chg="add del mod">
          <ac:chgData name="halil kaplan" userId="a47d4e08b637cb6e" providerId="LiveId" clId="{D7335F7A-EADE-42F3-8CCE-367F8F0E912E}" dt="2023-03-10T12:14:06.626" v="1640" actId="478"/>
          <ac:spMkLst>
            <pc:docMk/>
            <pc:sldMk cId="1400820714" sldId="384"/>
            <ac:spMk id="22" creationId="{1CA9AFDC-78E2-C4B0-01AD-B22C1A4882F5}"/>
          </ac:spMkLst>
        </pc:spChg>
        <pc:spChg chg="add del mod">
          <ac:chgData name="halil kaplan" userId="a47d4e08b637cb6e" providerId="LiveId" clId="{D7335F7A-EADE-42F3-8CCE-367F8F0E912E}" dt="2023-03-10T12:19:52.904" v="1683" actId="478"/>
          <ac:spMkLst>
            <pc:docMk/>
            <pc:sldMk cId="1400820714" sldId="384"/>
            <ac:spMk id="23" creationId="{5EA59A30-E595-099F-5A5B-A04282BC0E21}"/>
          </ac:spMkLst>
        </pc:spChg>
        <pc:spChg chg="add mod">
          <ac:chgData name="halil kaplan" userId="a47d4e08b637cb6e" providerId="LiveId" clId="{D7335F7A-EADE-42F3-8CCE-367F8F0E912E}" dt="2023-03-10T12:14:35.346" v="1650" actId="1076"/>
          <ac:spMkLst>
            <pc:docMk/>
            <pc:sldMk cId="1400820714" sldId="384"/>
            <ac:spMk id="24" creationId="{C280CCFD-61B3-626A-BB5F-3137A5502A41}"/>
          </ac:spMkLst>
        </pc:spChg>
        <pc:spChg chg="add mod">
          <ac:chgData name="halil kaplan" userId="a47d4e08b637cb6e" providerId="LiveId" clId="{D7335F7A-EADE-42F3-8CCE-367F8F0E912E}" dt="2023-03-10T12:14:35.346" v="1650" actId="1076"/>
          <ac:spMkLst>
            <pc:docMk/>
            <pc:sldMk cId="1400820714" sldId="384"/>
            <ac:spMk id="25" creationId="{EDD4B38E-83B1-6F2D-5608-6410777F1C4C}"/>
          </ac:spMkLst>
        </pc:spChg>
        <pc:spChg chg="add mod">
          <ac:chgData name="halil kaplan" userId="a47d4e08b637cb6e" providerId="LiveId" clId="{D7335F7A-EADE-42F3-8CCE-367F8F0E912E}" dt="2023-03-10T12:14:35.346" v="1650" actId="1076"/>
          <ac:spMkLst>
            <pc:docMk/>
            <pc:sldMk cId="1400820714" sldId="384"/>
            <ac:spMk id="26" creationId="{E31FD784-3976-31E9-4AA2-CA98BBEF2F21}"/>
          </ac:spMkLst>
        </pc:spChg>
        <pc:spChg chg="add mod">
          <ac:chgData name="halil kaplan" userId="a47d4e08b637cb6e" providerId="LiveId" clId="{D7335F7A-EADE-42F3-8CCE-367F8F0E912E}" dt="2023-03-10T12:14:35.346" v="1650" actId="1076"/>
          <ac:spMkLst>
            <pc:docMk/>
            <pc:sldMk cId="1400820714" sldId="384"/>
            <ac:spMk id="27" creationId="{16211AD3-261D-939C-37BC-1566B4A31DAE}"/>
          </ac:spMkLst>
        </pc:spChg>
        <pc:spChg chg="add mod">
          <ac:chgData name="halil kaplan" userId="a47d4e08b637cb6e" providerId="LiveId" clId="{D7335F7A-EADE-42F3-8CCE-367F8F0E912E}" dt="2023-03-10T12:14:35.346" v="1650" actId="1076"/>
          <ac:spMkLst>
            <pc:docMk/>
            <pc:sldMk cId="1400820714" sldId="384"/>
            <ac:spMk id="28" creationId="{F48CB67F-F9DD-FF1C-76C9-755013B08AF0}"/>
          </ac:spMkLst>
        </pc:spChg>
        <pc:spChg chg="add mod">
          <ac:chgData name="halil kaplan" userId="a47d4e08b637cb6e" providerId="LiveId" clId="{D7335F7A-EADE-42F3-8CCE-367F8F0E912E}" dt="2023-03-10T12:14:35.346" v="1650" actId="1076"/>
          <ac:spMkLst>
            <pc:docMk/>
            <pc:sldMk cId="1400820714" sldId="384"/>
            <ac:spMk id="29" creationId="{895F2385-FFC2-C7F9-6982-77056835C12C}"/>
          </ac:spMkLst>
        </pc:spChg>
        <pc:spChg chg="add mod">
          <ac:chgData name="halil kaplan" userId="a47d4e08b637cb6e" providerId="LiveId" clId="{D7335F7A-EADE-42F3-8CCE-367F8F0E912E}" dt="2023-03-10T12:14:35.346" v="1650" actId="1076"/>
          <ac:spMkLst>
            <pc:docMk/>
            <pc:sldMk cId="1400820714" sldId="384"/>
            <ac:spMk id="30" creationId="{28EEC526-4F16-0ED4-CA7E-AF6C71535EC8}"/>
          </ac:spMkLst>
        </pc:spChg>
        <pc:spChg chg="add mod">
          <ac:chgData name="halil kaplan" userId="a47d4e08b637cb6e" providerId="LiveId" clId="{D7335F7A-EADE-42F3-8CCE-367F8F0E912E}" dt="2023-03-10T12:14:35.346" v="1650" actId="1076"/>
          <ac:spMkLst>
            <pc:docMk/>
            <pc:sldMk cId="1400820714" sldId="384"/>
            <ac:spMk id="31" creationId="{60324CDD-2CA2-846E-CC7E-4A15DF2CF42A}"/>
          </ac:spMkLst>
        </pc:spChg>
        <pc:spChg chg="add mod">
          <ac:chgData name="halil kaplan" userId="a47d4e08b637cb6e" providerId="LiveId" clId="{D7335F7A-EADE-42F3-8CCE-367F8F0E912E}" dt="2023-03-10T12:14:35.346" v="1650" actId="1076"/>
          <ac:spMkLst>
            <pc:docMk/>
            <pc:sldMk cId="1400820714" sldId="384"/>
            <ac:spMk id="352" creationId="{0B60403F-F3C4-06D4-9C2E-15EECF2FCF05}"/>
          </ac:spMkLst>
        </pc:spChg>
        <pc:spChg chg="add mod">
          <ac:chgData name="halil kaplan" userId="a47d4e08b637cb6e" providerId="LiveId" clId="{D7335F7A-EADE-42F3-8CCE-367F8F0E912E}" dt="2023-03-10T12:14:35.346" v="1650" actId="1076"/>
          <ac:spMkLst>
            <pc:docMk/>
            <pc:sldMk cId="1400820714" sldId="384"/>
            <ac:spMk id="353" creationId="{6EF1738A-FF06-1A61-C5A7-F6DE846814CD}"/>
          </ac:spMkLst>
        </pc:spChg>
        <pc:spChg chg="add mod">
          <ac:chgData name="halil kaplan" userId="a47d4e08b637cb6e" providerId="LiveId" clId="{D7335F7A-EADE-42F3-8CCE-367F8F0E912E}" dt="2023-03-10T12:14:35.346" v="1650" actId="1076"/>
          <ac:spMkLst>
            <pc:docMk/>
            <pc:sldMk cId="1400820714" sldId="384"/>
            <ac:spMk id="354" creationId="{C2448EED-3E9C-460E-D3A9-63AA5A290AC0}"/>
          </ac:spMkLst>
        </pc:spChg>
        <pc:spChg chg="add mod">
          <ac:chgData name="halil kaplan" userId="a47d4e08b637cb6e" providerId="LiveId" clId="{D7335F7A-EADE-42F3-8CCE-367F8F0E912E}" dt="2023-03-10T12:14:35.346" v="1650" actId="1076"/>
          <ac:spMkLst>
            <pc:docMk/>
            <pc:sldMk cId="1400820714" sldId="384"/>
            <ac:spMk id="355" creationId="{982DB19D-8584-4EC1-552C-672EED276C7A}"/>
          </ac:spMkLst>
        </pc:spChg>
        <pc:spChg chg="add mod">
          <ac:chgData name="halil kaplan" userId="a47d4e08b637cb6e" providerId="LiveId" clId="{D7335F7A-EADE-42F3-8CCE-367F8F0E912E}" dt="2023-03-10T12:14:35.346" v="1650" actId="1076"/>
          <ac:spMkLst>
            <pc:docMk/>
            <pc:sldMk cId="1400820714" sldId="384"/>
            <ac:spMk id="356" creationId="{9BCEF84E-7864-E1B0-6C83-D6CFD573B7B6}"/>
          </ac:spMkLst>
        </pc:spChg>
        <pc:spChg chg="add del mod">
          <ac:chgData name="halil kaplan" userId="a47d4e08b637cb6e" providerId="LiveId" clId="{D7335F7A-EADE-42F3-8CCE-367F8F0E912E}" dt="2023-03-10T12:15:12.285" v="1657" actId="478"/>
          <ac:spMkLst>
            <pc:docMk/>
            <pc:sldMk cId="1400820714" sldId="384"/>
            <ac:spMk id="357" creationId="{ABD179A2-DC42-CAF8-BFAE-C9BF3C636482}"/>
          </ac:spMkLst>
        </pc:spChg>
        <pc:spChg chg="add del mod">
          <ac:chgData name="halil kaplan" userId="a47d4e08b637cb6e" providerId="LiveId" clId="{D7335F7A-EADE-42F3-8CCE-367F8F0E912E}" dt="2023-03-10T12:15:12.285" v="1657" actId="478"/>
          <ac:spMkLst>
            <pc:docMk/>
            <pc:sldMk cId="1400820714" sldId="384"/>
            <ac:spMk id="358" creationId="{FD74DDF5-7B6B-72A7-03D0-0BF2783C82DF}"/>
          </ac:spMkLst>
        </pc:spChg>
        <pc:spChg chg="add del mod">
          <ac:chgData name="halil kaplan" userId="a47d4e08b637cb6e" providerId="LiveId" clId="{D7335F7A-EADE-42F3-8CCE-367F8F0E912E}" dt="2023-03-10T12:15:12.285" v="1657" actId="478"/>
          <ac:spMkLst>
            <pc:docMk/>
            <pc:sldMk cId="1400820714" sldId="384"/>
            <ac:spMk id="359" creationId="{3E0C84DD-DC4C-8C86-E047-FEDE2B971A36}"/>
          </ac:spMkLst>
        </pc:spChg>
        <pc:spChg chg="add del mod">
          <ac:chgData name="halil kaplan" userId="a47d4e08b637cb6e" providerId="LiveId" clId="{D7335F7A-EADE-42F3-8CCE-367F8F0E912E}" dt="2023-03-10T12:15:12.285" v="1657" actId="478"/>
          <ac:spMkLst>
            <pc:docMk/>
            <pc:sldMk cId="1400820714" sldId="384"/>
            <ac:spMk id="360" creationId="{B09E1C7F-AB82-9A4C-4368-0CFE41725723}"/>
          </ac:spMkLst>
        </pc:spChg>
        <pc:spChg chg="add mod">
          <ac:chgData name="halil kaplan" userId="a47d4e08b637cb6e" providerId="LiveId" clId="{D7335F7A-EADE-42F3-8CCE-367F8F0E912E}" dt="2023-03-10T12:20:02.248" v="1684" actId="1076"/>
          <ac:spMkLst>
            <pc:docMk/>
            <pc:sldMk cId="1400820714" sldId="384"/>
            <ac:spMk id="361" creationId="{B0E50745-F12F-52F8-E78C-76CEEA64B384}"/>
          </ac:spMkLst>
        </pc:spChg>
        <pc:spChg chg="del">
          <ac:chgData name="halil kaplan" userId="a47d4e08b637cb6e" providerId="LiveId" clId="{D7335F7A-EADE-42F3-8CCE-367F8F0E912E}" dt="2023-03-10T12:14:13.754" v="1643" actId="478"/>
          <ac:spMkLst>
            <pc:docMk/>
            <pc:sldMk cId="1400820714" sldId="384"/>
            <ac:spMk id="362" creationId="{00000000-0000-0000-0000-000000000000}"/>
          </ac:spMkLst>
        </pc:spChg>
        <pc:spChg chg="del">
          <ac:chgData name="halil kaplan" userId="a47d4e08b637cb6e" providerId="LiveId" clId="{D7335F7A-EADE-42F3-8CCE-367F8F0E912E}" dt="2023-03-10T12:14:14.166" v="1644" actId="478"/>
          <ac:spMkLst>
            <pc:docMk/>
            <pc:sldMk cId="1400820714" sldId="384"/>
            <ac:spMk id="363" creationId="{00000000-0000-0000-0000-000000000000}"/>
          </ac:spMkLst>
        </pc:spChg>
        <pc:spChg chg="add mod">
          <ac:chgData name="halil kaplan" userId="a47d4e08b637cb6e" providerId="LiveId" clId="{D7335F7A-EADE-42F3-8CCE-367F8F0E912E}" dt="2023-03-10T12:20:02.248" v="1684" actId="1076"/>
          <ac:spMkLst>
            <pc:docMk/>
            <pc:sldMk cId="1400820714" sldId="384"/>
            <ac:spMk id="367" creationId="{9168B728-5FBD-289A-B95F-1531DAC25AF7}"/>
          </ac:spMkLst>
        </pc:spChg>
        <pc:spChg chg="add mod">
          <ac:chgData name="halil kaplan" userId="a47d4e08b637cb6e" providerId="LiveId" clId="{D7335F7A-EADE-42F3-8CCE-367F8F0E912E}" dt="2023-03-10T12:20:02.248" v="1684" actId="1076"/>
          <ac:spMkLst>
            <pc:docMk/>
            <pc:sldMk cId="1400820714" sldId="384"/>
            <ac:spMk id="368" creationId="{78D6F369-B840-A657-E574-75BDC07B790A}"/>
          </ac:spMkLst>
        </pc:spChg>
        <pc:spChg chg="add mod">
          <ac:chgData name="halil kaplan" userId="a47d4e08b637cb6e" providerId="LiveId" clId="{D7335F7A-EADE-42F3-8CCE-367F8F0E912E}" dt="2023-03-10T12:20:02.248" v="1684" actId="1076"/>
          <ac:spMkLst>
            <pc:docMk/>
            <pc:sldMk cId="1400820714" sldId="384"/>
            <ac:spMk id="369" creationId="{B7F4A6EA-338B-88D9-A515-85D41039F1EA}"/>
          </ac:spMkLst>
        </pc:spChg>
        <pc:spChg chg="add mod">
          <ac:chgData name="halil kaplan" userId="a47d4e08b637cb6e" providerId="LiveId" clId="{D7335F7A-EADE-42F3-8CCE-367F8F0E912E}" dt="2023-03-10T12:20:02.248" v="1684" actId="1076"/>
          <ac:spMkLst>
            <pc:docMk/>
            <pc:sldMk cId="1400820714" sldId="384"/>
            <ac:spMk id="370" creationId="{0FCAF821-62DD-B672-DA07-BFAB2AB319DF}"/>
          </ac:spMkLst>
        </pc:spChg>
        <pc:spChg chg="add mod">
          <ac:chgData name="halil kaplan" userId="a47d4e08b637cb6e" providerId="LiveId" clId="{D7335F7A-EADE-42F3-8CCE-367F8F0E912E}" dt="2023-03-10T12:20:02.248" v="1684" actId="1076"/>
          <ac:spMkLst>
            <pc:docMk/>
            <pc:sldMk cId="1400820714" sldId="384"/>
            <ac:spMk id="371" creationId="{5C14A94A-AD4F-B5EE-3CC4-0A2424A3101E}"/>
          </ac:spMkLst>
        </pc:spChg>
        <pc:spChg chg="add mod">
          <ac:chgData name="halil kaplan" userId="a47d4e08b637cb6e" providerId="LiveId" clId="{D7335F7A-EADE-42F3-8CCE-367F8F0E912E}" dt="2023-03-10T12:20:02.248" v="1684" actId="1076"/>
          <ac:spMkLst>
            <pc:docMk/>
            <pc:sldMk cId="1400820714" sldId="384"/>
            <ac:spMk id="372" creationId="{B4BB1A73-4FB5-FD5B-4EC8-B51D0AE7554B}"/>
          </ac:spMkLst>
        </pc:spChg>
        <pc:spChg chg="add mod">
          <ac:chgData name="halil kaplan" userId="a47d4e08b637cb6e" providerId="LiveId" clId="{D7335F7A-EADE-42F3-8CCE-367F8F0E912E}" dt="2023-03-10T12:20:02.248" v="1684" actId="1076"/>
          <ac:spMkLst>
            <pc:docMk/>
            <pc:sldMk cId="1400820714" sldId="384"/>
            <ac:spMk id="373" creationId="{28B7AB91-11A6-EE4A-6972-0430117D8C63}"/>
          </ac:spMkLst>
        </pc:spChg>
        <pc:spChg chg="add mod">
          <ac:chgData name="halil kaplan" userId="a47d4e08b637cb6e" providerId="LiveId" clId="{D7335F7A-EADE-42F3-8CCE-367F8F0E912E}" dt="2023-03-10T12:20:02.248" v="1684" actId="1076"/>
          <ac:spMkLst>
            <pc:docMk/>
            <pc:sldMk cId="1400820714" sldId="384"/>
            <ac:spMk id="374" creationId="{1F053F74-D152-912D-64B2-74A9499766F3}"/>
          </ac:spMkLst>
        </pc:spChg>
        <pc:spChg chg="add mod">
          <ac:chgData name="halil kaplan" userId="a47d4e08b637cb6e" providerId="LiveId" clId="{D7335F7A-EADE-42F3-8CCE-367F8F0E912E}" dt="2023-03-10T12:20:02.248" v="1684" actId="1076"/>
          <ac:spMkLst>
            <pc:docMk/>
            <pc:sldMk cId="1400820714" sldId="384"/>
            <ac:spMk id="375" creationId="{DD3C6B93-83CE-D708-D077-3A929E2F3DBF}"/>
          </ac:spMkLst>
        </pc:spChg>
        <pc:spChg chg="add mod">
          <ac:chgData name="halil kaplan" userId="a47d4e08b637cb6e" providerId="LiveId" clId="{D7335F7A-EADE-42F3-8CCE-367F8F0E912E}" dt="2023-03-10T12:20:02.248" v="1684" actId="1076"/>
          <ac:spMkLst>
            <pc:docMk/>
            <pc:sldMk cId="1400820714" sldId="384"/>
            <ac:spMk id="376" creationId="{DD1B774B-73B4-745C-AB40-40EC1BDB2D98}"/>
          </ac:spMkLst>
        </pc:spChg>
        <pc:spChg chg="add mod">
          <ac:chgData name="halil kaplan" userId="a47d4e08b637cb6e" providerId="LiveId" clId="{D7335F7A-EADE-42F3-8CCE-367F8F0E912E}" dt="2023-03-10T12:20:02.248" v="1684" actId="1076"/>
          <ac:spMkLst>
            <pc:docMk/>
            <pc:sldMk cId="1400820714" sldId="384"/>
            <ac:spMk id="377" creationId="{782E5A7D-8897-B6C9-A01E-BBD2CD0D2ACF}"/>
          </ac:spMkLst>
        </pc:spChg>
        <pc:spChg chg="add mod">
          <ac:chgData name="halil kaplan" userId="a47d4e08b637cb6e" providerId="LiveId" clId="{D7335F7A-EADE-42F3-8CCE-367F8F0E912E}" dt="2023-03-10T12:20:02.248" v="1684" actId="1076"/>
          <ac:spMkLst>
            <pc:docMk/>
            <pc:sldMk cId="1400820714" sldId="384"/>
            <ac:spMk id="378" creationId="{35ADF38F-FFB0-3B64-CCF0-9F4B1A5A82F7}"/>
          </ac:spMkLst>
        </pc:spChg>
        <pc:spChg chg="add mod">
          <ac:chgData name="halil kaplan" userId="a47d4e08b637cb6e" providerId="LiveId" clId="{D7335F7A-EADE-42F3-8CCE-367F8F0E912E}" dt="2023-03-10T12:20:02.248" v="1684" actId="1076"/>
          <ac:spMkLst>
            <pc:docMk/>
            <pc:sldMk cId="1400820714" sldId="384"/>
            <ac:spMk id="379" creationId="{72F128B1-798B-12B1-1870-1B5D0D6F3C93}"/>
          </ac:spMkLst>
        </pc:spChg>
        <pc:spChg chg="add mod">
          <ac:chgData name="halil kaplan" userId="a47d4e08b637cb6e" providerId="LiveId" clId="{D7335F7A-EADE-42F3-8CCE-367F8F0E912E}" dt="2023-03-10T12:20:02.248" v="1684" actId="1076"/>
          <ac:spMkLst>
            <pc:docMk/>
            <pc:sldMk cId="1400820714" sldId="384"/>
            <ac:spMk id="380" creationId="{A1830369-9DB6-1D56-5C90-E3AEA85DBC47}"/>
          </ac:spMkLst>
        </pc:spChg>
        <pc:spChg chg="add mod">
          <ac:chgData name="halil kaplan" userId="a47d4e08b637cb6e" providerId="LiveId" clId="{D7335F7A-EADE-42F3-8CCE-367F8F0E912E}" dt="2023-03-10T12:20:02.248" v="1684" actId="1076"/>
          <ac:spMkLst>
            <pc:docMk/>
            <pc:sldMk cId="1400820714" sldId="384"/>
            <ac:spMk id="381" creationId="{1985BDBB-B5AF-98E8-03ED-96E9B198FE4B}"/>
          </ac:spMkLst>
        </pc:spChg>
        <pc:spChg chg="add mod">
          <ac:chgData name="halil kaplan" userId="a47d4e08b637cb6e" providerId="LiveId" clId="{D7335F7A-EADE-42F3-8CCE-367F8F0E912E}" dt="2023-03-10T12:20:02.248" v="1684" actId="1076"/>
          <ac:spMkLst>
            <pc:docMk/>
            <pc:sldMk cId="1400820714" sldId="384"/>
            <ac:spMk id="382" creationId="{424E4FE4-495D-B0A5-A217-DD7B0EA0F70A}"/>
          </ac:spMkLst>
        </pc:spChg>
        <pc:spChg chg="add mod">
          <ac:chgData name="halil kaplan" userId="a47d4e08b637cb6e" providerId="LiveId" clId="{D7335F7A-EADE-42F3-8CCE-367F8F0E912E}" dt="2023-03-10T12:20:02.248" v="1684" actId="1076"/>
          <ac:spMkLst>
            <pc:docMk/>
            <pc:sldMk cId="1400820714" sldId="384"/>
            <ac:spMk id="383" creationId="{2A792909-A4D4-194C-5C46-9A84502B32F4}"/>
          </ac:spMkLst>
        </pc:spChg>
        <pc:spChg chg="add mod">
          <ac:chgData name="halil kaplan" userId="a47d4e08b637cb6e" providerId="LiveId" clId="{D7335F7A-EADE-42F3-8CCE-367F8F0E912E}" dt="2023-03-10T12:20:02.248" v="1684" actId="1076"/>
          <ac:spMkLst>
            <pc:docMk/>
            <pc:sldMk cId="1400820714" sldId="384"/>
            <ac:spMk id="384" creationId="{D21A16B8-9720-F8C2-6AA2-7FEECFF6270C}"/>
          </ac:spMkLst>
        </pc:spChg>
        <pc:spChg chg="add mod">
          <ac:chgData name="halil kaplan" userId="a47d4e08b637cb6e" providerId="LiveId" clId="{D7335F7A-EADE-42F3-8CCE-367F8F0E912E}" dt="2023-03-10T12:20:02.248" v="1684" actId="1076"/>
          <ac:spMkLst>
            <pc:docMk/>
            <pc:sldMk cId="1400820714" sldId="384"/>
            <ac:spMk id="385" creationId="{CC5D8372-18CA-9B60-FBEE-419EC3CFA2BC}"/>
          </ac:spMkLst>
        </pc:spChg>
        <pc:spChg chg="add mod">
          <ac:chgData name="halil kaplan" userId="a47d4e08b637cb6e" providerId="LiveId" clId="{D7335F7A-EADE-42F3-8CCE-367F8F0E912E}" dt="2023-03-10T12:20:02.248" v="1684" actId="1076"/>
          <ac:spMkLst>
            <pc:docMk/>
            <pc:sldMk cId="1400820714" sldId="384"/>
            <ac:spMk id="386" creationId="{ECFED6C3-AC4B-DE85-BD9A-14F7778DD4FC}"/>
          </ac:spMkLst>
        </pc:spChg>
        <pc:spChg chg="add mod">
          <ac:chgData name="halil kaplan" userId="a47d4e08b637cb6e" providerId="LiveId" clId="{D7335F7A-EADE-42F3-8CCE-367F8F0E912E}" dt="2023-03-10T12:20:02.248" v="1684" actId="1076"/>
          <ac:spMkLst>
            <pc:docMk/>
            <pc:sldMk cId="1400820714" sldId="384"/>
            <ac:spMk id="387" creationId="{670C7439-6369-E814-13DD-D185F6E76882}"/>
          </ac:spMkLst>
        </pc:spChg>
        <pc:spChg chg="add mod">
          <ac:chgData name="halil kaplan" userId="a47d4e08b637cb6e" providerId="LiveId" clId="{D7335F7A-EADE-42F3-8CCE-367F8F0E912E}" dt="2023-03-10T12:20:02.248" v="1684" actId="1076"/>
          <ac:spMkLst>
            <pc:docMk/>
            <pc:sldMk cId="1400820714" sldId="384"/>
            <ac:spMk id="388" creationId="{269BB947-0E41-EF75-9CD9-7460F043D8A8}"/>
          </ac:spMkLst>
        </pc:spChg>
        <pc:spChg chg="add mod">
          <ac:chgData name="halil kaplan" userId="a47d4e08b637cb6e" providerId="LiveId" clId="{D7335F7A-EADE-42F3-8CCE-367F8F0E912E}" dt="2023-03-10T12:20:02.248" v="1684" actId="1076"/>
          <ac:spMkLst>
            <pc:docMk/>
            <pc:sldMk cId="1400820714" sldId="384"/>
            <ac:spMk id="389" creationId="{B3AA72C3-4D24-49CD-8EBD-ACA10C32942C}"/>
          </ac:spMkLst>
        </pc:spChg>
        <pc:spChg chg="add mod">
          <ac:chgData name="halil kaplan" userId="a47d4e08b637cb6e" providerId="LiveId" clId="{D7335F7A-EADE-42F3-8CCE-367F8F0E912E}" dt="2023-03-10T12:20:02.248" v="1684" actId="1076"/>
          <ac:spMkLst>
            <pc:docMk/>
            <pc:sldMk cId="1400820714" sldId="384"/>
            <ac:spMk id="390" creationId="{15E3A689-D7E8-5DF8-2E6C-DE6A431EE062}"/>
          </ac:spMkLst>
        </pc:spChg>
        <pc:spChg chg="add mod">
          <ac:chgData name="halil kaplan" userId="a47d4e08b637cb6e" providerId="LiveId" clId="{D7335F7A-EADE-42F3-8CCE-367F8F0E912E}" dt="2023-03-10T12:20:02.248" v="1684" actId="1076"/>
          <ac:spMkLst>
            <pc:docMk/>
            <pc:sldMk cId="1400820714" sldId="384"/>
            <ac:spMk id="391" creationId="{9CA89E0D-7339-03C2-2D15-5356DAB7AFB0}"/>
          </ac:spMkLst>
        </pc:spChg>
        <pc:spChg chg="add del">
          <ac:chgData name="halil kaplan" userId="a47d4e08b637cb6e" providerId="LiveId" clId="{D7335F7A-EADE-42F3-8CCE-367F8F0E912E}" dt="2023-03-10T12:19:51.670" v="1682" actId="478"/>
          <ac:spMkLst>
            <pc:docMk/>
            <pc:sldMk cId="1400820714" sldId="384"/>
            <ac:spMk id="392" creationId="{C8CF61F2-9BCA-DC2F-4DB4-6FE0D7D80291}"/>
          </ac:spMkLst>
        </pc:spChg>
        <pc:grpChg chg="del">
          <ac:chgData name="halil kaplan" userId="a47d4e08b637cb6e" providerId="LiveId" clId="{D7335F7A-EADE-42F3-8CCE-367F8F0E912E}" dt="2023-03-10T12:14:12.642" v="1642" actId="478"/>
          <ac:grpSpMkLst>
            <pc:docMk/>
            <pc:sldMk cId="1400820714" sldId="384"/>
            <ac:grpSpMk id="364" creationId="{00000000-0000-0000-0000-000000000000}"/>
          </ac:grpSpMkLst>
        </pc:grpChg>
        <pc:picChg chg="del">
          <ac:chgData name="halil kaplan" userId="a47d4e08b637cb6e" providerId="LiveId" clId="{D7335F7A-EADE-42F3-8CCE-367F8F0E912E}" dt="2023-03-10T12:14:01.778" v="1638" actId="478"/>
          <ac:picMkLst>
            <pc:docMk/>
            <pc:sldMk cId="1400820714" sldId="384"/>
            <ac:picMk id="3" creationId="{5E7B3406-F6EB-C87E-5920-CD09527AD988}"/>
          </ac:picMkLst>
        </pc:picChg>
        <pc:picChg chg="del">
          <ac:chgData name="halil kaplan" userId="a47d4e08b637cb6e" providerId="LiveId" clId="{D7335F7A-EADE-42F3-8CCE-367F8F0E912E}" dt="2023-03-10T12:13:58.082" v="1632" actId="478"/>
          <ac:picMkLst>
            <pc:docMk/>
            <pc:sldMk cId="1400820714" sldId="384"/>
            <ac:picMk id="4" creationId="{C2D032CE-DA8A-28C4-6A77-9CFF32529D23}"/>
          </ac:picMkLst>
        </pc:picChg>
        <pc:cxnChg chg="del">
          <ac:chgData name="halil kaplan" userId="a47d4e08b637cb6e" providerId="LiveId" clId="{D7335F7A-EADE-42F3-8CCE-367F8F0E912E}" dt="2023-03-10T12:14:01.242" v="1637" actId="478"/>
          <ac:cxnSpMkLst>
            <pc:docMk/>
            <pc:sldMk cId="1400820714" sldId="384"/>
            <ac:cxnSpMk id="5" creationId="{EDE72B3C-96DE-7DE3-93B8-1D0F39795912}"/>
          </ac:cxnSpMkLst>
        </pc:cxnChg>
        <pc:cxnChg chg="del">
          <ac:chgData name="halil kaplan" userId="a47d4e08b637cb6e" providerId="LiveId" clId="{D7335F7A-EADE-42F3-8CCE-367F8F0E912E}" dt="2023-03-10T12:14:00.581" v="1636" actId="478"/>
          <ac:cxnSpMkLst>
            <pc:docMk/>
            <pc:sldMk cId="1400820714" sldId="384"/>
            <ac:cxnSpMk id="7" creationId="{CF5492E7-5FBC-D975-1999-719BC8A2AFD4}"/>
          </ac:cxnSpMkLst>
        </pc:cxnChg>
        <pc:cxnChg chg="del">
          <ac:chgData name="halil kaplan" userId="a47d4e08b637cb6e" providerId="LiveId" clId="{D7335F7A-EADE-42F3-8CCE-367F8F0E912E}" dt="2023-03-10T12:13:59.451" v="1634" actId="478"/>
          <ac:cxnSpMkLst>
            <pc:docMk/>
            <pc:sldMk cId="1400820714" sldId="384"/>
            <ac:cxnSpMk id="10" creationId="{3BD863D9-9862-06D7-E9F2-F24D78602E99}"/>
          </ac:cxnSpMkLst>
        </pc:cxnChg>
      </pc:sldChg>
      <pc:sldChg chg="new del">
        <pc:chgData name="halil kaplan" userId="a47d4e08b637cb6e" providerId="LiveId" clId="{D7335F7A-EADE-42F3-8CCE-367F8F0E912E}" dt="2023-03-10T11:55:52.393" v="1542" actId="47"/>
        <pc:sldMkLst>
          <pc:docMk/>
          <pc:sldMk cId="1494386883" sldId="384"/>
        </pc:sldMkLst>
      </pc:sldChg>
      <pc:sldChg chg="addSp delSp modSp add mod modShow">
        <pc:chgData name="halil kaplan" userId="a47d4e08b637cb6e" providerId="LiveId" clId="{D7335F7A-EADE-42F3-8CCE-367F8F0E912E}" dt="2023-03-21T10:09:13.199" v="2526" actId="729"/>
        <pc:sldMkLst>
          <pc:docMk/>
          <pc:sldMk cId="3482968323" sldId="385"/>
        </pc:sldMkLst>
        <pc:spChg chg="del">
          <ac:chgData name="halil kaplan" userId="a47d4e08b637cb6e" providerId="LiveId" clId="{D7335F7A-EADE-42F3-8CCE-367F8F0E912E}" dt="2023-03-10T12:58:17.305" v="1710" actId="478"/>
          <ac:spMkLst>
            <pc:docMk/>
            <pc:sldMk cId="3482968323" sldId="385"/>
            <ac:spMk id="2" creationId="{37255051-DE5B-0A88-EBBB-6D28DE0CC49C}"/>
          </ac:spMkLst>
        </pc:spChg>
        <pc:spChg chg="del">
          <ac:chgData name="halil kaplan" userId="a47d4e08b637cb6e" providerId="LiveId" clId="{D7335F7A-EADE-42F3-8CCE-367F8F0E912E}" dt="2023-03-10T12:58:17.305" v="1710" actId="478"/>
          <ac:spMkLst>
            <pc:docMk/>
            <pc:sldMk cId="3482968323" sldId="385"/>
            <ac:spMk id="6" creationId="{747D7ED0-D3A4-70F6-4260-BB36D1C44D7C}"/>
          </ac:spMkLst>
        </pc:spChg>
        <pc:spChg chg="add mod">
          <ac:chgData name="halil kaplan" userId="a47d4e08b637cb6e" providerId="LiveId" clId="{D7335F7A-EADE-42F3-8CCE-367F8F0E912E}" dt="2023-03-10T13:31:48.371" v="1803" actId="1076"/>
          <ac:spMkLst>
            <pc:docMk/>
            <pc:sldMk cId="3482968323" sldId="385"/>
            <ac:spMk id="7" creationId="{A97FBD18-D6E8-47F6-021D-AF12224288BB}"/>
          </ac:spMkLst>
        </pc:spChg>
        <pc:spChg chg="del">
          <ac:chgData name="halil kaplan" userId="a47d4e08b637cb6e" providerId="LiveId" clId="{D7335F7A-EADE-42F3-8CCE-367F8F0E912E}" dt="2023-03-10T12:58:17.305" v="1710" actId="478"/>
          <ac:spMkLst>
            <pc:docMk/>
            <pc:sldMk cId="3482968323" sldId="385"/>
            <ac:spMk id="8" creationId="{D68F6443-F919-61FF-6586-8A530DBA4C6F}"/>
          </ac:spMkLst>
        </pc:spChg>
        <pc:spChg chg="add mod">
          <ac:chgData name="halil kaplan" userId="a47d4e08b637cb6e" providerId="LiveId" clId="{D7335F7A-EADE-42F3-8CCE-367F8F0E912E}" dt="2023-03-10T13:32:02.581" v="1813" actId="20577"/>
          <ac:spMkLst>
            <pc:docMk/>
            <pc:sldMk cId="3482968323" sldId="385"/>
            <ac:spMk id="9" creationId="{55A85EB1-5AFF-5984-1123-616C0A699D96}"/>
          </ac:spMkLst>
        </pc:spChg>
        <pc:spChg chg="del">
          <ac:chgData name="halil kaplan" userId="a47d4e08b637cb6e" providerId="LiveId" clId="{D7335F7A-EADE-42F3-8CCE-367F8F0E912E}" dt="2023-03-10T12:58:19.442" v="1711" actId="478"/>
          <ac:spMkLst>
            <pc:docMk/>
            <pc:sldMk cId="3482968323" sldId="385"/>
            <ac:spMk id="24" creationId="{C280CCFD-61B3-626A-BB5F-3137A5502A41}"/>
          </ac:spMkLst>
        </pc:spChg>
        <pc:spChg chg="del">
          <ac:chgData name="halil kaplan" userId="a47d4e08b637cb6e" providerId="LiveId" clId="{D7335F7A-EADE-42F3-8CCE-367F8F0E912E}" dt="2023-03-10T12:58:19.442" v="1711" actId="478"/>
          <ac:spMkLst>
            <pc:docMk/>
            <pc:sldMk cId="3482968323" sldId="385"/>
            <ac:spMk id="25" creationId="{EDD4B38E-83B1-6F2D-5608-6410777F1C4C}"/>
          </ac:spMkLst>
        </pc:spChg>
        <pc:spChg chg="del">
          <ac:chgData name="halil kaplan" userId="a47d4e08b637cb6e" providerId="LiveId" clId="{D7335F7A-EADE-42F3-8CCE-367F8F0E912E}" dt="2023-03-10T12:58:19.442" v="1711" actId="478"/>
          <ac:spMkLst>
            <pc:docMk/>
            <pc:sldMk cId="3482968323" sldId="385"/>
            <ac:spMk id="26" creationId="{E31FD784-3976-31E9-4AA2-CA98BBEF2F21}"/>
          </ac:spMkLst>
        </pc:spChg>
        <pc:spChg chg="del">
          <ac:chgData name="halil kaplan" userId="a47d4e08b637cb6e" providerId="LiveId" clId="{D7335F7A-EADE-42F3-8CCE-367F8F0E912E}" dt="2023-03-10T12:58:19.442" v="1711" actId="478"/>
          <ac:spMkLst>
            <pc:docMk/>
            <pc:sldMk cId="3482968323" sldId="385"/>
            <ac:spMk id="27" creationId="{16211AD3-261D-939C-37BC-1566B4A31DAE}"/>
          </ac:spMkLst>
        </pc:spChg>
        <pc:spChg chg="del">
          <ac:chgData name="halil kaplan" userId="a47d4e08b637cb6e" providerId="LiveId" clId="{D7335F7A-EADE-42F3-8CCE-367F8F0E912E}" dt="2023-03-10T12:58:19.442" v="1711" actId="478"/>
          <ac:spMkLst>
            <pc:docMk/>
            <pc:sldMk cId="3482968323" sldId="385"/>
            <ac:spMk id="28" creationId="{F48CB67F-F9DD-FF1C-76C9-755013B08AF0}"/>
          </ac:spMkLst>
        </pc:spChg>
        <pc:spChg chg="del">
          <ac:chgData name="halil kaplan" userId="a47d4e08b637cb6e" providerId="LiveId" clId="{D7335F7A-EADE-42F3-8CCE-367F8F0E912E}" dt="2023-03-10T12:58:19.442" v="1711" actId="478"/>
          <ac:spMkLst>
            <pc:docMk/>
            <pc:sldMk cId="3482968323" sldId="385"/>
            <ac:spMk id="29" creationId="{895F2385-FFC2-C7F9-6982-77056835C12C}"/>
          </ac:spMkLst>
        </pc:spChg>
        <pc:spChg chg="del">
          <ac:chgData name="halil kaplan" userId="a47d4e08b637cb6e" providerId="LiveId" clId="{D7335F7A-EADE-42F3-8CCE-367F8F0E912E}" dt="2023-03-10T12:58:19.442" v="1711" actId="478"/>
          <ac:spMkLst>
            <pc:docMk/>
            <pc:sldMk cId="3482968323" sldId="385"/>
            <ac:spMk id="30" creationId="{28EEC526-4F16-0ED4-CA7E-AF6C71535EC8}"/>
          </ac:spMkLst>
        </pc:spChg>
        <pc:spChg chg="del">
          <ac:chgData name="halil kaplan" userId="a47d4e08b637cb6e" providerId="LiveId" clId="{D7335F7A-EADE-42F3-8CCE-367F8F0E912E}" dt="2023-03-10T12:58:19.442" v="1711" actId="478"/>
          <ac:spMkLst>
            <pc:docMk/>
            <pc:sldMk cId="3482968323" sldId="385"/>
            <ac:spMk id="31" creationId="{60324CDD-2CA2-846E-CC7E-4A15DF2CF42A}"/>
          </ac:spMkLst>
        </pc:spChg>
        <pc:spChg chg="del">
          <ac:chgData name="halil kaplan" userId="a47d4e08b637cb6e" providerId="LiveId" clId="{D7335F7A-EADE-42F3-8CCE-367F8F0E912E}" dt="2023-03-10T12:58:19.442" v="1711" actId="478"/>
          <ac:spMkLst>
            <pc:docMk/>
            <pc:sldMk cId="3482968323" sldId="385"/>
            <ac:spMk id="352" creationId="{0B60403F-F3C4-06D4-9C2E-15EECF2FCF05}"/>
          </ac:spMkLst>
        </pc:spChg>
        <pc:spChg chg="del">
          <ac:chgData name="halil kaplan" userId="a47d4e08b637cb6e" providerId="LiveId" clId="{D7335F7A-EADE-42F3-8CCE-367F8F0E912E}" dt="2023-03-10T12:58:19.442" v="1711" actId="478"/>
          <ac:spMkLst>
            <pc:docMk/>
            <pc:sldMk cId="3482968323" sldId="385"/>
            <ac:spMk id="353" creationId="{6EF1738A-FF06-1A61-C5A7-F6DE846814CD}"/>
          </ac:spMkLst>
        </pc:spChg>
        <pc:spChg chg="del">
          <ac:chgData name="halil kaplan" userId="a47d4e08b637cb6e" providerId="LiveId" clId="{D7335F7A-EADE-42F3-8CCE-367F8F0E912E}" dt="2023-03-10T12:58:19.442" v="1711" actId="478"/>
          <ac:spMkLst>
            <pc:docMk/>
            <pc:sldMk cId="3482968323" sldId="385"/>
            <ac:spMk id="354" creationId="{C2448EED-3E9C-460E-D3A9-63AA5A290AC0}"/>
          </ac:spMkLst>
        </pc:spChg>
        <pc:spChg chg="del">
          <ac:chgData name="halil kaplan" userId="a47d4e08b637cb6e" providerId="LiveId" clId="{D7335F7A-EADE-42F3-8CCE-367F8F0E912E}" dt="2023-03-10T12:58:19.442" v="1711" actId="478"/>
          <ac:spMkLst>
            <pc:docMk/>
            <pc:sldMk cId="3482968323" sldId="385"/>
            <ac:spMk id="355" creationId="{982DB19D-8584-4EC1-552C-672EED276C7A}"/>
          </ac:spMkLst>
        </pc:spChg>
        <pc:spChg chg="del">
          <ac:chgData name="halil kaplan" userId="a47d4e08b637cb6e" providerId="LiveId" clId="{D7335F7A-EADE-42F3-8CCE-367F8F0E912E}" dt="2023-03-10T12:58:19.442" v="1711" actId="478"/>
          <ac:spMkLst>
            <pc:docMk/>
            <pc:sldMk cId="3482968323" sldId="385"/>
            <ac:spMk id="356" creationId="{9BCEF84E-7864-E1B0-6C83-D6CFD573B7B6}"/>
          </ac:spMkLst>
        </pc:spChg>
        <pc:spChg chg="del">
          <ac:chgData name="halil kaplan" userId="a47d4e08b637cb6e" providerId="LiveId" clId="{D7335F7A-EADE-42F3-8CCE-367F8F0E912E}" dt="2023-03-10T12:58:17.305" v="1710" actId="478"/>
          <ac:spMkLst>
            <pc:docMk/>
            <pc:sldMk cId="3482968323" sldId="385"/>
            <ac:spMk id="361" creationId="{B0E50745-F12F-52F8-E78C-76CEEA64B384}"/>
          </ac:spMkLst>
        </pc:spChg>
        <pc:spChg chg="del">
          <ac:chgData name="halil kaplan" userId="a47d4e08b637cb6e" providerId="LiveId" clId="{D7335F7A-EADE-42F3-8CCE-367F8F0E912E}" dt="2023-03-10T12:58:17.305" v="1710" actId="478"/>
          <ac:spMkLst>
            <pc:docMk/>
            <pc:sldMk cId="3482968323" sldId="385"/>
            <ac:spMk id="367" creationId="{9168B728-5FBD-289A-B95F-1531DAC25AF7}"/>
          </ac:spMkLst>
        </pc:spChg>
        <pc:spChg chg="del">
          <ac:chgData name="halil kaplan" userId="a47d4e08b637cb6e" providerId="LiveId" clId="{D7335F7A-EADE-42F3-8CCE-367F8F0E912E}" dt="2023-03-10T12:58:17.305" v="1710" actId="478"/>
          <ac:spMkLst>
            <pc:docMk/>
            <pc:sldMk cId="3482968323" sldId="385"/>
            <ac:spMk id="368" creationId="{78D6F369-B840-A657-E574-75BDC07B790A}"/>
          </ac:spMkLst>
        </pc:spChg>
        <pc:spChg chg="del">
          <ac:chgData name="halil kaplan" userId="a47d4e08b637cb6e" providerId="LiveId" clId="{D7335F7A-EADE-42F3-8CCE-367F8F0E912E}" dt="2023-03-10T12:58:17.305" v="1710" actId="478"/>
          <ac:spMkLst>
            <pc:docMk/>
            <pc:sldMk cId="3482968323" sldId="385"/>
            <ac:spMk id="369" creationId="{B7F4A6EA-338B-88D9-A515-85D41039F1EA}"/>
          </ac:spMkLst>
        </pc:spChg>
        <pc:spChg chg="del">
          <ac:chgData name="halil kaplan" userId="a47d4e08b637cb6e" providerId="LiveId" clId="{D7335F7A-EADE-42F3-8CCE-367F8F0E912E}" dt="2023-03-10T12:58:17.305" v="1710" actId="478"/>
          <ac:spMkLst>
            <pc:docMk/>
            <pc:sldMk cId="3482968323" sldId="385"/>
            <ac:spMk id="370" creationId="{0FCAF821-62DD-B672-DA07-BFAB2AB319DF}"/>
          </ac:spMkLst>
        </pc:spChg>
        <pc:spChg chg="del">
          <ac:chgData name="halil kaplan" userId="a47d4e08b637cb6e" providerId="LiveId" clId="{D7335F7A-EADE-42F3-8CCE-367F8F0E912E}" dt="2023-03-10T12:58:17.305" v="1710" actId="478"/>
          <ac:spMkLst>
            <pc:docMk/>
            <pc:sldMk cId="3482968323" sldId="385"/>
            <ac:spMk id="371" creationId="{5C14A94A-AD4F-B5EE-3CC4-0A2424A3101E}"/>
          </ac:spMkLst>
        </pc:spChg>
        <pc:spChg chg="del">
          <ac:chgData name="halil kaplan" userId="a47d4e08b637cb6e" providerId="LiveId" clId="{D7335F7A-EADE-42F3-8CCE-367F8F0E912E}" dt="2023-03-10T12:58:17.305" v="1710" actId="478"/>
          <ac:spMkLst>
            <pc:docMk/>
            <pc:sldMk cId="3482968323" sldId="385"/>
            <ac:spMk id="372" creationId="{B4BB1A73-4FB5-FD5B-4EC8-B51D0AE7554B}"/>
          </ac:spMkLst>
        </pc:spChg>
        <pc:spChg chg="del">
          <ac:chgData name="halil kaplan" userId="a47d4e08b637cb6e" providerId="LiveId" clId="{D7335F7A-EADE-42F3-8CCE-367F8F0E912E}" dt="2023-03-10T12:58:17.305" v="1710" actId="478"/>
          <ac:spMkLst>
            <pc:docMk/>
            <pc:sldMk cId="3482968323" sldId="385"/>
            <ac:spMk id="373" creationId="{28B7AB91-11A6-EE4A-6972-0430117D8C63}"/>
          </ac:spMkLst>
        </pc:spChg>
        <pc:spChg chg="del">
          <ac:chgData name="halil kaplan" userId="a47d4e08b637cb6e" providerId="LiveId" clId="{D7335F7A-EADE-42F3-8CCE-367F8F0E912E}" dt="2023-03-10T12:58:17.305" v="1710" actId="478"/>
          <ac:spMkLst>
            <pc:docMk/>
            <pc:sldMk cId="3482968323" sldId="385"/>
            <ac:spMk id="374" creationId="{1F053F74-D152-912D-64B2-74A9499766F3}"/>
          </ac:spMkLst>
        </pc:spChg>
        <pc:spChg chg="del">
          <ac:chgData name="halil kaplan" userId="a47d4e08b637cb6e" providerId="LiveId" clId="{D7335F7A-EADE-42F3-8CCE-367F8F0E912E}" dt="2023-03-10T12:58:17.305" v="1710" actId="478"/>
          <ac:spMkLst>
            <pc:docMk/>
            <pc:sldMk cId="3482968323" sldId="385"/>
            <ac:spMk id="375" creationId="{DD3C6B93-83CE-D708-D077-3A929E2F3DBF}"/>
          </ac:spMkLst>
        </pc:spChg>
        <pc:spChg chg="del">
          <ac:chgData name="halil kaplan" userId="a47d4e08b637cb6e" providerId="LiveId" clId="{D7335F7A-EADE-42F3-8CCE-367F8F0E912E}" dt="2023-03-10T12:58:17.305" v="1710" actId="478"/>
          <ac:spMkLst>
            <pc:docMk/>
            <pc:sldMk cId="3482968323" sldId="385"/>
            <ac:spMk id="376" creationId="{DD1B774B-73B4-745C-AB40-40EC1BDB2D98}"/>
          </ac:spMkLst>
        </pc:spChg>
        <pc:spChg chg="del">
          <ac:chgData name="halil kaplan" userId="a47d4e08b637cb6e" providerId="LiveId" clId="{D7335F7A-EADE-42F3-8CCE-367F8F0E912E}" dt="2023-03-10T12:58:17.305" v="1710" actId="478"/>
          <ac:spMkLst>
            <pc:docMk/>
            <pc:sldMk cId="3482968323" sldId="385"/>
            <ac:spMk id="377" creationId="{782E5A7D-8897-B6C9-A01E-BBD2CD0D2ACF}"/>
          </ac:spMkLst>
        </pc:spChg>
        <pc:spChg chg="del">
          <ac:chgData name="halil kaplan" userId="a47d4e08b637cb6e" providerId="LiveId" clId="{D7335F7A-EADE-42F3-8CCE-367F8F0E912E}" dt="2023-03-10T12:58:17.305" v="1710" actId="478"/>
          <ac:spMkLst>
            <pc:docMk/>
            <pc:sldMk cId="3482968323" sldId="385"/>
            <ac:spMk id="378" creationId="{35ADF38F-FFB0-3B64-CCF0-9F4B1A5A82F7}"/>
          </ac:spMkLst>
        </pc:spChg>
        <pc:spChg chg="del">
          <ac:chgData name="halil kaplan" userId="a47d4e08b637cb6e" providerId="LiveId" clId="{D7335F7A-EADE-42F3-8CCE-367F8F0E912E}" dt="2023-03-10T12:58:17.305" v="1710" actId="478"/>
          <ac:spMkLst>
            <pc:docMk/>
            <pc:sldMk cId="3482968323" sldId="385"/>
            <ac:spMk id="379" creationId="{72F128B1-798B-12B1-1870-1B5D0D6F3C93}"/>
          </ac:spMkLst>
        </pc:spChg>
        <pc:spChg chg="del">
          <ac:chgData name="halil kaplan" userId="a47d4e08b637cb6e" providerId="LiveId" clId="{D7335F7A-EADE-42F3-8CCE-367F8F0E912E}" dt="2023-03-10T12:58:17.305" v="1710" actId="478"/>
          <ac:spMkLst>
            <pc:docMk/>
            <pc:sldMk cId="3482968323" sldId="385"/>
            <ac:spMk id="380" creationId="{A1830369-9DB6-1D56-5C90-E3AEA85DBC47}"/>
          </ac:spMkLst>
        </pc:spChg>
        <pc:spChg chg="del">
          <ac:chgData name="halil kaplan" userId="a47d4e08b637cb6e" providerId="LiveId" clId="{D7335F7A-EADE-42F3-8CCE-367F8F0E912E}" dt="2023-03-10T12:58:17.305" v="1710" actId="478"/>
          <ac:spMkLst>
            <pc:docMk/>
            <pc:sldMk cId="3482968323" sldId="385"/>
            <ac:spMk id="381" creationId="{1985BDBB-B5AF-98E8-03ED-96E9B198FE4B}"/>
          </ac:spMkLst>
        </pc:spChg>
        <pc:spChg chg="del">
          <ac:chgData name="halil kaplan" userId="a47d4e08b637cb6e" providerId="LiveId" clId="{D7335F7A-EADE-42F3-8CCE-367F8F0E912E}" dt="2023-03-10T12:58:17.305" v="1710" actId="478"/>
          <ac:spMkLst>
            <pc:docMk/>
            <pc:sldMk cId="3482968323" sldId="385"/>
            <ac:spMk id="382" creationId="{424E4FE4-495D-B0A5-A217-DD7B0EA0F70A}"/>
          </ac:spMkLst>
        </pc:spChg>
        <pc:spChg chg="del">
          <ac:chgData name="halil kaplan" userId="a47d4e08b637cb6e" providerId="LiveId" clId="{D7335F7A-EADE-42F3-8CCE-367F8F0E912E}" dt="2023-03-10T12:58:17.305" v="1710" actId="478"/>
          <ac:spMkLst>
            <pc:docMk/>
            <pc:sldMk cId="3482968323" sldId="385"/>
            <ac:spMk id="383" creationId="{2A792909-A4D4-194C-5C46-9A84502B32F4}"/>
          </ac:spMkLst>
        </pc:spChg>
        <pc:spChg chg="del">
          <ac:chgData name="halil kaplan" userId="a47d4e08b637cb6e" providerId="LiveId" clId="{D7335F7A-EADE-42F3-8CCE-367F8F0E912E}" dt="2023-03-10T12:58:17.305" v="1710" actId="478"/>
          <ac:spMkLst>
            <pc:docMk/>
            <pc:sldMk cId="3482968323" sldId="385"/>
            <ac:spMk id="384" creationId="{D21A16B8-9720-F8C2-6AA2-7FEECFF6270C}"/>
          </ac:spMkLst>
        </pc:spChg>
        <pc:spChg chg="del">
          <ac:chgData name="halil kaplan" userId="a47d4e08b637cb6e" providerId="LiveId" clId="{D7335F7A-EADE-42F3-8CCE-367F8F0E912E}" dt="2023-03-10T12:58:17.305" v="1710" actId="478"/>
          <ac:spMkLst>
            <pc:docMk/>
            <pc:sldMk cId="3482968323" sldId="385"/>
            <ac:spMk id="385" creationId="{CC5D8372-18CA-9B60-FBEE-419EC3CFA2BC}"/>
          </ac:spMkLst>
        </pc:spChg>
        <pc:spChg chg="del">
          <ac:chgData name="halil kaplan" userId="a47d4e08b637cb6e" providerId="LiveId" clId="{D7335F7A-EADE-42F3-8CCE-367F8F0E912E}" dt="2023-03-10T12:58:17.305" v="1710" actId="478"/>
          <ac:spMkLst>
            <pc:docMk/>
            <pc:sldMk cId="3482968323" sldId="385"/>
            <ac:spMk id="386" creationId="{ECFED6C3-AC4B-DE85-BD9A-14F7778DD4FC}"/>
          </ac:spMkLst>
        </pc:spChg>
        <pc:spChg chg="del">
          <ac:chgData name="halil kaplan" userId="a47d4e08b637cb6e" providerId="LiveId" clId="{D7335F7A-EADE-42F3-8CCE-367F8F0E912E}" dt="2023-03-10T12:58:17.305" v="1710" actId="478"/>
          <ac:spMkLst>
            <pc:docMk/>
            <pc:sldMk cId="3482968323" sldId="385"/>
            <ac:spMk id="387" creationId="{670C7439-6369-E814-13DD-D185F6E76882}"/>
          </ac:spMkLst>
        </pc:spChg>
        <pc:spChg chg="del">
          <ac:chgData name="halil kaplan" userId="a47d4e08b637cb6e" providerId="LiveId" clId="{D7335F7A-EADE-42F3-8CCE-367F8F0E912E}" dt="2023-03-10T12:58:17.305" v="1710" actId="478"/>
          <ac:spMkLst>
            <pc:docMk/>
            <pc:sldMk cId="3482968323" sldId="385"/>
            <ac:spMk id="388" creationId="{269BB947-0E41-EF75-9CD9-7460F043D8A8}"/>
          </ac:spMkLst>
        </pc:spChg>
        <pc:spChg chg="del">
          <ac:chgData name="halil kaplan" userId="a47d4e08b637cb6e" providerId="LiveId" clId="{D7335F7A-EADE-42F3-8CCE-367F8F0E912E}" dt="2023-03-10T12:58:17.305" v="1710" actId="478"/>
          <ac:spMkLst>
            <pc:docMk/>
            <pc:sldMk cId="3482968323" sldId="385"/>
            <ac:spMk id="389" creationId="{B3AA72C3-4D24-49CD-8EBD-ACA10C32942C}"/>
          </ac:spMkLst>
        </pc:spChg>
        <pc:spChg chg="del">
          <ac:chgData name="halil kaplan" userId="a47d4e08b637cb6e" providerId="LiveId" clId="{D7335F7A-EADE-42F3-8CCE-367F8F0E912E}" dt="2023-03-10T12:58:17.305" v="1710" actId="478"/>
          <ac:spMkLst>
            <pc:docMk/>
            <pc:sldMk cId="3482968323" sldId="385"/>
            <ac:spMk id="390" creationId="{15E3A689-D7E8-5DF8-2E6C-DE6A431EE062}"/>
          </ac:spMkLst>
        </pc:spChg>
        <pc:spChg chg="del">
          <ac:chgData name="halil kaplan" userId="a47d4e08b637cb6e" providerId="LiveId" clId="{D7335F7A-EADE-42F3-8CCE-367F8F0E912E}" dt="2023-03-10T12:58:17.305" v="1710" actId="478"/>
          <ac:spMkLst>
            <pc:docMk/>
            <pc:sldMk cId="3482968323" sldId="385"/>
            <ac:spMk id="391" creationId="{9CA89E0D-7339-03C2-2D15-5356DAB7AFB0}"/>
          </ac:spMkLst>
        </pc:spChg>
        <pc:picChg chg="add mod">
          <ac:chgData name="halil kaplan" userId="a47d4e08b637cb6e" providerId="LiveId" clId="{D7335F7A-EADE-42F3-8CCE-367F8F0E912E}" dt="2023-03-13T07:54:26.233" v="1837" actId="1076"/>
          <ac:picMkLst>
            <pc:docMk/>
            <pc:sldMk cId="3482968323" sldId="385"/>
            <ac:picMk id="4" creationId="{2496E261-1D90-731B-4688-2FEABD7EDFFE}"/>
          </ac:picMkLst>
        </pc:picChg>
        <pc:cxnChg chg="add mod">
          <ac:chgData name="halil kaplan" userId="a47d4e08b637cb6e" providerId="LiveId" clId="{D7335F7A-EADE-42F3-8CCE-367F8F0E912E}" dt="2023-03-10T13:31:48.371" v="1803" actId="1076"/>
          <ac:cxnSpMkLst>
            <pc:docMk/>
            <pc:sldMk cId="3482968323" sldId="385"/>
            <ac:cxnSpMk id="5" creationId="{EBA3AAA5-CE0F-6156-5C6F-07FE8C960B77}"/>
          </ac:cxnSpMkLst>
        </pc:cxnChg>
      </pc:sldChg>
      <pc:sldChg chg="addSp delSp modSp add mod modShow">
        <pc:chgData name="halil kaplan" userId="a47d4e08b637cb6e" providerId="LiveId" clId="{D7335F7A-EADE-42F3-8CCE-367F8F0E912E}" dt="2023-03-21T10:09:13.199" v="2526" actId="729"/>
        <pc:sldMkLst>
          <pc:docMk/>
          <pc:sldMk cId="466639918" sldId="386"/>
        </pc:sldMkLst>
        <pc:spChg chg="mod">
          <ac:chgData name="halil kaplan" userId="a47d4e08b637cb6e" providerId="LiveId" clId="{D7335F7A-EADE-42F3-8CCE-367F8F0E912E}" dt="2023-03-10T13:02:31.787" v="1717"/>
          <ac:spMkLst>
            <pc:docMk/>
            <pc:sldMk cId="466639918" sldId="386"/>
            <ac:spMk id="5" creationId="{4639D32D-39A1-2886-5ABC-97AD1FAC6661}"/>
          </ac:spMkLst>
        </pc:spChg>
        <pc:spChg chg="mod">
          <ac:chgData name="halil kaplan" userId="a47d4e08b637cb6e" providerId="LiveId" clId="{D7335F7A-EADE-42F3-8CCE-367F8F0E912E}" dt="2023-03-10T13:02:31.787" v="1717"/>
          <ac:spMkLst>
            <pc:docMk/>
            <pc:sldMk cId="466639918" sldId="386"/>
            <ac:spMk id="6" creationId="{ABF88033-C9E8-C778-D3FD-709415FB146E}"/>
          </ac:spMkLst>
        </pc:spChg>
        <pc:spChg chg="mod">
          <ac:chgData name="halil kaplan" userId="a47d4e08b637cb6e" providerId="LiveId" clId="{D7335F7A-EADE-42F3-8CCE-367F8F0E912E}" dt="2023-03-10T13:02:31.787" v="1717"/>
          <ac:spMkLst>
            <pc:docMk/>
            <pc:sldMk cId="466639918" sldId="386"/>
            <ac:spMk id="7" creationId="{8388604C-EA18-DD53-4C45-736DB72809A5}"/>
          </ac:spMkLst>
        </pc:spChg>
        <pc:spChg chg="mod">
          <ac:chgData name="halil kaplan" userId="a47d4e08b637cb6e" providerId="LiveId" clId="{D7335F7A-EADE-42F3-8CCE-367F8F0E912E}" dt="2023-03-10T13:02:31.787" v="1717"/>
          <ac:spMkLst>
            <pc:docMk/>
            <pc:sldMk cId="466639918" sldId="386"/>
            <ac:spMk id="8" creationId="{DEF26383-15BF-0D7C-C99F-AC8D3E42A9E3}"/>
          </ac:spMkLst>
        </pc:spChg>
        <pc:spChg chg="mod">
          <ac:chgData name="halil kaplan" userId="a47d4e08b637cb6e" providerId="LiveId" clId="{D7335F7A-EADE-42F3-8CCE-367F8F0E912E}" dt="2023-03-10T13:02:31.787" v="1717"/>
          <ac:spMkLst>
            <pc:docMk/>
            <pc:sldMk cId="466639918" sldId="386"/>
            <ac:spMk id="9" creationId="{DEA6FAA7-23E3-1A38-804C-36A1D277F052}"/>
          </ac:spMkLst>
        </pc:spChg>
        <pc:spChg chg="mod">
          <ac:chgData name="halil kaplan" userId="a47d4e08b637cb6e" providerId="LiveId" clId="{D7335F7A-EADE-42F3-8CCE-367F8F0E912E}" dt="2023-03-10T13:02:31.787" v="1717"/>
          <ac:spMkLst>
            <pc:docMk/>
            <pc:sldMk cId="466639918" sldId="386"/>
            <ac:spMk id="10" creationId="{54A6B12D-E8B7-3FFD-B4C3-B18143485D9D}"/>
          </ac:spMkLst>
        </pc:spChg>
        <pc:spChg chg="mod">
          <ac:chgData name="halil kaplan" userId="a47d4e08b637cb6e" providerId="LiveId" clId="{D7335F7A-EADE-42F3-8CCE-367F8F0E912E}" dt="2023-03-10T13:02:31.787" v="1717"/>
          <ac:spMkLst>
            <pc:docMk/>
            <pc:sldMk cId="466639918" sldId="386"/>
            <ac:spMk id="11" creationId="{BEA2DFF6-2AAA-8BE6-B23F-46B1C975F710}"/>
          </ac:spMkLst>
        </pc:spChg>
        <pc:spChg chg="mod">
          <ac:chgData name="halil kaplan" userId="a47d4e08b637cb6e" providerId="LiveId" clId="{D7335F7A-EADE-42F3-8CCE-367F8F0E912E}" dt="2023-03-10T13:02:31.787" v="1717"/>
          <ac:spMkLst>
            <pc:docMk/>
            <pc:sldMk cId="466639918" sldId="386"/>
            <ac:spMk id="12" creationId="{E831E4F1-336C-8DBF-ABFE-90DA76587878}"/>
          </ac:spMkLst>
        </pc:spChg>
        <pc:spChg chg="mod">
          <ac:chgData name="halil kaplan" userId="a47d4e08b637cb6e" providerId="LiveId" clId="{D7335F7A-EADE-42F3-8CCE-367F8F0E912E}" dt="2023-03-10T13:02:31.787" v="1717"/>
          <ac:spMkLst>
            <pc:docMk/>
            <pc:sldMk cId="466639918" sldId="386"/>
            <ac:spMk id="13" creationId="{2B81B563-697C-D0A8-54B4-4A540F936E03}"/>
          </ac:spMkLst>
        </pc:spChg>
        <pc:spChg chg="mod">
          <ac:chgData name="halil kaplan" userId="a47d4e08b637cb6e" providerId="LiveId" clId="{D7335F7A-EADE-42F3-8CCE-367F8F0E912E}" dt="2023-03-10T13:02:31.787" v="1717"/>
          <ac:spMkLst>
            <pc:docMk/>
            <pc:sldMk cId="466639918" sldId="386"/>
            <ac:spMk id="14" creationId="{2564CF46-42C9-7739-C817-0CDC166C0221}"/>
          </ac:spMkLst>
        </pc:spChg>
        <pc:spChg chg="mod">
          <ac:chgData name="halil kaplan" userId="a47d4e08b637cb6e" providerId="LiveId" clId="{D7335F7A-EADE-42F3-8CCE-367F8F0E912E}" dt="2023-03-10T13:02:31.787" v="1717"/>
          <ac:spMkLst>
            <pc:docMk/>
            <pc:sldMk cId="466639918" sldId="386"/>
            <ac:spMk id="15" creationId="{21E19FFA-17C7-6772-E2A9-1AD606DFC5E2}"/>
          </ac:spMkLst>
        </pc:spChg>
        <pc:spChg chg="mod">
          <ac:chgData name="halil kaplan" userId="a47d4e08b637cb6e" providerId="LiveId" clId="{D7335F7A-EADE-42F3-8CCE-367F8F0E912E}" dt="2023-03-10T13:02:31.787" v="1717"/>
          <ac:spMkLst>
            <pc:docMk/>
            <pc:sldMk cId="466639918" sldId="386"/>
            <ac:spMk id="16" creationId="{3070134A-FCF5-3F50-39B0-0C6EA17E0B41}"/>
          </ac:spMkLst>
        </pc:spChg>
        <pc:spChg chg="mod">
          <ac:chgData name="halil kaplan" userId="a47d4e08b637cb6e" providerId="LiveId" clId="{D7335F7A-EADE-42F3-8CCE-367F8F0E912E}" dt="2023-03-10T13:02:31.787" v="1717"/>
          <ac:spMkLst>
            <pc:docMk/>
            <pc:sldMk cId="466639918" sldId="386"/>
            <ac:spMk id="17" creationId="{C3501993-EBA5-903B-2AFD-7D1647C6FD9A}"/>
          </ac:spMkLst>
        </pc:spChg>
        <pc:spChg chg="mod">
          <ac:chgData name="halil kaplan" userId="a47d4e08b637cb6e" providerId="LiveId" clId="{D7335F7A-EADE-42F3-8CCE-367F8F0E912E}" dt="2023-03-10T13:02:31.787" v="1717"/>
          <ac:spMkLst>
            <pc:docMk/>
            <pc:sldMk cId="466639918" sldId="386"/>
            <ac:spMk id="18" creationId="{C388D024-BB37-9EE4-BE4C-8A0420D4185E}"/>
          </ac:spMkLst>
        </pc:spChg>
        <pc:spChg chg="mod">
          <ac:chgData name="halil kaplan" userId="a47d4e08b637cb6e" providerId="LiveId" clId="{D7335F7A-EADE-42F3-8CCE-367F8F0E912E}" dt="2023-03-10T13:02:31.787" v="1717"/>
          <ac:spMkLst>
            <pc:docMk/>
            <pc:sldMk cId="466639918" sldId="386"/>
            <ac:spMk id="19" creationId="{E55672CA-5A83-5ABD-4F15-FB1A2A0C3179}"/>
          </ac:spMkLst>
        </pc:spChg>
        <pc:spChg chg="mod">
          <ac:chgData name="halil kaplan" userId="a47d4e08b637cb6e" providerId="LiveId" clId="{D7335F7A-EADE-42F3-8CCE-367F8F0E912E}" dt="2023-03-10T13:02:31.787" v="1717"/>
          <ac:spMkLst>
            <pc:docMk/>
            <pc:sldMk cId="466639918" sldId="386"/>
            <ac:spMk id="20" creationId="{D876C641-FF80-5933-910B-E4C89E3ED914}"/>
          </ac:spMkLst>
        </pc:spChg>
        <pc:spChg chg="mod">
          <ac:chgData name="halil kaplan" userId="a47d4e08b637cb6e" providerId="LiveId" clId="{D7335F7A-EADE-42F3-8CCE-367F8F0E912E}" dt="2023-03-10T13:02:31.787" v="1717"/>
          <ac:spMkLst>
            <pc:docMk/>
            <pc:sldMk cId="466639918" sldId="386"/>
            <ac:spMk id="21" creationId="{23F331F3-3861-B26F-7281-0635FD5F8AF9}"/>
          </ac:spMkLst>
        </pc:spChg>
        <pc:spChg chg="mod">
          <ac:chgData name="halil kaplan" userId="a47d4e08b637cb6e" providerId="LiveId" clId="{D7335F7A-EADE-42F3-8CCE-367F8F0E912E}" dt="2023-03-10T13:02:31.787" v="1717"/>
          <ac:spMkLst>
            <pc:docMk/>
            <pc:sldMk cId="466639918" sldId="386"/>
            <ac:spMk id="22" creationId="{F357011C-DDF9-75DB-A7C0-24CB6A3F7C38}"/>
          </ac:spMkLst>
        </pc:spChg>
        <pc:spChg chg="mod">
          <ac:chgData name="halil kaplan" userId="a47d4e08b637cb6e" providerId="LiveId" clId="{D7335F7A-EADE-42F3-8CCE-367F8F0E912E}" dt="2023-03-10T13:02:31.787" v="1717"/>
          <ac:spMkLst>
            <pc:docMk/>
            <pc:sldMk cId="466639918" sldId="386"/>
            <ac:spMk id="23" creationId="{E4E63994-238C-2518-4425-E70DF2508421}"/>
          </ac:spMkLst>
        </pc:spChg>
        <pc:spChg chg="mod">
          <ac:chgData name="halil kaplan" userId="a47d4e08b637cb6e" providerId="LiveId" clId="{D7335F7A-EADE-42F3-8CCE-367F8F0E912E}" dt="2023-03-10T13:02:31.787" v="1717"/>
          <ac:spMkLst>
            <pc:docMk/>
            <pc:sldMk cId="466639918" sldId="386"/>
            <ac:spMk id="24" creationId="{CB24BC68-8C41-7C3B-2568-D83A50C063E9}"/>
          </ac:spMkLst>
        </pc:spChg>
        <pc:spChg chg="add mod">
          <ac:chgData name="halil kaplan" userId="a47d4e08b637cb6e" providerId="LiveId" clId="{D7335F7A-EADE-42F3-8CCE-367F8F0E912E}" dt="2023-03-10T13:30:02.610" v="1801" actId="1076"/>
          <ac:spMkLst>
            <pc:docMk/>
            <pc:sldMk cId="466639918" sldId="386"/>
            <ac:spMk id="25" creationId="{CA2BF16F-1479-5A7F-40FA-01508871BF13}"/>
          </ac:spMkLst>
        </pc:spChg>
        <pc:spChg chg="mod">
          <ac:chgData name="halil kaplan" userId="a47d4e08b637cb6e" providerId="LiveId" clId="{D7335F7A-EADE-42F3-8CCE-367F8F0E912E}" dt="2023-03-13T07:54:57.003" v="1838"/>
          <ac:spMkLst>
            <pc:docMk/>
            <pc:sldMk cId="466639918" sldId="386"/>
            <ac:spMk id="27" creationId="{EA936BC0-1895-8917-DABD-9DDE476D7CD4}"/>
          </ac:spMkLst>
        </pc:spChg>
        <pc:spChg chg="add mod">
          <ac:chgData name="halil kaplan" userId="a47d4e08b637cb6e" providerId="LiveId" clId="{D7335F7A-EADE-42F3-8CCE-367F8F0E912E}" dt="2023-03-13T07:55:04.713" v="1839"/>
          <ac:spMkLst>
            <pc:docMk/>
            <pc:sldMk cId="466639918" sldId="386"/>
            <ac:spMk id="29" creationId="{5C1633B5-131A-F0F6-57CA-81E3F4F4CBBF}"/>
          </ac:spMkLst>
        </pc:spChg>
        <pc:spChg chg="add mod">
          <ac:chgData name="halil kaplan" userId="a47d4e08b637cb6e" providerId="LiveId" clId="{D7335F7A-EADE-42F3-8CCE-367F8F0E912E}" dt="2023-03-13T07:55:04.713" v="1839"/>
          <ac:spMkLst>
            <pc:docMk/>
            <pc:sldMk cId="466639918" sldId="386"/>
            <ac:spMk id="30" creationId="{B443E950-146D-7A45-C975-EF56C04178AA}"/>
          </ac:spMkLst>
        </pc:spChg>
        <pc:grpChg chg="add mod">
          <ac:chgData name="halil kaplan" userId="a47d4e08b637cb6e" providerId="LiveId" clId="{D7335F7A-EADE-42F3-8CCE-367F8F0E912E}" dt="2023-03-10T13:30:02.610" v="1801" actId="1076"/>
          <ac:grpSpMkLst>
            <pc:docMk/>
            <pc:sldMk cId="466639918" sldId="386"/>
            <ac:grpSpMk id="2" creationId="{7391D69D-1494-3628-9943-C003E959AB7C}"/>
          </ac:grpSpMkLst>
        </pc:grpChg>
        <pc:grpChg chg="mod">
          <ac:chgData name="halil kaplan" userId="a47d4e08b637cb6e" providerId="LiveId" clId="{D7335F7A-EADE-42F3-8CCE-367F8F0E912E}" dt="2023-03-10T13:02:31.787" v="1717"/>
          <ac:grpSpMkLst>
            <pc:docMk/>
            <pc:sldMk cId="466639918" sldId="386"/>
            <ac:grpSpMk id="3" creationId="{8E3DCC82-C680-698A-52B7-1C6E424E4A24}"/>
          </ac:grpSpMkLst>
        </pc:grpChg>
        <pc:grpChg chg="add mod">
          <ac:chgData name="halil kaplan" userId="a47d4e08b637cb6e" providerId="LiveId" clId="{D7335F7A-EADE-42F3-8CCE-367F8F0E912E}" dt="2023-03-13T07:54:57.003" v="1838"/>
          <ac:grpSpMkLst>
            <pc:docMk/>
            <pc:sldMk cId="466639918" sldId="386"/>
            <ac:grpSpMk id="26" creationId="{522A15FF-1145-5A3B-9D54-80796590EB48}"/>
          </ac:grpSpMkLst>
        </pc:grpChg>
        <pc:picChg chg="del">
          <ac:chgData name="halil kaplan" userId="a47d4e08b637cb6e" providerId="LiveId" clId="{D7335F7A-EADE-42F3-8CCE-367F8F0E912E}" dt="2023-03-10T13:02:30.959" v="1716" actId="478"/>
          <ac:picMkLst>
            <pc:docMk/>
            <pc:sldMk cId="466639918" sldId="386"/>
            <ac:picMk id="4" creationId="{2496E261-1D90-731B-4688-2FEABD7EDFFE}"/>
          </ac:picMkLst>
        </pc:picChg>
        <pc:picChg chg="mod">
          <ac:chgData name="halil kaplan" userId="a47d4e08b637cb6e" providerId="LiveId" clId="{D7335F7A-EADE-42F3-8CCE-367F8F0E912E}" dt="2023-03-13T07:54:57.003" v="1838"/>
          <ac:picMkLst>
            <pc:docMk/>
            <pc:sldMk cId="466639918" sldId="386"/>
            <ac:picMk id="28" creationId="{87C0AFB0-34CF-81EA-B46B-2A1113FE51E0}"/>
          </ac:picMkLst>
        </pc:picChg>
      </pc:sldChg>
      <pc:sldChg chg="addSp delSp modSp add mod modShow">
        <pc:chgData name="halil kaplan" userId="a47d4e08b637cb6e" providerId="LiveId" clId="{D7335F7A-EADE-42F3-8CCE-367F8F0E912E}" dt="2023-03-21T10:09:13.199" v="2526" actId="729"/>
        <pc:sldMkLst>
          <pc:docMk/>
          <pc:sldMk cId="743549851" sldId="387"/>
        </pc:sldMkLst>
        <pc:spChg chg="add mod">
          <ac:chgData name="halil kaplan" userId="a47d4e08b637cb6e" providerId="LiveId" clId="{D7335F7A-EADE-42F3-8CCE-367F8F0E912E}" dt="2023-03-10T13:35:54.405" v="1831" actId="1076"/>
          <ac:spMkLst>
            <pc:docMk/>
            <pc:sldMk cId="743549851" sldId="387"/>
            <ac:spMk id="4" creationId="{BC08532F-2786-2269-C721-1C497D6481D2}"/>
          </ac:spMkLst>
        </pc:spChg>
        <pc:spChg chg="del mod">
          <ac:chgData name="halil kaplan" userId="a47d4e08b637cb6e" providerId="LiveId" clId="{D7335F7A-EADE-42F3-8CCE-367F8F0E912E}" dt="2023-03-10T13:35:35.043" v="1816" actId="478"/>
          <ac:spMkLst>
            <pc:docMk/>
            <pc:sldMk cId="743549851" sldId="387"/>
            <ac:spMk id="25" creationId="{CA2BF16F-1479-5A7F-40FA-01508871BF13}"/>
          </ac:spMkLst>
        </pc:spChg>
        <pc:spChg chg="add mod">
          <ac:chgData name="halil kaplan" userId="a47d4e08b637cb6e" providerId="LiveId" clId="{D7335F7A-EADE-42F3-8CCE-367F8F0E912E}" dt="2023-03-13T07:59:28.374" v="1864" actId="14100"/>
          <ac:spMkLst>
            <pc:docMk/>
            <pc:sldMk cId="743549851" sldId="387"/>
            <ac:spMk id="29" creationId="{391AEFF6-D51A-0D06-CDAB-B4D72D7D6FEE}"/>
          </ac:spMkLst>
        </pc:spChg>
        <pc:spChg chg="add mod">
          <ac:chgData name="halil kaplan" userId="a47d4e08b637cb6e" providerId="LiveId" clId="{D7335F7A-EADE-42F3-8CCE-367F8F0E912E}" dt="2023-03-13T07:59:51.191" v="1893" actId="14100"/>
          <ac:spMkLst>
            <pc:docMk/>
            <pc:sldMk cId="743549851" sldId="387"/>
            <ac:spMk id="33" creationId="{2A1FDA1F-287A-510E-982E-00AD84D1A810}"/>
          </ac:spMkLst>
        </pc:spChg>
        <pc:grpChg chg="del">
          <ac:chgData name="halil kaplan" userId="a47d4e08b637cb6e" providerId="LiveId" clId="{D7335F7A-EADE-42F3-8CCE-367F8F0E912E}" dt="2023-03-10T13:35:36.074" v="1817" actId="478"/>
          <ac:grpSpMkLst>
            <pc:docMk/>
            <pc:sldMk cId="743549851" sldId="387"/>
            <ac:grpSpMk id="2" creationId="{7391D69D-1494-3628-9943-C003E959AB7C}"/>
          </ac:grpSpMkLst>
        </pc:grpChg>
        <pc:picChg chg="add mod">
          <ac:chgData name="halil kaplan" userId="a47d4e08b637cb6e" providerId="LiveId" clId="{D7335F7A-EADE-42F3-8CCE-367F8F0E912E}" dt="2023-03-13T07:58:29.487" v="1842" actId="1076"/>
          <ac:picMkLst>
            <pc:docMk/>
            <pc:sldMk cId="743549851" sldId="387"/>
            <ac:picMk id="27" creationId="{75ADC566-8760-C1BB-A6AE-0C2D61A69F44}"/>
          </ac:picMkLst>
        </pc:picChg>
        <pc:cxnChg chg="add mod">
          <ac:chgData name="halil kaplan" userId="a47d4e08b637cb6e" providerId="LiveId" clId="{D7335F7A-EADE-42F3-8CCE-367F8F0E912E}" dt="2023-03-13T07:59:28.374" v="1864" actId="14100"/>
          <ac:cxnSpMkLst>
            <pc:docMk/>
            <pc:sldMk cId="743549851" sldId="387"/>
            <ac:cxnSpMk id="28" creationId="{2C8505A3-B4B6-6BF7-9444-B205016E77F6}"/>
          </ac:cxnSpMkLst>
        </pc:cxnChg>
        <pc:cxnChg chg="add mod">
          <ac:chgData name="halil kaplan" userId="a47d4e08b637cb6e" providerId="LiveId" clId="{D7335F7A-EADE-42F3-8CCE-367F8F0E912E}" dt="2023-03-13T07:59:51.191" v="1893" actId="14100"/>
          <ac:cxnSpMkLst>
            <pc:docMk/>
            <pc:sldMk cId="743549851" sldId="387"/>
            <ac:cxnSpMk id="32" creationId="{11D122F9-D342-7BE6-D156-26F862CC5497}"/>
          </ac:cxnSpMkLst>
        </pc:cxnChg>
      </pc:sldChg>
      <pc:sldChg chg="addSp delSp modSp add mod modShow">
        <pc:chgData name="halil kaplan" userId="a47d4e08b637cb6e" providerId="LiveId" clId="{D7335F7A-EADE-42F3-8CCE-367F8F0E912E}" dt="2023-03-21T10:09:13.199" v="2526" actId="729"/>
        <pc:sldMkLst>
          <pc:docMk/>
          <pc:sldMk cId="352773491" sldId="388"/>
        </pc:sldMkLst>
        <pc:spChg chg="mod">
          <ac:chgData name="halil kaplan" userId="a47d4e08b637cb6e" providerId="LiveId" clId="{D7335F7A-EADE-42F3-8CCE-367F8F0E912E}" dt="2023-03-14T06:24:23.960" v="1904" actId="20577"/>
          <ac:spMkLst>
            <pc:docMk/>
            <pc:sldMk cId="352773491" sldId="388"/>
            <ac:spMk id="4" creationId="{BC08532F-2786-2269-C721-1C497D6481D2}"/>
          </ac:spMkLst>
        </pc:spChg>
        <pc:spChg chg="del">
          <ac:chgData name="halil kaplan" userId="a47d4e08b637cb6e" providerId="LiveId" clId="{D7335F7A-EADE-42F3-8CCE-367F8F0E912E}" dt="2023-03-14T06:23:51.976" v="1896" actId="478"/>
          <ac:spMkLst>
            <pc:docMk/>
            <pc:sldMk cId="352773491" sldId="388"/>
            <ac:spMk id="29" creationId="{391AEFF6-D51A-0D06-CDAB-B4D72D7D6FEE}"/>
          </ac:spMkLst>
        </pc:spChg>
        <pc:spChg chg="del">
          <ac:chgData name="halil kaplan" userId="a47d4e08b637cb6e" providerId="LiveId" clId="{D7335F7A-EADE-42F3-8CCE-367F8F0E912E}" dt="2023-03-14T06:23:51.976" v="1896" actId="478"/>
          <ac:spMkLst>
            <pc:docMk/>
            <pc:sldMk cId="352773491" sldId="388"/>
            <ac:spMk id="33" creationId="{2A1FDA1F-287A-510E-982E-00AD84D1A810}"/>
          </ac:spMkLst>
        </pc:spChg>
        <pc:picChg chg="add mod">
          <ac:chgData name="halil kaplan" userId="a47d4e08b637cb6e" providerId="LiveId" clId="{D7335F7A-EADE-42F3-8CCE-367F8F0E912E}" dt="2023-03-14T06:23:56.214" v="1899" actId="1076"/>
          <ac:picMkLst>
            <pc:docMk/>
            <pc:sldMk cId="352773491" sldId="388"/>
            <ac:picMk id="3" creationId="{7A3DAE61-0206-1619-9FB7-5AE4345CFB08}"/>
          </ac:picMkLst>
        </pc:picChg>
        <pc:picChg chg="del">
          <ac:chgData name="halil kaplan" userId="a47d4e08b637cb6e" providerId="LiveId" clId="{D7335F7A-EADE-42F3-8CCE-367F8F0E912E}" dt="2023-03-14T06:23:49.920" v="1895" actId="478"/>
          <ac:picMkLst>
            <pc:docMk/>
            <pc:sldMk cId="352773491" sldId="388"/>
            <ac:picMk id="27" creationId="{75ADC566-8760-C1BB-A6AE-0C2D61A69F44}"/>
          </ac:picMkLst>
        </pc:picChg>
        <pc:cxnChg chg="del mod">
          <ac:chgData name="halil kaplan" userId="a47d4e08b637cb6e" providerId="LiveId" clId="{D7335F7A-EADE-42F3-8CCE-367F8F0E912E}" dt="2023-03-14T06:23:51.976" v="1896" actId="478"/>
          <ac:cxnSpMkLst>
            <pc:docMk/>
            <pc:sldMk cId="352773491" sldId="388"/>
            <ac:cxnSpMk id="28" creationId="{2C8505A3-B4B6-6BF7-9444-B205016E77F6}"/>
          </ac:cxnSpMkLst>
        </pc:cxnChg>
        <pc:cxnChg chg="del mod">
          <ac:chgData name="halil kaplan" userId="a47d4e08b637cb6e" providerId="LiveId" clId="{D7335F7A-EADE-42F3-8CCE-367F8F0E912E}" dt="2023-03-14T06:23:51.976" v="1896" actId="478"/>
          <ac:cxnSpMkLst>
            <pc:docMk/>
            <pc:sldMk cId="352773491" sldId="388"/>
            <ac:cxnSpMk id="32" creationId="{11D122F9-D342-7BE6-D156-26F862CC5497}"/>
          </ac:cxnSpMkLst>
        </pc:cxnChg>
      </pc:sldChg>
      <pc:sldChg chg="addSp delSp modSp add mod">
        <pc:chgData name="halil kaplan" userId="a47d4e08b637cb6e" providerId="LiveId" clId="{D7335F7A-EADE-42F3-8CCE-367F8F0E912E}" dt="2023-03-14T08:10:22.716" v="2348" actId="1076"/>
        <pc:sldMkLst>
          <pc:docMk/>
          <pc:sldMk cId="290248893" sldId="389"/>
        </pc:sldMkLst>
        <pc:spChg chg="add mod">
          <ac:chgData name="halil kaplan" userId="a47d4e08b637cb6e" providerId="LiveId" clId="{D7335F7A-EADE-42F3-8CCE-367F8F0E912E}" dt="2023-03-14T07:34:50.221" v="2341" actId="1076"/>
          <ac:spMkLst>
            <pc:docMk/>
            <pc:sldMk cId="290248893" sldId="389"/>
            <ac:spMk id="6" creationId="{27A383BD-E0F8-DFB3-5EA6-4B73952CD07D}"/>
          </ac:spMkLst>
        </pc:spChg>
        <pc:spChg chg="del">
          <ac:chgData name="halil kaplan" userId="a47d4e08b637cb6e" providerId="LiveId" clId="{D7335F7A-EADE-42F3-8CCE-367F8F0E912E}" dt="2023-03-14T07:01:53.650" v="1907" actId="478"/>
          <ac:spMkLst>
            <pc:docMk/>
            <pc:sldMk cId="290248893" sldId="389"/>
            <ac:spMk id="878" creationId="{00000000-0000-0000-0000-000000000000}"/>
          </ac:spMkLst>
        </pc:spChg>
        <pc:spChg chg="del">
          <ac:chgData name="halil kaplan" userId="a47d4e08b637cb6e" providerId="LiveId" clId="{D7335F7A-EADE-42F3-8CCE-367F8F0E912E}" dt="2023-03-14T07:01:56.051" v="1908" actId="478"/>
          <ac:spMkLst>
            <pc:docMk/>
            <pc:sldMk cId="290248893" sldId="389"/>
            <ac:spMk id="879" creationId="{00000000-0000-0000-0000-000000000000}"/>
          </ac:spMkLst>
        </pc:spChg>
        <pc:grpChg chg="del">
          <ac:chgData name="halil kaplan" userId="a47d4e08b637cb6e" providerId="LiveId" clId="{D7335F7A-EADE-42F3-8CCE-367F8F0E912E}" dt="2023-03-14T07:01:50.776" v="1906" actId="478"/>
          <ac:grpSpMkLst>
            <pc:docMk/>
            <pc:sldMk cId="290248893" sldId="389"/>
            <ac:grpSpMk id="875" creationId="{00000000-0000-0000-0000-000000000000}"/>
          </ac:grpSpMkLst>
        </pc:grpChg>
        <pc:graphicFrameChg chg="add mod modGraphic">
          <ac:chgData name="halil kaplan" userId="a47d4e08b637cb6e" providerId="LiveId" clId="{D7335F7A-EADE-42F3-8CCE-367F8F0E912E}" dt="2023-03-14T08:00:12.259" v="2347" actId="207"/>
          <ac:graphicFrameMkLst>
            <pc:docMk/>
            <pc:sldMk cId="290248893" sldId="389"/>
            <ac:graphicFrameMk id="4" creationId="{736F9D62-693A-A55B-BA4B-5BF67559F070}"/>
          </ac:graphicFrameMkLst>
        </pc:graphicFrameChg>
        <pc:picChg chg="add mod">
          <ac:chgData name="halil kaplan" userId="a47d4e08b637cb6e" providerId="LiveId" clId="{D7335F7A-EADE-42F3-8CCE-367F8F0E912E}" dt="2023-03-14T08:10:22.716" v="2348" actId="1076"/>
          <ac:picMkLst>
            <pc:docMk/>
            <pc:sldMk cId="290248893" sldId="389"/>
            <ac:picMk id="3" creationId="{60466C3C-F1A3-5109-A94B-93374AA572F6}"/>
          </ac:picMkLst>
        </pc:picChg>
      </pc:sldChg>
      <pc:sldChg chg="addSp delSp modSp add mod">
        <pc:chgData name="halil kaplan" userId="a47d4e08b637cb6e" providerId="LiveId" clId="{D7335F7A-EADE-42F3-8CCE-367F8F0E912E}" dt="2023-03-14T08:15:13.274" v="2359" actId="1076"/>
        <pc:sldMkLst>
          <pc:docMk/>
          <pc:sldMk cId="2038336446" sldId="390"/>
        </pc:sldMkLst>
        <pc:spChg chg="del">
          <ac:chgData name="halil kaplan" userId="a47d4e08b637cb6e" providerId="LiveId" clId="{D7335F7A-EADE-42F3-8CCE-367F8F0E912E}" dt="2023-03-14T08:14:56.357" v="2351" actId="478"/>
          <ac:spMkLst>
            <pc:docMk/>
            <pc:sldMk cId="2038336446" sldId="390"/>
            <ac:spMk id="3" creationId="{FF67B589-B8B1-0704-0CD1-D680F619A9C5}"/>
          </ac:spMkLst>
        </pc:spChg>
        <pc:picChg chg="add mod">
          <ac:chgData name="halil kaplan" userId="a47d4e08b637cb6e" providerId="LiveId" clId="{D7335F7A-EADE-42F3-8CCE-367F8F0E912E}" dt="2023-03-14T08:15:13.274" v="2359" actId="1076"/>
          <ac:picMkLst>
            <pc:docMk/>
            <pc:sldMk cId="2038336446" sldId="390"/>
            <ac:picMk id="4" creationId="{28668EF1-9CFB-947C-4CB0-1039D9A196A4}"/>
          </ac:picMkLst>
        </pc:picChg>
        <pc:picChg chg="del">
          <ac:chgData name="halil kaplan" userId="a47d4e08b637cb6e" providerId="LiveId" clId="{D7335F7A-EADE-42F3-8CCE-367F8F0E912E}" dt="2023-03-14T08:14:54.619" v="2350" actId="478"/>
          <ac:picMkLst>
            <pc:docMk/>
            <pc:sldMk cId="2038336446" sldId="390"/>
            <ac:picMk id="5" creationId="{271CC5D2-8D08-D79E-484E-C73FF10155A2}"/>
          </ac:picMkLst>
        </pc:picChg>
      </pc:sldChg>
      <pc:sldChg chg="addSp delSp modSp add mod">
        <pc:chgData name="halil kaplan" userId="a47d4e08b637cb6e" providerId="LiveId" clId="{D7335F7A-EADE-42F3-8CCE-367F8F0E912E}" dt="2023-03-21T10:07:59.792" v="2522" actId="14100"/>
        <pc:sldMkLst>
          <pc:docMk/>
          <pc:sldMk cId="2485638341" sldId="391"/>
        </pc:sldMkLst>
        <pc:spChg chg="add del">
          <ac:chgData name="halil kaplan" userId="a47d4e08b637cb6e" providerId="LiveId" clId="{D7335F7A-EADE-42F3-8CCE-367F8F0E912E}" dt="2023-03-16T07:18:37.473" v="2423"/>
          <ac:spMkLst>
            <pc:docMk/>
            <pc:sldMk cId="2485638341" sldId="391"/>
            <ac:spMk id="6" creationId="{97190B65-F37F-CCD0-9C71-316A29479C24}"/>
          </ac:spMkLst>
        </pc:spChg>
        <pc:spChg chg="add mod">
          <ac:chgData name="halil kaplan" userId="a47d4e08b637cb6e" providerId="LiveId" clId="{D7335F7A-EADE-42F3-8CCE-367F8F0E912E}" dt="2023-03-16T07:25:38.475" v="2509" actId="113"/>
          <ac:spMkLst>
            <pc:docMk/>
            <pc:sldMk cId="2485638341" sldId="391"/>
            <ac:spMk id="8" creationId="{A30781BB-449B-96F0-9BD2-4E233E51CDF4}"/>
          </ac:spMkLst>
        </pc:spChg>
        <pc:spChg chg="add mod">
          <ac:chgData name="halil kaplan" userId="a47d4e08b637cb6e" providerId="LiveId" clId="{D7335F7A-EADE-42F3-8CCE-367F8F0E912E}" dt="2023-03-21T10:07:59.792" v="2522" actId="14100"/>
          <ac:spMkLst>
            <pc:docMk/>
            <pc:sldMk cId="2485638341" sldId="391"/>
            <ac:spMk id="11" creationId="{27214D53-480A-BD7F-62F3-8CEE14C6A70F}"/>
          </ac:spMkLst>
        </pc:spChg>
        <pc:spChg chg="add mod">
          <ac:chgData name="halil kaplan" userId="a47d4e08b637cb6e" providerId="LiveId" clId="{D7335F7A-EADE-42F3-8CCE-367F8F0E912E}" dt="2023-03-16T07:25:34.992" v="2507" actId="113"/>
          <ac:spMkLst>
            <pc:docMk/>
            <pc:sldMk cId="2485638341" sldId="391"/>
            <ac:spMk id="13" creationId="{A5E4365C-4974-2CF4-147B-2BB20186293A}"/>
          </ac:spMkLst>
        </pc:spChg>
        <pc:spChg chg="add mod">
          <ac:chgData name="halil kaplan" userId="a47d4e08b637cb6e" providerId="LiveId" clId="{D7335F7A-EADE-42F3-8CCE-367F8F0E912E}" dt="2023-03-16T07:25:36.796" v="2508" actId="113"/>
          <ac:spMkLst>
            <pc:docMk/>
            <pc:sldMk cId="2485638341" sldId="391"/>
            <ac:spMk id="15" creationId="{4B622E44-9DF0-4FB5-D580-47EE71105A49}"/>
          </ac:spMkLst>
        </pc:spChg>
        <pc:spChg chg="add del">
          <ac:chgData name="halil kaplan" userId="a47d4e08b637cb6e" providerId="LiveId" clId="{D7335F7A-EADE-42F3-8CCE-367F8F0E912E}" dt="2023-03-16T07:22:41.638" v="2471"/>
          <ac:spMkLst>
            <pc:docMk/>
            <pc:sldMk cId="2485638341" sldId="391"/>
            <ac:spMk id="16" creationId="{9DB12336-C8A5-0371-8F85-BECC5A2543CB}"/>
          </ac:spMkLst>
        </pc:spChg>
        <pc:spChg chg="add del">
          <ac:chgData name="halil kaplan" userId="a47d4e08b637cb6e" providerId="LiveId" clId="{D7335F7A-EADE-42F3-8CCE-367F8F0E912E}" dt="2023-03-16T07:22:45.922" v="2473"/>
          <ac:spMkLst>
            <pc:docMk/>
            <pc:sldMk cId="2485638341" sldId="391"/>
            <ac:spMk id="17" creationId="{00FDB639-FEB3-FC1C-5DA2-14315FAF8050}"/>
          </ac:spMkLst>
        </pc:spChg>
        <pc:graphicFrameChg chg="add del mod modGraphic">
          <ac:chgData name="halil kaplan" userId="a47d4e08b637cb6e" providerId="LiveId" clId="{D7335F7A-EADE-42F3-8CCE-367F8F0E912E}" dt="2023-03-16T07:20:28.670" v="2438" actId="1032"/>
          <ac:graphicFrameMkLst>
            <pc:docMk/>
            <pc:sldMk cId="2485638341" sldId="391"/>
            <ac:graphicFrameMk id="9" creationId="{3724DA18-424F-308C-F8DB-CFE534B79534}"/>
          </ac:graphicFrameMkLst>
        </pc:graphicFrameChg>
        <pc:picChg chg="del">
          <ac:chgData name="halil kaplan" userId="a47d4e08b637cb6e" providerId="LiveId" clId="{D7335F7A-EADE-42F3-8CCE-367F8F0E912E}" dt="2023-03-16T07:18:23.868" v="2421" actId="478"/>
          <ac:picMkLst>
            <pc:docMk/>
            <pc:sldMk cId="2485638341" sldId="391"/>
            <ac:picMk id="3" creationId="{C75C179A-30A8-1118-A6B0-AE9B7E89BDC0}"/>
          </ac:picMkLst>
        </pc:picChg>
        <pc:cxnChg chg="add mod">
          <ac:chgData name="halil kaplan" userId="a47d4e08b637cb6e" providerId="LiveId" clId="{D7335F7A-EADE-42F3-8CCE-367F8F0E912E}" dt="2023-03-21T10:07:59.792" v="2522" actId="14100"/>
          <ac:cxnSpMkLst>
            <pc:docMk/>
            <pc:sldMk cId="2485638341" sldId="391"/>
            <ac:cxnSpMk id="19" creationId="{7FAD19C5-FD42-500D-CA51-BF2D72CCB243}"/>
          </ac:cxnSpMkLst>
        </pc:cxnChg>
        <pc:cxnChg chg="add mod">
          <ac:chgData name="halil kaplan" userId="a47d4e08b637cb6e" providerId="LiveId" clId="{D7335F7A-EADE-42F3-8CCE-367F8F0E912E}" dt="2023-03-21T10:07:59.792" v="2522" actId="14100"/>
          <ac:cxnSpMkLst>
            <pc:docMk/>
            <pc:sldMk cId="2485638341" sldId="391"/>
            <ac:cxnSpMk id="21" creationId="{03AE9B1D-7FCA-DE98-7C06-24924A67D0C9}"/>
          </ac:cxnSpMkLst>
        </pc:cxnChg>
        <pc:cxnChg chg="add mod">
          <ac:chgData name="halil kaplan" userId="a47d4e08b637cb6e" providerId="LiveId" clId="{D7335F7A-EADE-42F3-8CCE-367F8F0E912E}" dt="2023-03-21T10:07:59.792" v="2522" actId="14100"/>
          <ac:cxnSpMkLst>
            <pc:docMk/>
            <pc:sldMk cId="2485638341" sldId="391"/>
            <ac:cxnSpMk id="23" creationId="{2A0E0237-B842-87D0-921D-1135EF1A1F2B}"/>
          </ac:cxnSpMkLst>
        </pc:cxnChg>
      </pc:sldChg>
      <pc:sldChg chg="new del">
        <pc:chgData name="halil kaplan" userId="a47d4e08b637cb6e" providerId="LiveId" clId="{D7335F7A-EADE-42F3-8CCE-367F8F0E912E}" dt="2023-03-14T08:38:45.872" v="2419" actId="47"/>
        <pc:sldMkLst>
          <pc:docMk/>
          <pc:sldMk cId="4097468050" sldId="391"/>
        </pc:sldMkLst>
      </pc:sldChg>
      <pc:sldChg chg="addSp delSp modSp add mod">
        <pc:chgData name="halil kaplan" userId="a47d4e08b637cb6e" providerId="LiveId" clId="{D7335F7A-EADE-42F3-8CCE-367F8F0E912E}" dt="2023-04-17T05:59:04.088" v="2551" actId="1076"/>
        <pc:sldMkLst>
          <pc:docMk/>
          <pc:sldMk cId="917055300" sldId="392"/>
        </pc:sldMkLst>
        <pc:spChg chg="del">
          <ac:chgData name="halil kaplan" userId="a47d4e08b637cb6e" providerId="LiveId" clId="{D7335F7A-EADE-42F3-8CCE-367F8F0E912E}" dt="2023-04-17T05:58:16.402" v="2542" actId="478"/>
          <ac:spMkLst>
            <pc:docMk/>
            <pc:sldMk cId="917055300" sldId="392"/>
            <ac:spMk id="2" creationId="{D978ABE1-1DA3-3033-62EC-A78577CD2CF5}"/>
          </ac:spMkLst>
        </pc:spChg>
        <pc:spChg chg="del">
          <ac:chgData name="halil kaplan" userId="a47d4e08b637cb6e" providerId="LiveId" clId="{D7335F7A-EADE-42F3-8CCE-367F8F0E912E}" dt="2023-04-17T05:58:16.402" v="2542" actId="478"/>
          <ac:spMkLst>
            <pc:docMk/>
            <pc:sldMk cId="917055300" sldId="392"/>
            <ac:spMk id="3" creationId="{882FC856-8449-5FC7-869C-25E3FAF12140}"/>
          </ac:spMkLst>
        </pc:spChg>
        <pc:spChg chg="del">
          <ac:chgData name="halil kaplan" userId="a47d4e08b637cb6e" providerId="LiveId" clId="{D7335F7A-EADE-42F3-8CCE-367F8F0E912E}" dt="2023-04-17T05:58:16.402" v="2542" actId="478"/>
          <ac:spMkLst>
            <pc:docMk/>
            <pc:sldMk cId="917055300" sldId="392"/>
            <ac:spMk id="5" creationId="{74FA8B05-E752-1C8F-4740-D00B5E63ACE4}"/>
          </ac:spMkLst>
        </pc:spChg>
        <pc:spChg chg="del">
          <ac:chgData name="halil kaplan" userId="a47d4e08b637cb6e" providerId="LiveId" clId="{D7335F7A-EADE-42F3-8CCE-367F8F0E912E}" dt="2023-04-17T05:58:16.402" v="2542" actId="478"/>
          <ac:spMkLst>
            <pc:docMk/>
            <pc:sldMk cId="917055300" sldId="392"/>
            <ac:spMk id="6" creationId="{93249EBA-2BBB-88ED-8C5F-DCF84C257001}"/>
          </ac:spMkLst>
        </pc:spChg>
        <pc:spChg chg="del">
          <ac:chgData name="halil kaplan" userId="a47d4e08b637cb6e" providerId="LiveId" clId="{D7335F7A-EADE-42F3-8CCE-367F8F0E912E}" dt="2023-04-17T05:58:23.690" v="2545" actId="478"/>
          <ac:spMkLst>
            <pc:docMk/>
            <pc:sldMk cId="917055300" sldId="392"/>
            <ac:spMk id="683" creationId="{00000000-0000-0000-0000-000000000000}"/>
          </ac:spMkLst>
        </pc:spChg>
        <pc:spChg chg="del">
          <ac:chgData name="halil kaplan" userId="a47d4e08b637cb6e" providerId="LiveId" clId="{D7335F7A-EADE-42F3-8CCE-367F8F0E912E}" dt="2023-04-17T05:58:16.402" v="2542" actId="478"/>
          <ac:spMkLst>
            <pc:docMk/>
            <pc:sldMk cId="917055300" sldId="392"/>
            <ac:spMk id="691" creationId="{00000000-0000-0000-0000-000000000000}"/>
          </ac:spMkLst>
        </pc:spChg>
        <pc:spChg chg="del">
          <ac:chgData name="halil kaplan" userId="a47d4e08b637cb6e" providerId="LiveId" clId="{D7335F7A-EADE-42F3-8CCE-367F8F0E912E}" dt="2023-04-17T05:58:16.402" v="2542" actId="478"/>
          <ac:spMkLst>
            <pc:docMk/>
            <pc:sldMk cId="917055300" sldId="392"/>
            <ac:spMk id="695" creationId="{00000000-0000-0000-0000-000000000000}"/>
          </ac:spMkLst>
        </pc:spChg>
        <pc:spChg chg="del">
          <ac:chgData name="halil kaplan" userId="a47d4e08b637cb6e" providerId="LiveId" clId="{D7335F7A-EADE-42F3-8CCE-367F8F0E912E}" dt="2023-04-17T05:58:16.402" v="2542" actId="478"/>
          <ac:spMkLst>
            <pc:docMk/>
            <pc:sldMk cId="917055300" sldId="392"/>
            <ac:spMk id="699" creationId="{00000000-0000-0000-0000-000000000000}"/>
          </ac:spMkLst>
        </pc:spChg>
        <pc:spChg chg="del">
          <ac:chgData name="halil kaplan" userId="a47d4e08b637cb6e" providerId="LiveId" clId="{D7335F7A-EADE-42F3-8CCE-367F8F0E912E}" dt="2023-04-17T05:58:16.402" v="2542" actId="478"/>
          <ac:spMkLst>
            <pc:docMk/>
            <pc:sldMk cId="917055300" sldId="392"/>
            <ac:spMk id="700" creationId="{00000000-0000-0000-0000-000000000000}"/>
          </ac:spMkLst>
        </pc:spChg>
        <pc:spChg chg="del">
          <ac:chgData name="halil kaplan" userId="a47d4e08b637cb6e" providerId="LiveId" clId="{D7335F7A-EADE-42F3-8CCE-367F8F0E912E}" dt="2023-04-17T05:58:16.402" v="2542" actId="478"/>
          <ac:spMkLst>
            <pc:docMk/>
            <pc:sldMk cId="917055300" sldId="392"/>
            <ac:spMk id="701" creationId="{00000000-0000-0000-0000-000000000000}"/>
          </ac:spMkLst>
        </pc:spChg>
        <pc:spChg chg="del">
          <ac:chgData name="halil kaplan" userId="a47d4e08b637cb6e" providerId="LiveId" clId="{D7335F7A-EADE-42F3-8CCE-367F8F0E912E}" dt="2023-04-17T05:58:16.402" v="2542" actId="478"/>
          <ac:spMkLst>
            <pc:docMk/>
            <pc:sldMk cId="917055300" sldId="392"/>
            <ac:spMk id="702" creationId="{00000000-0000-0000-0000-000000000000}"/>
          </ac:spMkLst>
        </pc:spChg>
        <pc:spChg chg="del">
          <ac:chgData name="halil kaplan" userId="a47d4e08b637cb6e" providerId="LiveId" clId="{D7335F7A-EADE-42F3-8CCE-367F8F0E912E}" dt="2023-04-17T05:58:16.402" v="2542" actId="478"/>
          <ac:spMkLst>
            <pc:docMk/>
            <pc:sldMk cId="917055300" sldId="392"/>
            <ac:spMk id="703" creationId="{00000000-0000-0000-0000-000000000000}"/>
          </ac:spMkLst>
        </pc:spChg>
        <pc:spChg chg="del">
          <ac:chgData name="halil kaplan" userId="a47d4e08b637cb6e" providerId="LiveId" clId="{D7335F7A-EADE-42F3-8CCE-367F8F0E912E}" dt="2023-04-17T05:58:16.402" v="2542" actId="478"/>
          <ac:spMkLst>
            <pc:docMk/>
            <pc:sldMk cId="917055300" sldId="392"/>
            <ac:spMk id="704" creationId="{00000000-0000-0000-0000-000000000000}"/>
          </ac:spMkLst>
        </pc:spChg>
        <pc:picChg chg="add mod">
          <ac:chgData name="halil kaplan" userId="a47d4e08b637cb6e" providerId="LiveId" clId="{D7335F7A-EADE-42F3-8CCE-367F8F0E912E}" dt="2023-04-17T05:59:04.088" v="2551" actId="1076"/>
          <ac:picMkLst>
            <pc:docMk/>
            <pc:sldMk cId="917055300" sldId="392"/>
            <ac:picMk id="12" creationId="{97E99BE4-C1D8-C63F-0F35-B179EB617EB1}"/>
          </ac:picMkLst>
        </pc:picChg>
        <pc:picChg chg="del">
          <ac:chgData name="halil kaplan" userId="a47d4e08b637cb6e" providerId="LiveId" clId="{D7335F7A-EADE-42F3-8CCE-367F8F0E912E}" dt="2023-04-17T05:58:16.402" v="2542" actId="478"/>
          <ac:picMkLst>
            <pc:docMk/>
            <pc:sldMk cId="917055300" sldId="392"/>
            <ac:picMk id="684" creationId="{00000000-0000-0000-0000-000000000000}"/>
          </ac:picMkLst>
        </pc:picChg>
        <pc:picChg chg="del">
          <ac:chgData name="halil kaplan" userId="a47d4e08b637cb6e" providerId="LiveId" clId="{D7335F7A-EADE-42F3-8CCE-367F8F0E912E}" dt="2023-04-17T05:58:16.402" v="2542" actId="478"/>
          <ac:picMkLst>
            <pc:docMk/>
            <pc:sldMk cId="917055300" sldId="392"/>
            <ac:picMk id="685" creationId="{00000000-0000-0000-0000-000000000000}"/>
          </ac:picMkLst>
        </pc:picChg>
        <pc:picChg chg="del">
          <ac:chgData name="halil kaplan" userId="a47d4e08b637cb6e" providerId="LiveId" clId="{D7335F7A-EADE-42F3-8CCE-367F8F0E912E}" dt="2023-04-17T05:58:16.402" v="2542" actId="478"/>
          <ac:picMkLst>
            <pc:docMk/>
            <pc:sldMk cId="917055300" sldId="392"/>
            <ac:picMk id="686" creationId="{00000000-0000-0000-0000-000000000000}"/>
          </ac:picMkLst>
        </pc:picChg>
        <pc:picChg chg="del">
          <ac:chgData name="halil kaplan" userId="a47d4e08b637cb6e" providerId="LiveId" clId="{D7335F7A-EADE-42F3-8CCE-367F8F0E912E}" dt="2023-04-17T05:58:16.402" v="2542" actId="478"/>
          <ac:picMkLst>
            <pc:docMk/>
            <pc:sldMk cId="917055300" sldId="392"/>
            <ac:picMk id="687" creationId="{00000000-0000-0000-0000-000000000000}"/>
          </ac:picMkLst>
        </pc:picChg>
        <pc:picChg chg="del">
          <ac:chgData name="halil kaplan" userId="a47d4e08b637cb6e" providerId="LiveId" clId="{D7335F7A-EADE-42F3-8CCE-367F8F0E912E}" dt="2023-04-17T05:58:16.402" v="2542" actId="478"/>
          <ac:picMkLst>
            <pc:docMk/>
            <pc:sldMk cId="917055300" sldId="392"/>
            <ac:picMk id="692" creationId="{00000000-0000-0000-0000-000000000000}"/>
          </ac:picMkLst>
        </pc:picChg>
        <pc:picChg chg="del">
          <ac:chgData name="halil kaplan" userId="a47d4e08b637cb6e" providerId="LiveId" clId="{D7335F7A-EADE-42F3-8CCE-367F8F0E912E}" dt="2023-04-17T05:58:16.402" v="2542" actId="478"/>
          <ac:picMkLst>
            <pc:docMk/>
            <pc:sldMk cId="917055300" sldId="392"/>
            <ac:picMk id="693" creationId="{00000000-0000-0000-0000-000000000000}"/>
          </ac:picMkLst>
        </pc:picChg>
        <pc:picChg chg="del">
          <ac:chgData name="halil kaplan" userId="a47d4e08b637cb6e" providerId="LiveId" clId="{D7335F7A-EADE-42F3-8CCE-367F8F0E912E}" dt="2023-04-17T05:58:16.402" v="2542" actId="478"/>
          <ac:picMkLst>
            <pc:docMk/>
            <pc:sldMk cId="917055300" sldId="392"/>
            <ac:picMk id="694" creationId="{00000000-0000-0000-0000-000000000000}"/>
          </ac:picMkLst>
        </pc:picChg>
        <pc:cxnChg chg="del">
          <ac:chgData name="halil kaplan" userId="a47d4e08b637cb6e" providerId="LiveId" clId="{D7335F7A-EADE-42F3-8CCE-367F8F0E912E}" dt="2023-04-17T05:58:16.402" v="2542" actId="478"/>
          <ac:cxnSpMkLst>
            <pc:docMk/>
            <pc:sldMk cId="917055300" sldId="392"/>
            <ac:cxnSpMk id="4" creationId="{F8E77739-F490-9F0D-B5BD-7022DE70D397}"/>
          </ac:cxnSpMkLst>
        </pc:cxnChg>
        <pc:cxnChg chg="del">
          <ac:chgData name="halil kaplan" userId="a47d4e08b637cb6e" providerId="LiveId" clId="{D7335F7A-EADE-42F3-8CCE-367F8F0E912E}" dt="2023-04-17T05:58:16.402" v="2542" actId="478"/>
          <ac:cxnSpMkLst>
            <pc:docMk/>
            <pc:sldMk cId="917055300" sldId="392"/>
            <ac:cxnSpMk id="7" creationId="{A0647083-8C96-F43C-B2D2-3CEE2FC4F91E}"/>
          </ac:cxnSpMkLst>
        </pc:cxnChg>
        <pc:cxnChg chg="del">
          <ac:chgData name="halil kaplan" userId="a47d4e08b637cb6e" providerId="LiveId" clId="{D7335F7A-EADE-42F3-8CCE-367F8F0E912E}" dt="2023-04-17T05:58:16.402" v="2542" actId="478"/>
          <ac:cxnSpMkLst>
            <pc:docMk/>
            <pc:sldMk cId="917055300" sldId="392"/>
            <ac:cxnSpMk id="8" creationId="{F291590C-61D3-BFC8-5021-0D880946303A}"/>
          </ac:cxnSpMkLst>
        </pc:cxnChg>
        <pc:cxnChg chg="del">
          <ac:chgData name="halil kaplan" userId="a47d4e08b637cb6e" providerId="LiveId" clId="{D7335F7A-EADE-42F3-8CCE-367F8F0E912E}" dt="2023-04-17T05:58:16.402" v="2542" actId="478"/>
          <ac:cxnSpMkLst>
            <pc:docMk/>
            <pc:sldMk cId="917055300" sldId="392"/>
            <ac:cxnSpMk id="9" creationId="{F3FC50EC-ED2B-7618-CC4C-DB578A1D8219}"/>
          </ac:cxnSpMkLst>
        </pc:cxnChg>
        <pc:cxnChg chg="del">
          <ac:chgData name="halil kaplan" userId="a47d4e08b637cb6e" providerId="LiveId" clId="{D7335F7A-EADE-42F3-8CCE-367F8F0E912E}" dt="2023-04-17T05:58:16.402" v="2542" actId="478"/>
          <ac:cxnSpMkLst>
            <pc:docMk/>
            <pc:sldMk cId="917055300" sldId="392"/>
            <ac:cxnSpMk id="10" creationId="{8F1E3172-AB8D-8D3E-457E-31F215FA7CAC}"/>
          </ac:cxnSpMkLst>
        </pc:cxnChg>
        <pc:cxnChg chg="del">
          <ac:chgData name="halil kaplan" userId="a47d4e08b637cb6e" providerId="LiveId" clId="{D7335F7A-EADE-42F3-8CCE-367F8F0E912E}" dt="2023-04-17T05:58:16.402" v="2542" actId="478"/>
          <ac:cxnSpMkLst>
            <pc:docMk/>
            <pc:sldMk cId="917055300" sldId="392"/>
            <ac:cxnSpMk id="11" creationId="{E0E25D4F-99F3-841E-8979-F25727C90279}"/>
          </ac:cxnSpMkLst>
        </pc:cxnChg>
      </pc:sldChg>
      <pc:sldChg chg="new del">
        <pc:chgData name="halil kaplan" userId="a47d4e08b637cb6e" providerId="LiveId" clId="{D7335F7A-EADE-42F3-8CCE-367F8F0E912E}" dt="2023-03-21T13:34:16.944" v="2528" actId="47"/>
        <pc:sldMkLst>
          <pc:docMk/>
          <pc:sldMk cId="1895289513" sldId="392"/>
        </pc:sldMkLst>
      </pc:sldChg>
      <pc:sldChg chg="new del">
        <pc:chgData name="halil kaplan" userId="a47d4e08b637cb6e" providerId="LiveId" clId="{D7335F7A-EADE-42F3-8CCE-367F8F0E912E}" dt="2023-03-20T13:19:35.461" v="2519" actId="47"/>
        <pc:sldMkLst>
          <pc:docMk/>
          <pc:sldMk cId="2190505297" sldId="392"/>
        </pc:sldMkLst>
      </pc:sldChg>
      <pc:sldChg chg="new del">
        <pc:chgData name="halil kaplan" userId="a47d4e08b637cb6e" providerId="LiveId" clId="{D7335F7A-EADE-42F3-8CCE-367F8F0E912E}" dt="2023-03-20T08:25:13.656" v="2512" actId="47"/>
        <pc:sldMkLst>
          <pc:docMk/>
          <pc:sldMk cId="2416918106" sldId="392"/>
        </pc:sldMkLst>
      </pc:sldChg>
      <pc:sldChg chg="new del">
        <pc:chgData name="halil kaplan" userId="a47d4e08b637cb6e" providerId="LiveId" clId="{D7335F7A-EADE-42F3-8CCE-367F8F0E912E}" dt="2023-03-20T08:25:14.847" v="2513" actId="47"/>
        <pc:sldMkLst>
          <pc:docMk/>
          <pc:sldMk cId="1010692973" sldId="393"/>
        </pc:sldMkLst>
      </pc:sldChg>
    </pc:docChg>
  </pc:docChgLst>
  <pc:docChgLst>
    <pc:chgData name="halil kaplan" userId="a47d4e08b637cb6e" providerId="LiveId" clId="{BE26418A-A814-4E96-BC16-5A5F8A0BAB3A}"/>
    <pc:docChg chg="undo custSel addSld delSld modSld">
      <pc:chgData name="halil kaplan" userId="a47d4e08b637cb6e" providerId="LiveId" clId="{BE26418A-A814-4E96-BC16-5A5F8A0BAB3A}" dt="2024-08-15T13:09:07.374" v="221" actId="1076"/>
      <pc:docMkLst>
        <pc:docMk/>
      </pc:docMkLst>
      <pc:sldChg chg="modSp mod">
        <pc:chgData name="halil kaplan" userId="a47d4e08b637cb6e" providerId="LiveId" clId="{BE26418A-A814-4E96-BC16-5A5F8A0BAB3A}" dt="2024-08-14T07:43:49.100" v="1" actId="20577"/>
        <pc:sldMkLst>
          <pc:docMk/>
          <pc:sldMk cId="0" sldId="256"/>
        </pc:sldMkLst>
        <pc:spChg chg="mod">
          <ac:chgData name="halil kaplan" userId="a47d4e08b637cb6e" providerId="LiveId" clId="{BE26418A-A814-4E96-BC16-5A5F8A0BAB3A}" dt="2024-08-14T07:43:49.100" v="1" actId="20577"/>
          <ac:spMkLst>
            <pc:docMk/>
            <pc:sldMk cId="0" sldId="256"/>
            <ac:spMk id="90" creationId="{00000000-0000-0000-0000-000000000000}"/>
          </ac:spMkLst>
        </pc:spChg>
      </pc:sldChg>
      <pc:sldChg chg="modSp mod">
        <pc:chgData name="halil kaplan" userId="a47d4e08b637cb6e" providerId="LiveId" clId="{BE26418A-A814-4E96-BC16-5A5F8A0BAB3A}" dt="2024-08-14T08:15:23.310" v="63" actId="20577"/>
        <pc:sldMkLst>
          <pc:docMk/>
          <pc:sldMk cId="0" sldId="257"/>
        </pc:sldMkLst>
        <pc:spChg chg="mod">
          <ac:chgData name="halil kaplan" userId="a47d4e08b637cb6e" providerId="LiveId" clId="{BE26418A-A814-4E96-BC16-5A5F8A0BAB3A}" dt="2024-08-14T08:15:23.310" v="63" actId="20577"/>
          <ac:spMkLst>
            <pc:docMk/>
            <pc:sldMk cId="0" sldId="257"/>
            <ac:spMk id="95" creationId="{00000000-0000-0000-0000-000000000000}"/>
          </ac:spMkLst>
        </pc:spChg>
      </pc:sldChg>
      <pc:sldChg chg="del">
        <pc:chgData name="halil kaplan" userId="a47d4e08b637cb6e" providerId="LiveId" clId="{BE26418A-A814-4E96-BC16-5A5F8A0BAB3A}" dt="2024-08-15T13:04:42.484" v="189" actId="47"/>
        <pc:sldMkLst>
          <pc:docMk/>
          <pc:sldMk cId="0" sldId="258"/>
        </pc:sldMkLst>
      </pc:sldChg>
      <pc:sldChg chg="del">
        <pc:chgData name="halil kaplan" userId="a47d4e08b637cb6e" providerId="LiveId" clId="{BE26418A-A814-4E96-BC16-5A5F8A0BAB3A}" dt="2024-08-15T13:04:44.133" v="190" actId="47"/>
        <pc:sldMkLst>
          <pc:docMk/>
          <pc:sldMk cId="0" sldId="259"/>
        </pc:sldMkLst>
      </pc:sldChg>
      <pc:sldChg chg="del">
        <pc:chgData name="halil kaplan" userId="a47d4e08b637cb6e" providerId="LiveId" clId="{BE26418A-A814-4E96-BC16-5A5F8A0BAB3A}" dt="2024-08-15T13:05:10.586" v="191" actId="47"/>
        <pc:sldMkLst>
          <pc:docMk/>
          <pc:sldMk cId="0" sldId="266"/>
        </pc:sldMkLst>
      </pc:sldChg>
      <pc:sldChg chg="modSp mod">
        <pc:chgData name="halil kaplan" userId="a47d4e08b637cb6e" providerId="LiveId" clId="{BE26418A-A814-4E96-BC16-5A5F8A0BAB3A}" dt="2024-08-15T13:09:07.374" v="221" actId="1076"/>
        <pc:sldMkLst>
          <pc:docMk/>
          <pc:sldMk cId="0" sldId="284"/>
        </pc:sldMkLst>
        <pc:spChg chg="mod">
          <ac:chgData name="halil kaplan" userId="a47d4e08b637cb6e" providerId="LiveId" clId="{BE26418A-A814-4E96-BC16-5A5F8A0BAB3A}" dt="2024-08-15T13:08:20.632" v="205" actId="20577"/>
          <ac:spMkLst>
            <pc:docMk/>
            <pc:sldMk cId="0" sldId="284"/>
            <ac:spMk id="9" creationId="{00000000-0000-0000-0000-000000000000}"/>
          </ac:spMkLst>
        </pc:spChg>
        <pc:spChg chg="mod">
          <ac:chgData name="halil kaplan" userId="a47d4e08b637cb6e" providerId="LiveId" clId="{BE26418A-A814-4E96-BC16-5A5F8A0BAB3A}" dt="2024-08-15T13:09:02.868" v="220" actId="1076"/>
          <ac:spMkLst>
            <pc:docMk/>
            <pc:sldMk cId="0" sldId="284"/>
            <ac:spMk id="12" creationId="{00000000-0000-0000-0000-000000000000}"/>
          </ac:spMkLst>
        </pc:spChg>
        <pc:spChg chg="mod">
          <ac:chgData name="halil kaplan" userId="a47d4e08b637cb6e" providerId="LiveId" clId="{BE26418A-A814-4E96-BC16-5A5F8A0BAB3A}" dt="2024-08-15T13:08:58.957" v="219" actId="1076"/>
          <ac:spMkLst>
            <pc:docMk/>
            <pc:sldMk cId="0" sldId="284"/>
            <ac:spMk id="13" creationId="{00000000-0000-0000-0000-000000000000}"/>
          </ac:spMkLst>
        </pc:spChg>
        <pc:picChg chg="mod">
          <ac:chgData name="halil kaplan" userId="a47d4e08b637cb6e" providerId="LiveId" clId="{BE26418A-A814-4E96-BC16-5A5F8A0BAB3A}" dt="2024-08-15T13:09:07.374" v="221" actId="1076"/>
          <ac:picMkLst>
            <pc:docMk/>
            <pc:sldMk cId="0" sldId="284"/>
            <ac:picMk id="10" creationId="{00000000-0000-0000-0000-000000000000}"/>
          </ac:picMkLst>
        </pc:picChg>
      </pc:sldChg>
      <pc:sldChg chg="modSp">
        <pc:chgData name="halil kaplan" userId="a47d4e08b637cb6e" providerId="LiveId" clId="{BE26418A-A814-4E96-BC16-5A5F8A0BAB3A}" dt="2024-08-15T13:07:30.005" v="194"/>
        <pc:sldMkLst>
          <pc:docMk/>
          <pc:sldMk cId="0" sldId="285"/>
        </pc:sldMkLst>
        <pc:spChg chg="mod">
          <ac:chgData name="halil kaplan" userId="a47d4e08b637cb6e" providerId="LiveId" clId="{BE26418A-A814-4E96-BC16-5A5F8A0BAB3A}" dt="2024-08-15T13:07:30.005" v="194"/>
          <ac:spMkLst>
            <pc:docMk/>
            <pc:sldMk cId="0" sldId="285"/>
            <ac:spMk id="10" creationId="{00000000-0000-0000-0000-000000000000}"/>
          </ac:spMkLst>
        </pc:spChg>
      </pc:sldChg>
      <pc:sldChg chg="del">
        <pc:chgData name="halil kaplan" userId="a47d4e08b637cb6e" providerId="LiveId" clId="{BE26418A-A814-4E96-BC16-5A5F8A0BAB3A}" dt="2024-08-14T08:23:52.229" v="85" actId="47"/>
        <pc:sldMkLst>
          <pc:docMk/>
          <pc:sldMk cId="0" sldId="297"/>
        </pc:sldMkLst>
      </pc:sldChg>
      <pc:sldChg chg="del">
        <pc:chgData name="halil kaplan" userId="a47d4e08b637cb6e" providerId="LiveId" clId="{BE26418A-A814-4E96-BC16-5A5F8A0BAB3A}" dt="2024-08-14T08:23:53.833" v="86" actId="47"/>
        <pc:sldMkLst>
          <pc:docMk/>
          <pc:sldMk cId="0" sldId="298"/>
        </pc:sldMkLst>
      </pc:sldChg>
      <pc:sldChg chg="del">
        <pc:chgData name="halil kaplan" userId="a47d4e08b637cb6e" providerId="LiveId" clId="{BE26418A-A814-4E96-BC16-5A5F8A0BAB3A}" dt="2024-08-14T08:23:56.143" v="87" actId="47"/>
        <pc:sldMkLst>
          <pc:docMk/>
          <pc:sldMk cId="0" sldId="299"/>
        </pc:sldMkLst>
      </pc:sldChg>
      <pc:sldChg chg="del">
        <pc:chgData name="halil kaplan" userId="a47d4e08b637cb6e" providerId="LiveId" clId="{BE26418A-A814-4E96-BC16-5A5F8A0BAB3A}" dt="2024-08-14T08:23:57.686" v="88" actId="47"/>
        <pc:sldMkLst>
          <pc:docMk/>
          <pc:sldMk cId="0" sldId="300"/>
        </pc:sldMkLst>
      </pc:sldChg>
      <pc:sldChg chg="del">
        <pc:chgData name="halil kaplan" userId="a47d4e08b637cb6e" providerId="LiveId" clId="{BE26418A-A814-4E96-BC16-5A5F8A0BAB3A}" dt="2024-08-14T08:23:59.270" v="89" actId="47"/>
        <pc:sldMkLst>
          <pc:docMk/>
          <pc:sldMk cId="0" sldId="301"/>
        </pc:sldMkLst>
      </pc:sldChg>
      <pc:sldChg chg="del">
        <pc:chgData name="halil kaplan" userId="a47d4e08b637cb6e" providerId="LiveId" clId="{BE26418A-A814-4E96-BC16-5A5F8A0BAB3A}" dt="2024-08-14T07:59:40.926" v="30" actId="47"/>
        <pc:sldMkLst>
          <pc:docMk/>
          <pc:sldMk cId="0" sldId="353"/>
        </pc:sldMkLst>
      </pc:sldChg>
      <pc:sldChg chg="del">
        <pc:chgData name="halil kaplan" userId="a47d4e08b637cb6e" providerId="LiveId" clId="{BE26418A-A814-4E96-BC16-5A5F8A0BAB3A}" dt="2024-08-14T07:59:38.441" v="28" actId="47"/>
        <pc:sldMkLst>
          <pc:docMk/>
          <pc:sldMk cId="391014111" sldId="366"/>
        </pc:sldMkLst>
      </pc:sldChg>
      <pc:sldChg chg="del">
        <pc:chgData name="halil kaplan" userId="a47d4e08b637cb6e" providerId="LiveId" clId="{BE26418A-A814-4E96-BC16-5A5F8A0BAB3A}" dt="2024-08-14T07:59:39.588" v="29" actId="47"/>
        <pc:sldMkLst>
          <pc:docMk/>
          <pc:sldMk cId="2450140501" sldId="367"/>
        </pc:sldMkLst>
      </pc:sldChg>
      <pc:sldChg chg="addSp delSp modSp mod">
        <pc:chgData name="halil kaplan" userId="a47d4e08b637cb6e" providerId="LiveId" clId="{BE26418A-A814-4E96-BC16-5A5F8A0BAB3A}" dt="2024-08-14T10:27:19.674" v="188" actId="1076"/>
        <pc:sldMkLst>
          <pc:docMk/>
          <pc:sldMk cId="2038336446" sldId="390"/>
        </pc:sldMkLst>
        <pc:picChg chg="del">
          <ac:chgData name="halil kaplan" userId="a47d4e08b637cb6e" providerId="LiveId" clId="{BE26418A-A814-4E96-BC16-5A5F8A0BAB3A}" dt="2024-08-14T10:27:15.604" v="187" actId="478"/>
          <ac:picMkLst>
            <pc:docMk/>
            <pc:sldMk cId="2038336446" sldId="390"/>
            <ac:picMk id="3" creationId="{530E7965-9049-586A-52D0-9DCBB9A1B1FC}"/>
          </ac:picMkLst>
        </pc:picChg>
        <pc:picChg chg="add mod">
          <ac:chgData name="halil kaplan" userId="a47d4e08b637cb6e" providerId="LiveId" clId="{BE26418A-A814-4E96-BC16-5A5F8A0BAB3A}" dt="2024-08-14T10:27:19.674" v="188" actId="1076"/>
          <ac:picMkLst>
            <pc:docMk/>
            <pc:sldMk cId="2038336446" sldId="390"/>
            <ac:picMk id="4" creationId="{FB0EE2C0-459A-EFF1-3BF0-6DCC08547D8A}"/>
          </ac:picMkLst>
        </pc:picChg>
      </pc:sldChg>
      <pc:sldChg chg="addSp delSp modSp add mod">
        <pc:chgData name="halil kaplan" userId="a47d4e08b637cb6e" providerId="LiveId" clId="{BE26418A-A814-4E96-BC16-5A5F8A0BAB3A}" dt="2024-08-14T07:58:55.692" v="27" actId="1076"/>
        <pc:sldMkLst>
          <pc:docMk/>
          <pc:sldMk cId="3102500848" sldId="398"/>
        </pc:sldMkLst>
        <pc:picChg chg="del">
          <ac:chgData name="halil kaplan" userId="a47d4e08b637cb6e" providerId="LiveId" clId="{BE26418A-A814-4E96-BC16-5A5F8A0BAB3A}" dt="2024-08-14T07:54:42.128" v="3" actId="478"/>
          <ac:picMkLst>
            <pc:docMk/>
            <pc:sldMk cId="3102500848" sldId="398"/>
            <ac:picMk id="3" creationId="{F0860CD6-22CE-6401-9177-08E2E86CCAE6}"/>
          </ac:picMkLst>
        </pc:picChg>
        <pc:picChg chg="add mod">
          <ac:chgData name="halil kaplan" userId="a47d4e08b637cb6e" providerId="LiveId" clId="{BE26418A-A814-4E96-BC16-5A5F8A0BAB3A}" dt="2024-08-14T07:58:55.692" v="27" actId="1076"/>
          <ac:picMkLst>
            <pc:docMk/>
            <pc:sldMk cId="3102500848" sldId="398"/>
            <ac:picMk id="4" creationId="{9BF49B40-F6BC-17C2-DD32-8C9BCD7D8781}"/>
          </ac:picMkLst>
        </pc:picChg>
        <pc:picChg chg="add del mod">
          <ac:chgData name="halil kaplan" userId="a47d4e08b637cb6e" providerId="LiveId" clId="{BE26418A-A814-4E96-BC16-5A5F8A0BAB3A}" dt="2024-08-14T07:58:24.280" v="17" actId="478"/>
          <ac:picMkLst>
            <pc:docMk/>
            <pc:sldMk cId="3102500848" sldId="398"/>
            <ac:picMk id="6" creationId="{2F05AA45-58FC-2AE5-C903-F68315FC46BD}"/>
          </ac:picMkLst>
        </pc:picChg>
        <pc:picChg chg="add mod">
          <ac:chgData name="halil kaplan" userId="a47d4e08b637cb6e" providerId="LiveId" clId="{BE26418A-A814-4E96-BC16-5A5F8A0BAB3A}" dt="2024-08-14T07:58:54.305" v="26" actId="1076"/>
          <ac:picMkLst>
            <pc:docMk/>
            <pc:sldMk cId="3102500848" sldId="398"/>
            <ac:picMk id="8" creationId="{122A09AC-1945-19C8-81EA-5E5D16D4FE20}"/>
          </ac:picMkLst>
        </pc:picChg>
      </pc:sldChg>
      <pc:sldChg chg="addSp delSp modSp new mod">
        <pc:chgData name="halil kaplan" userId="a47d4e08b637cb6e" providerId="LiveId" clId="{BE26418A-A814-4E96-BC16-5A5F8A0BAB3A}" dt="2024-08-14T08:11:07.450" v="42" actId="208"/>
        <pc:sldMkLst>
          <pc:docMk/>
          <pc:sldMk cId="3041830246" sldId="399"/>
        </pc:sldMkLst>
        <pc:spChg chg="del">
          <ac:chgData name="halil kaplan" userId="a47d4e08b637cb6e" providerId="LiveId" clId="{BE26418A-A814-4E96-BC16-5A5F8A0BAB3A}" dt="2024-08-14T07:59:54.348" v="33" actId="478"/>
          <ac:spMkLst>
            <pc:docMk/>
            <pc:sldMk cId="3041830246" sldId="399"/>
            <ac:spMk id="2" creationId="{75F65D4D-A797-49EB-A961-0529B56A2E84}"/>
          </ac:spMkLst>
        </pc:spChg>
        <pc:spChg chg="del">
          <ac:chgData name="halil kaplan" userId="a47d4e08b637cb6e" providerId="LiveId" clId="{BE26418A-A814-4E96-BC16-5A5F8A0BAB3A}" dt="2024-08-14T07:59:52.943" v="32" actId="478"/>
          <ac:spMkLst>
            <pc:docMk/>
            <pc:sldMk cId="3041830246" sldId="399"/>
            <ac:spMk id="3" creationId="{56C12D46-3A8F-A020-79FE-368B2109669A}"/>
          </ac:spMkLst>
        </pc:spChg>
        <pc:spChg chg="add mod">
          <ac:chgData name="halil kaplan" userId="a47d4e08b637cb6e" providerId="LiveId" clId="{BE26418A-A814-4E96-BC16-5A5F8A0BAB3A}" dt="2024-08-14T08:11:07.450" v="42" actId="208"/>
          <ac:spMkLst>
            <pc:docMk/>
            <pc:sldMk cId="3041830246" sldId="399"/>
            <ac:spMk id="6" creationId="{F6A180F5-17FD-18F6-8CC8-CE8EC7F659F4}"/>
          </ac:spMkLst>
        </pc:spChg>
        <pc:picChg chg="add mod">
          <ac:chgData name="halil kaplan" userId="a47d4e08b637cb6e" providerId="LiveId" clId="{BE26418A-A814-4E96-BC16-5A5F8A0BAB3A}" dt="2024-08-14T08:03:12.971" v="36" actId="1076"/>
          <ac:picMkLst>
            <pc:docMk/>
            <pc:sldMk cId="3041830246" sldId="399"/>
            <ac:picMk id="5" creationId="{1C522A0E-3C04-E50F-7C09-D96FBDB8E591}"/>
          </ac:picMkLst>
        </pc:picChg>
      </pc:sldChg>
      <pc:sldChg chg="addSp delSp modSp add mod">
        <pc:chgData name="halil kaplan" userId="a47d4e08b637cb6e" providerId="LiveId" clId="{BE26418A-A814-4E96-BC16-5A5F8A0BAB3A}" dt="2024-08-14T08:19:16.352" v="80" actId="1076"/>
        <pc:sldMkLst>
          <pc:docMk/>
          <pc:sldMk cId="1826453691" sldId="400"/>
        </pc:sldMkLst>
        <pc:spChg chg="add del mod">
          <ac:chgData name="halil kaplan" userId="a47d4e08b637cb6e" providerId="LiveId" clId="{BE26418A-A814-4E96-BC16-5A5F8A0BAB3A}" dt="2024-08-14T08:17:01.106" v="76" actId="478"/>
          <ac:spMkLst>
            <pc:docMk/>
            <pc:sldMk cId="1826453691" sldId="400"/>
            <ac:spMk id="3" creationId="{AF490CAD-BBDD-2C0D-A631-3B2543212BCA}"/>
          </ac:spMkLst>
        </pc:spChg>
        <pc:spChg chg="del">
          <ac:chgData name="halil kaplan" userId="a47d4e08b637cb6e" providerId="LiveId" clId="{BE26418A-A814-4E96-BC16-5A5F8A0BAB3A}" dt="2024-08-14T08:15:42.930" v="66" actId="478"/>
          <ac:spMkLst>
            <pc:docMk/>
            <pc:sldMk cId="1826453691" sldId="400"/>
            <ac:spMk id="6" creationId="{F6A180F5-17FD-18F6-8CC8-CE8EC7F659F4}"/>
          </ac:spMkLst>
        </pc:spChg>
        <pc:spChg chg="mod">
          <ac:chgData name="halil kaplan" userId="a47d4e08b637cb6e" providerId="LiveId" clId="{BE26418A-A814-4E96-BC16-5A5F8A0BAB3A}" dt="2024-08-14T08:16:55.855" v="75" actId="207"/>
          <ac:spMkLst>
            <pc:docMk/>
            <pc:sldMk cId="1826453691" sldId="400"/>
            <ac:spMk id="7" creationId="{BF91E0E9-56B5-A90C-2078-28D6823764AB}"/>
          </ac:spMkLst>
        </pc:spChg>
        <pc:spChg chg="add mod">
          <ac:chgData name="halil kaplan" userId="a47d4e08b637cb6e" providerId="LiveId" clId="{BE26418A-A814-4E96-BC16-5A5F8A0BAB3A}" dt="2024-08-14T08:15:57.813" v="68"/>
          <ac:spMkLst>
            <pc:docMk/>
            <pc:sldMk cId="1826453691" sldId="400"/>
            <ac:spMk id="9" creationId="{7CE4F80A-5A81-F886-5B9A-85C56D824876}"/>
          </ac:spMkLst>
        </pc:spChg>
        <pc:spChg chg="add mod">
          <ac:chgData name="halil kaplan" userId="a47d4e08b637cb6e" providerId="LiveId" clId="{BE26418A-A814-4E96-BC16-5A5F8A0BAB3A}" dt="2024-08-14T08:15:57.813" v="68"/>
          <ac:spMkLst>
            <pc:docMk/>
            <pc:sldMk cId="1826453691" sldId="400"/>
            <ac:spMk id="10" creationId="{89EF46BF-BF56-7DA2-2F79-E71FC05A646F}"/>
          </ac:spMkLst>
        </pc:spChg>
        <pc:grpChg chg="add mod">
          <ac:chgData name="halil kaplan" userId="a47d4e08b637cb6e" providerId="LiveId" clId="{BE26418A-A814-4E96-BC16-5A5F8A0BAB3A}" dt="2024-08-14T08:15:57.813" v="68"/>
          <ac:grpSpMkLst>
            <pc:docMk/>
            <pc:sldMk cId="1826453691" sldId="400"/>
            <ac:grpSpMk id="4" creationId="{EDE438AD-4397-A78A-03A1-E792170A0BB0}"/>
          </ac:grpSpMkLst>
        </pc:grpChg>
        <pc:picChg chg="del">
          <ac:chgData name="halil kaplan" userId="a47d4e08b637cb6e" providerId="LiveId" clId="{BE26418A-A814-4E96-BC16-5A5F8A0BAB3A}" dt="2024-08-14T08:15:41.936" v="65" actId="478"/>
          <ac:picMkLst>
            <pc:docMk/>
            <pc:sldMk cId="1826453691" sldId="400"/>
            <ac:picMk id="5" creationId="{1C522A0E-3C04-E50F-7C09-D96FBDB8E591}"/>
          </ac:picMkLst>
        </pc:picChg>
        <pc:picChg chg="mod">
          <ac:chgData name="halil kaplan" userId="a47d4e08b637cb6e" providerId="LiveId" clId="{BE26418A-A814-4E96-BC16-5A5F8A0BAB3A}" dt="2024-08-14T08:15:57.813" v="68"/>
          <ac:picMkLst>
            <pc:docMk/>
            <pc:sldMk cId="1826453691" sldId="400"/>
            <ac:picMk id="8" creationId="{36AF04DE-42CE-C62E-B2F3-4B24688C9D23}"/>
          </ac:picMkLst>
        </pc:picChg>
        <pc:picChg chg="add mod">
          <ac:chgData name="halil kaplan" userId="a47d4e08b637cb6e" providerId="LiveId" clId="{BE26418A-A814-4E96-BC16-5A5F8A0BAB3A}" dt="2024-08-14T08:19:16.352" v="80" actId="1076"/>
          <ac:picMkLst>
            <pc:docMk/>
            <pc:sldMk cId="1826453691" sldId="400"/>
            <ac:picMk id="12" creationId="{F86054ED-AEA1-5329-45F2-050DAAC12605}"/>
          </ac:picMkLst>
        </pc:picChg>
      </pc:sldChg>
      <pc:sldChg chg="addSp delSp modSp add mod">
        <pc:chgData name="halil kaplan" userId="a47d4e08b637cb6e" providerId="LiveId" clId="{BE26418A-A814-4E96-BC16-5A5F8A0BAB3A}" dt="2024-08-14T08:20:07.695" v="84" actId="1076"/>
        <pc:sldMkLst>
          <pc:docMk/>
          <pc:sldMk cId="3128871454" sldId="401"/>
        </pc:sldMkLst>
        <pc:picChg chg="add mod">
          <ac:chgData name="halil kaplan" userId="a47d4e08b637cb6e" providerId="LiveId" clId="{BE26418A-A814-4E96-BC16-5A5F8A0BAB3A}" dt="2024-08-14T08:20:07.695" v="84" actId="1076"/>
          <ac:picMkLst>
            <pc:docMk/>
            <pc:sldMk cId="3128871454" sldId="401"/>
            <ac:picMk id="3" creationId="{BC296F8F-7D2E-98C4-4D92-6E425A17EB08}"/>
          </ac:picMkLst>
        </pc:picChg>
        <pc:picChg chg="del">
          <ac:chgData name="halil kaplan" userId="a47d4e08b637cb6e" providerId="LiveId" clId="{BE26418A-A814-4E96-BC16-5A5F8A0BAB3A}" dt="2024-08-14T08:19:28.522" v="82" actId="478"/>
          <ac:picMkLst>
            <pc:docMk/>
            <pc:sldMk cId="3128871454" sldId="401"/>
            <ac:picMk id="12" creationId="{F86054ED-AEA1-5329-45F2-050DAAC12605}"/>
          </ac:picMkLst>
        </pc:picChg>
      </pc:sldChg>
      <pc:sldChg chg="addSp delSp modSp add mod">
        <pc:chgData name="halil kaplan" userId="a47d4e08b637cb6e" providerId="LiveId" clId="{BE26418A-A814-4E96-BC16-5A5F8A0BAB3A}" dt="2024-08-14T08:34:19.725" v="178" actId="20577"/>
        <pc:sldMkLst>
          <pc:docMk/>
          <pc:sldMk cId="4085363197" sldId="402"/>
        </pc:sldMkLst>
        <pc:spChg chg="add del mod">
          <ac:chgData name="halil kaplan" userId="a47d4e08b637cb6e" providerId="LiveId" clId="{BE26418A-A814-4E96-BC16-5A5F8A0BAB3A}" dt="2024-08-14T08:30:28.372" v="110" actId="478"/>
          <ac:spMkLst>
            <pc:docMk/>
            <pc:sldMk cId="4085363197" sldId="402"/>
            <ac:spMk id="5" creationId="{CA49FFBF-FE01-ADB4-E4EB-0D6F52DF271D}"/>
          </ac:spMkLst>
        </pc:spChg>
        <pc:spChg chg="mod">
          <ac:chgData name="halil kaplan" userId="a47d4e08b637cb6e" providerId="LiveId" clId="{BE26418A-A814-4E96-BC16-5A5F8A0BAB3A}" dt="2024-08-14T08:34:19.725" v="178" actId="20577"/>
          <ac:spMkLst>
            <pc:docMk/>
            <pc:sldMk cId="4085363197" sldId="402"/>
            <ac:spMk id="7" creationId="{BF91E0E9-56B5-A90C-2078-28D6823764AB}"/>
          </ac:spMkLst>
        </pc:spChg>
        <pc:spChg chg="add del mod">
          <ac:chgData name="halil kaplan" userId="a47d4e08b637cb6e" providerId="LiveId" clId="{BE26418A-A814-4E96-BC16-5A5F8A0BAB3A}" dt="2024-08-14T08:33:57.291" v="176" actId="14100"/>
          <ac:spMkLst>
            <pc:docMk/>
            <pc:sldMk cId="4085363197" sldId="402"/>
            <ac:spMk id="11" creationId="{1F722819-6C50-8E97-6B8F-D73C448FAF86}"/>
          </ac:spMkLst>
        </pc:spChg>
        <pc:picChg chg="del">
          <ac:chgData name="halil kaplan" userId="a47d4e08b637cb6e" providerId="LiveId" clId="{BE26418A-A814-4E96-BC16-5A5F8A0BAB3A}" dt="2024-08-14T08:29:14.186" v="102" actId="478"/>
          <ac:picMkLst>
            <pc:docMk/>
            <pc:sldMk cId="4085363197" sldId="402"/>
            <ac:picMk id="3" creationId="{BC296F8F-7D2E-98C4-4D92-6E425A17EB08}"/>
          </ac:picMkLst>
        </pc:picChg>
      </pc:sldChg>
      <pc:sldChg chg="delSp add mod">
        <pc:chgData name="halil kaplan" userId="a47d4e08b637cb6e" providerId="LiveId" clId="{BE26418A-A814-4E96-BC16-5A5F8A0BAB3A}" dt="2024-08-14T08:34:52.065" v="180" actId="478"/>
        <pc:sldMkLst>
          <pc:docMk/>
          <pc:sldMk cId="202416060" sldId="403"/>
        </pc:sldMkLst>
        <pc:picChg chg="del">
          <ac:chgData name="halil kaplan" userId="a47d4e08b637cb6e" providerId="LiveId" clId="{BE26418A-A814-4E96-BC16-5A5F8A0BAB3A}" dt="2024-08-14T08:34:52.065" v="180" actId="478"/>
          <ac:picMkLst>
            <pc:docMk/>
            <pc:sldMk cId="202416060" sldId="403"/>
            <ac:picMk id="3" creationId="{BC296F8F-7D2E-98C4-4D92-6E425A17EB08}"/>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2" name="PlaceHolder 1"/>
          <p:cNvSpPr>
            <a:spLocks noGrp="1" noRot="1" noChangeAspect="1"/>
          </p:cNvSpPr>
          <p:nvPr>
            <p:ph type="sldImg"/>
          </p:nvPr>
        </p:nvSpPr>
        <p:spPr>
          <a:xfrm>
            <a:off x="216000" y="812520"/>
            <a:ext cx="7127280" cy="4008960"/>
          </a:xfrm>
          <a:prstGeom prst="rect">
            <a:avLst/>
          </a:prstGeom>
          <a:noFill/>
          <a:ln w="0">
            <a:noFill/>
          </a:ln>
        </p:spPr>
        <p:txBody>
          <a:bodyPr lIns="0" tIns="0" rIns="0" bIns="0" anchor="ctr">
            <a:noAutofit/>
          </a:bodyPr>
          <a:lstStyle/>
          <a:p>
            <a:pPr algn="ctr">
              <a:buNone/>
            </a:pPr>
            <a:r>
              <a:rPr lang="en-US" sz="4400" b="0" strike="noStrike" spc="-1">
                <a:latin typeface="Arial"/>
              </a:rPr>
              <a:t>Click to move the slide</a:t>
            </a:r>
          </a:p>
        </p:txBody>
      </p:sp>
      <p:sp>
        <p:nvSpPr>
          <p:cNvPr id="83" name="PlaceHolder 2"/>
          <p:cNvSpPr>
            <a:spLocks noGrp="1"/>
          </p:cNvSpPr>
          <p:nvPr>
            <p:ph type="body"/>
          </p:nvPr>
        </p:nvSpPr>
        <p:spPr>
          <a:xfrm>
            <a:off x="756000" y="5078520"/>
            <a:ext cx="6047640" cy="4811040"/>
          </a:xfrm>
          <a:prstGeom prst="rect">
            <a:avLst/>
          </a:prstGeom>
          <a:noFill/>
          <a:ln w="0">
            <a:noFill/>
          </a:ln>
        </p:spPr>
        <p:txBody>
          <a:bodyPr lIns="0" tIns="0" rIns="0" bIns="0" anchor="t">
            <a:noAutofit/>
          </a:bodyPr>
          <a:lstStyle/>
          <a:p>
            <a:r>
              <a:rPr lang="en-US" sz="2000" b="0" strike="noStrike" spc="-1">
                <a:latin typeface="Arial"/>
              </a:rPr>
              <a:t>Click to edit the notes format</a:t>
            </a:r>
          </a:p>
        </p:txBody>
      </p:sp>
      <p:sp>
        <p:nvSpPr>
          <p:cNvPr id="84" name="PlaceHolder 3"/>
          <p:cNvSpPr>
            <a:spLocks noGrp="1"/>
          </p:cNvSpPr>
          <p:nvPr>
            <p:ph type="hdr"/>
          </p:nvPr>
        </p:nvSpPr>
        <p:spPr>
          <a:xfrm>
            <a:off x="0" y="0"/>
            <a:ext cx="3280680" cy="534240"/>
          </a:xfrm>
          <a:prstGeom prst="rect">
            <a:avLst/>
          </a:prstGeom>
          <a:noFill/>
          <a:ln w="0">
            <a:noFill/>
          </a:ln>
        </p:spPr>
        <p:txBody>
          <a:bodyPr lIns="0" tIns="0" rIns="0" bIns="0" anchor="t">
            <a:noAutofit/>
          </a:bodyPr>
          <a:lstStyle/>
          <a:p>
            <a:r>
              <a:rPr lang="en-US" sz="1400" b="0" strike="noStrike" spc="-1">
                <a:latin typeface="Times New Roman"/>
              </a:rPr>
              <a:t>&lt;header&gt;</a:t>
            </a:r>
          </a:p>
        </p:txBody>
      </p:sp>
      <p:sp>
        <p:nvSpPr>
          <p:cNvPr id="85" name="PlaceHolder 4"/>
          <p:cNvSpPr>
            <a:spLocks noGrp="1"/>
          </p:cNvSpPr>
          <p:nvPr>
            <p:ph type="dt" idx="7"/>
          </p:nvPr>
        </p:nvSpPr>
        <p:spPr>
          <a:xfrm>
            <a:off x="4278960" y="0"/>
            <a:ext cx="3280680" cy="534240"/>
          </a:xfrm>
          <a:prstGeom prst="rect">
            <a:avLst/>
          </a:prstGeom>
          <a:noFill/>
          <a:ln w="0">
            <a:noFill/>
          </a:ln>
        </p:spPr>
        <p:txBody>
          <a:bodyPr lIns="0" tIns="0" rIns="0" bIns="0" anchor="t">
            <a:noAutofit/>
          </a:bodyPr>
          <a:lstStyle>
            <a:lvl1pPr algn="r">
              <a:buNone/>
              <a:defRPr lang="en-US" sz="1400" b="0" strike="noStrike" spc="-1">
                <a:latin typeface="Times New Roman"/>
              </a:defRPr>
            </a:lvl1pPr>
          </a:lstStyle>
          <a:p>
            <a:pPr algn="r">
              <a:buNone/>
            </a:pPr>
            <a:r>
              <a:rPr lang="en-US" sz="1400" b="0" strike="noStrike" spc="-1">
                <a:latin typeface="Times New Roman"/>
              </a:rPr>
              <a:t>&lt;date/time&gt;</a:t>
            </a:r>
          </a:p>
        </p:txBody>
      </p:sp>
      <p:sp>
        <p:nvSpPr>
          <p:cNvPr id="86" name="PlaceHolder 5"/>
          <p:cNvSpPr>
            <a:spLocks noGrp="1"/>
          </p:cNvSpPr>
          <p:nvPr>
            <p:ph type="ftr" idx="8"/>
          </p:nvPr>
        </p:nvSpPr>
        <p:spPr>
          <a:xfrm>
            <a:off x="0" y="10157400"/>
            <a:ext cx="3280680" cy="534240"/>
          </a:xfrm>
          <a:prstGeom prst="rect">
            <a:avLst/>
          </a:prstGeom>
          <a:noFill/>
          <a:ln w="0">
            <a:noFill/>
          </a:ln>
        </p:spPr>
        <p:txBody>
          <a:bodyPr lIns="0" tIns="0" rIns="0" bIns="0" anchor="b">
            <a:noAutofit/>
          </a:bodyPr>
          <a:lstStyle>
            <a:lvl1pPr>
              <a:defRPr lang="en-US" sz="1400" b="0" strike="noStrike" spc="-1">
                <a:latin typeface="Times New Roman"/>
              </a:defRPr>
            </a:lvl1pPr>
          </a:lstStyle>
          <a:p>
            <a:r>
              <a:rPr lang="en-US" sz="1400" b="0" strike="noStrike" spc="-1">
                <a:latin typeface="Times New Roman"/>
              </a:rPr>
              <a:t>&lt;footer&gt;</a:t>
            </a:r>
          </a:p>
        </p:txBody>
      </p:sp>
      <p:sp>
        <p:nvSpPr>
          <p:cNvPr id="87" name="PlaceHolder 6"/>
          <p:cNvSpPr>
            <a:spLocks noGrp="1"/>
          </p:cNvSpPr>
          <p:nvPr>
            <p:ph type="sldNum" idx="9"/>
          </p:nvPr>
        </p:nvSpPr>
        <p:spPr>
          <a:xfrm>
            <a:off x="4278960" y="10157400"/>
            <a:ext cx="3280680" cy="534240"/>
          </a:xfrm>
          <a:prstGeom prst="rect">
            <a:avLst/>
          </a:prstGeom>
          <a:noFill/>
          <a:ln w="0">
            <a:noFill/>
          </a:ln>
        </p:spPr>
        <p:txBody>
          <a:bodyPr lIns="0" tIns="0" rIns="0" bIns="0" anchor="b">
            <a:noAutofit/>
          </a:bodyPr>
          <a:lstStyle>
            <a:lvl1pPr algn="r">
              <a:buNone/>
              <a:defRPr lang="en-US" sz="1400" b="0" strike="noStrike" spc="-1">
                <a:latin typeface="Times New Roman"/>
              </a:defRPr>
            </a:lvl1pPr>
          </a:lstStyle>
          <a:p>
            <a:pPr algn="r">
              <a:buNone/>
            </a:pPr>
            <a:fld id="{B25538B3-4B53-4E2E-8372-664129DB97A4}" type="slidenum">
              <a:rPr lang="en-US" sz="1400" b="0" strike="noStrike" spc="-1">
                <a:latin typeface="Times New Roman"/>
              </a:rPr>
              <a:t>‹#›</a:t>
            </a:fld>
            <a:endParaRPr lang="en-US" sz="1400" b="0" strike="noStrike" spc="-1">
              <a:latin typeface="Times New Roman"/>
            </a:endParaRP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5" name="PlaceHolder 1"/>
          <p:cNvSpPr>
            <a:spLocks noGrp="1" noRot="1" noChangeAspect="1"/>
          </p:cNvSpPr>
          <p:nvPr>
            <p:ph type="sldImg"/>
          </p:nvPr>
        </p:nvSpPr>
        <p:spPr>
          <a:xfrm>
            <a:off x="1371600" y="1143000"/>
            <a:ext cx="4114800" cy="3086100"/>
          </a:xfrm>
          <a:prstGeom prst="rect">
            <a:avLst/>
          </a:prstGeom>
          <a:ln w="0">
            <a:noFill/>
          </a:ln>
        </p:spPr>
      </p:sp>
      <p:sp>
        <p:nvSpPr>
          <p:cNvPr id="896" name="PlaceHolder 2"/>
          <p:cNvSpPr>
            <a:spLocks noGrp="1"/>
          </p:cNvSpPr>
          <p:nvPr>
            <p:ph type="body"/>
          </p:nvPr>
        </p:nvSpPr>
        <p:spPr>
          <a:xfrm>
            <a:off x="685800" y="4400640"/>
            <a:ext cx="5485680" cy="3599640"/>
          </a:xfrm>
          <a:prstGeom prst="rect">
            <a:avLst/>
          </a:prstGeom>
          <a:noFill/>
          <a:ln w="0">
            <a:noFill/>
          </a:ln>
        </p:spPr>
        <p:txBody>
          <a:bodyPr lIns="0" tIns="0" rIns="0" bIns="0" anchor="t">
            <a:noAutofit/>
          </a:bodyPr>
          <a:lstStyle/>
          <a:p>
            <a:endParaRPr lang="en-US" sz="2000" b="0" strike="noStrike" spc="-1">
              <a:latin typeface="Arial"/>
            </a:endParaRPr>
          </a:p>
        </p:txBody>
      </p:sp>
      <p:sp>
        <p:nvSpPr>
          <p:cNvPr id="897" name="PlaceHolder 3"/>
          <p:cNvSpPr>
            <a:spLocks noGrp="1"/>
          </p:cNvSpPr>
          <p:nvPr>
            <p:ph type="sldNum" idx="10"/>
          </p:nvPr>
        </p:nvSpPr>
        <p:spPr>
          <a:xfrm>
            <a:off x="3884760" y="8685360"/>
            <a:ext cx="2971080" cy="457920"/>
          </a:xfrm>
          <a:prstGeom prst="rect">
            <a:avLst/>
          </a:prstGeom>
          <a:noFill/>
          <a:ln w="0">
            <a:noFill/>
          </a:ln>
        </p:spPr>
        <p:txBody>
          <a:bodyPr lIns="0" tIns="0" rIns="0" bIns="0" anchor="b">
            <a:noAutofit/>
          </a:bodyPr>
          <a:lstStyle>
            <a:lvl1pPr algn="r">
              <a:lnSpc>
                <a:spcPct val="100000"/>
              </a:lnSpc>
              <a:buNone/>
              <a:defRPr lang="en-US" sz="1200" b="0" strike="noStrike" spc="-1">
                <a:solidFill>
                  <a:srgbClr val="000000"/>
                </a:solidFill>
                <a:latin typeface="+mn-lt"/>
                <a:ea typeface="+mn-ea"/>
              </a:defRPr>
            </a:lvl1pPr>
          </a:lstStyle>
          <a:p>
            <a:pPr algn="r">
              <a:lnSpc>
                <a:spcPct val="100000"/>
              </a:lnSpc>
              <a:buNone/>
            </a:pPr>
            <a:fld id="{F5419054-D4F4-402C-A179-15ACC3ADD9D6}" type="slidenum">
              <a:rPr lang="en-US" sz="1200" b="0" strike="noStrike" spc="-1">
                <a:solidFill>
                  <a:srgbClr val="000000"/>
                </a:solidFill>
                <a:latin typeface="+mn-lt"/>
                <a:ea typeface="+mn-ea"/>
              </a:rPr>
              <a:t>2</a:t>
            </a:fld>
            <a:endParaRPr lang="en-US" sz="1200" b="0" strike="noStrike" spc="-1">
              <a:latin typeface="Times New Roman"/>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9" name="PlaceHolder 1"/>
          <p:cNvSpPr>
            <a:spLocks noGrp="1" noRot="1" noChangeAspect="1"/>
          </p:cNvSpPr>
          <p:nvPr>
            <p:ph type="sldImg"/>
          </p:nvPr>
        </p:nvSpPr>
        <p:spPr>
          <a:xfrm>
            <a:off x="1371600" y="1143000"/>
            <a:ext cx="4114800" cy="3086100"/>
          </a:xfrm>
          <a:prstGeom prst="rect">
            <a:avLst/>
          </a:prstGeom>
          <a:ln w="0">
            <a:noFill/>
          </a:ln>
        </p:spPr>
      </p:sp>
      <p:sp>
        <p:nvSpPr>
          <p:cNvPr id="920" name="PlaceHolder 2"/>
          <p:cNvSpPr>
            <a:spLocks noGrp="1"/>
          </p:cNvSpPr>
          <p:nvPr>
            <p:ph type="body"/>
          </p:nvPr>
        </p:nvSpPr>
        <p:spPr>
          <a:xfrm>
            <a:off x="685800" y="4400640"/>
            <a:ext cx="5485680" cy="3599640"/>
          </a:xfrm>
          <a:prstGeom prst="rect">
            <a:avLst/>
          </a:prstGeom>
          <a:noFill/>
          <a:ln w="0">
            <a:noFill/>
          </a:ln>
        </p:spPr>
        <p:txBody>
          <a:bodyPr lIns="0" tIns="0" rIns="0" bIns="0" anchor="t">
            <a:noAutofit/>
          </a:bodyPr>
          <a:lstStyle/>
          <a:p>
            <a:endParaRPr lang="en-US" sz="2000" b="0" strike="noStrike" spc="-1">
              <a:latin typeface="Arial"/>
            </a:endParaRPr>
          </a:p>
        </p:txBody>
      </p:sp>
      <p:sp>
        <p:nvSpPr>
          <p:cNvPr id="921" name="PlaceHolder 3"/>
          <p:cNvSpPr>
            <a:spLocks noGrp="1"/>
          </p:cNvSpPr>
          <p:nvPr>
            <p:ph type="sldNum" idx="18"/>
          </p:nvPr>
        </p:nvSpPr>
        <p:spPr>
          <a:xfrm>
            <a:off x="3884760" y="8685360"/>
            <a:ext cx="2971080" cy="457920"/>
          </a:xfrm>
          <a:prstGeom prst="rect">
            <a:avLst/>
          </a:prstGeom>
          <a:noFill/>
          <a:ln w="0">
            <a:noFill/>
          </a:ln>
        </p:spPr>
        <p:txBody>
          <a:bodyPr lIns="0" tIns="0" rIns="0" bIns="0" anchor="b">
            <a:noAutofit/>
          </a:bodyPr>
          <a:lstStyle>
            <a:lvl1pPr algn="r">
              <a:lnSpc>
                <a:spcPct val="100000"/>
              </a:lnSpc>
              <a:buNone/>
              <a:defRPr lang="en-US" sz="1200" b="0" strike="noStrike" spc="-1">
                <a:solidFill>
                  <a:srgbClr val="000000"/>
                </a:solidFill>
                <a:latin typeface="+mn-lt"/>
                <a:ea typeface="+mn-ea"/>
              </a:defRPr>
            </a:lvl1pPr>
          </a:lstStyle>
          <a:p>
            <a:pPr algn="r">
              <a:lnSpc>
                <a:spcPct val="100000"/>
              </a:lnSpc>
              <a:buNone/>
            </a:pPr>
            <a:fld id="{66486A1C-40E1-4538-8ADD-4852EEE9B50E}" type="slidenum">
              <a:rPr lang="en-US" sz="1200" b="0" strike="noStrike" spc="-1">
                <a:solidFill>
                  <a:srgbClr val="000000"/>
                </a:solidFill>
                <a:latin typeface="+mn-lt"/>
                <a:ea typeface="+mn-ea"/>
              </a:rPr>
              <a:t>11</a:t>
            </a:fld>
            <a:endParaRPr lang="en-US" sz="1200" b="0" strike="noStrike" spc="-1">
              <a:latin typeface="Times New Roman"/>
            </a:endParaRPr>
          </a:p>
        </p:txBody>
      </p:sp>
    </p:spTree>
    <p:extLst>
      <p:ext uri="{BB962C8B-B14F-4D97-AF65-F5344CB8AC3E}">
        <p14:creationId xmlns:p14="http://schemas.microsoft.com/office/powerpoint/2010/main" val="346145429"/>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2" name="PlaceHolder 1"/>
          <p:cNvSpPr>
            <a:spLocks noGrp="1" noRot="1" noChangeAspect="1"/>
          </p:cNvSpPr>
          <p:nvPr>
            <p:ph type="sldImg"/>
          </p:nvPr>
        </p:nvSpPr>
        <p:spPr>
          <a:xfrm>
            <a:off x="1371600" y="1143000"/>
            <a:ext cx="4114800" cy="3086100"/>
          </a:xfrm>
          <a:prstGeom prst="rect">
            <a:avLst/>
          </a:prstGeom>
          <a:ln w="0">
            <a:noFill/>
          </a:ln>
        </p:spPr>
      </p:sp>
      <p:sp>
        <p:nvSpPr>
          <p:cNvPr id="1103" name="PlaceHolder 2"/>
          <p:cNvSpPr>
            <a:spLocks noGrp="1"/>
          </p:cNvSpPr>
          <p:nvPr>
            <p:ph type="body"/>
          </p:nvPr>
        </p:nvSpPr>
        <p:spPr>
          <a:xfrm>
            <a:off x="685800" y="4400640"/>
            <a:ext cx="5485680" cy="3599640"/>
          </a:xfrm>
          <a:prstGeom prst="rect">
            <a:avLst/>
          </a:prstGeom>
          <a:noFill/>
          <a:ln w="0">
            <a:noFill/>
          </a:ln>
        </p:spPr>
        <p:txBody>
          <a:bodyPr lIns="0" tIns="0" rIns="0" bIns="0" anchor="t">
            <a:noAutofit/>
          </a:bodyPr>
          <a:lstStyle/>
          <a:p>
            <a:endParaRPr lang="en-US" sz="2000" b="0" strike="noStrike" spc="-1">
              <a:latin typeface="Arial"/>
            </a:endParaRPr>
          </a:p>
        </p:txBody>
      </p:sp>
      <p:sp>
        <p:nvSpPr>
          <p:cNvPr id="1104" name="PlaceHolder 3"/>
          <p:cNvSpPr>
            <a:spLocks noGrp="1"/>
          </p:cNvSpPr>
          <p:nvPr>
            <p:ph type="sldNum" idx="79"/>
          </p:nvPr>
        </p:nvSpPr>
        <p:spPr>
          <a:xfrm>
            <a:off x="3884760" y="8685360"/>
            <a:ext cx="2971080" cy="457920"/>
          </a:xfrm>
          <a:prstGeom prst="rect">
            <a:avLst/>
          </a:prstGeom>
          <a:noFill/>
          <a:ln w="0">
            <a:noFill/>
          </a:ln>
        </p:spPr>
        <p:txBody>
          <a:bodyPr lIns="0" tIns="0" rIns="0" bIns="0" anchor="b">
            <a:noAutofit/>
          </a:bodyPr>
          <a:lstStyle>
            <a:lvl1pPr algn="r">
              <a:lnSpc>
                <a:spcPct val="100000"/>
              </a:lnSpc>
              <a:buNone/>
              <a:tabLst>
                <a:tab pos="0" algn="l"/>
              </a:tabLst>
              <a:defRPr lang="en-US" sz="1200" b="0" strike="noStrike" spc="-1">
                <a:solidFill>
                  <a:srgbClr val="000000"/>
                </a:solidFill>
                <a:latin typeface="Calibri"/>
                <a:ea typeface="+mn-ea"/>
              </a:defRPr>
            </a:lvl1pPr>
          </a:lstStyle>
          <a:p>
            <a:pPr algn="r">
              <a:lnSpc>
                <a:spcPct val="100000"/>
              </a:lnSpc>
              <a:buNone/>
              <a:tabLst>
                <a:tab pos="0" algn="l"/>
              </a:tabLst>
            </a:pPr>
            <a:fld id="{3030FAF9-3F65-49D9-923A-9A0684ACA215}" type="slidenum">
              <a:rPr lang="en-US" sz="1200" b="0" strike="noStrike" spc="-1">
                <a:solidFill>
                  <a:srgbClr val="000000"/>
                </a:solidFill>
                <a:latin typeface="Calibri"/>
                <a:ea typeface="+mn-ea"/>
              </a:rPr>
              <a:t>101</a:t>
            </a:fld>
            <a:endParaRPr lang="en-US" sz="1200" b="0" strike="noStrike" spc="-1">
              <a:latin typeface="Times New Roman"/>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 name="PlaceHolder 1"/>
          <p:cNvSpPr>
            <a:spLocks noGrp="1" noRot="1" noChangeAspect="1"/>
          </p:cNvSpPr>
          <p:nvPr>
            <p:ph type="sldImg"/>
          </p:nvPr>
        </p:nvSpPr>
        <p:spPr>
          <a:xfrm>
            <a:off x="1371600" y="1143000"/>
            <a:ext cx="4114800" cy="3086100"/>
          </a:xfrm>
          <a:prstGeom prst="rect">
            <a:avLst/>
          </a:prstGeom>
          <a:ln w="0">
            <a:noFill/>
          </a:ln>
        </p:spPr>
      </p:sp>
      <p:sp>
        <p:nvSpPr>
          <p:cNvPr id="1106" name="PlaceHolder 2"/>
          <p:cNvSpPr>
            <a:spLocks noGrp="1"/>
          </p:cNvSpPr>
          <p:nvPr>
            <p:ph type="body"/>
          </p:nvPr>
        </p:nvSpPr>
        <p:spPr>
          <a:xfrm>
            <a:off x="685800" y="4400640"/>
            <a:ext cx="5485680" cy="3599640"/>
          </a:xfrm>
          <a:prstGeom prst="rect">
            <a:avLst/>
          </a:prstGeom>
          <a:noFill/>
          <a:ln w="0">
            <a:noFill/>
          </a:ln>
        </p:spPr>
        <p:txBody>
          <a:bodyPr lIns="0" tIns="0" rIns="0" bIns="0" anchor="t">
            <a:noAutofit/>
          </a:bodyPr>
          <a:lstStyle/>
          <a:p>
            <a:endParaRPr lang="en-US" sz="2000" b="0" strike="noStrike" spc="-1">
              <a:latin typeface="Arial"/>
            </a:endParaRPr>
          </a:p>
        </p:txBody>
      </p:sp>
      <p:sp>
        <p:nvSpPr>
          <p:cNvPr id="1107" name="PlaceHolder 3"/>
          <p:cNvSpPr>
            <a:spLocks noGrp="1"/>
          </p:cNvSpPr>
          <p:nvPr>
            <p:ph type="sldNum" idx="80"/>
          </p:nvPr>
        </p:nvSpPr>
        <p:spPr>
          <a:xfrm>
            <a:off x="3884760" y="8685360"/>
            <a:ext cx="2971080" cy="457920"/>
          </a:xfrm>
          <a:prstGeom prst="rect">
            <a:avLst/>
          </a:prstGeom>
          <a:noFill/>
          <a:ln w="0">
            <a:noFill/>
          </a:ln>
        </p:spPr>
        <p:txBody>
          <a:bodyPr lIns="0" tIns="0" rIns="0" bIns="0" anchor="b">
            <a:noAutofit/>
          </a:bodyPr>
          <a:lstStyle>
            <a:lvl1pPr algn="r">
              <a:lnSpc>
                <a:spcPct val="100000"/>
              </a:lnSpc>
              <a:buNone/>
              <a:tabLst>
                <a:tab pos="0" algn="l"/>
              </a:tabLst>
              <a:defRPr lang="en-US" sz="1200" b="0" strike="noStrike" spc="-1">
                <a:solidFill>
                  <a:srgbClr val="000000"/>
                </a:solidFill>
                <a:latin typeface="Calibri"/>
                <a:ea typeface="+mn-ea"/>
              </a:defRPr>
            </a:lvl1pPr>
          </a:lstStyle>
          <a:p>
            <a:pPr algn="r">
              <a:lnSpc>
                <a:spcPct val="100000"/>
              </a:lnSpc>
              <a:buNone/>
              <a:tabLst>
                <a:tab pos="0" algn="l"/>
              </a:tabLst>
            </a:pPr>
            <a:fld id="{625B78E1-8E12-4F46-A858-5A281848A761}" type="slidenum">
              <a:rPr lang="en-US" sz="1200" b="0" strike="noStrike" spc="-1">
                <a:solidFill>
                  <a:srgbClr val="000000"/>
                </a:solidFill>
                <a:latin typeface="Calibri"/>
                <a:ea typeface="+mn-ea"/>
              </a:rPr>
              <a:t>102</a:t>
            </a:fld>
            <a:endParaRPr lang="en-US" sz="1200" b="0" strike="noStrike" spc="-1">
              <a:latin typeface="Times New Roman"/>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8" name="PlaceHolder 1"/>
          <p:cNvSpPr>
            <a:spLocks noGrp="1" noRot="1" noChangeAspect="1"/>
          </p:cNvSpPr>
          <p:nvPr>
            <p:ph type="sldImg"/>
          </p:nvPr>
        </p:nvSpPr>
        <p:spPr>
          <a:xfrm>
            <a:off x="1371600" y="1143000"/>
            <a:ext cx="4114800" cy="3086100"/>
          </a:xfrm>
          <a:prstGeom prst="rect">
            <a:avLst/>
          </a:prstGeom>
          <a:ln w="0">
            <a:noFill/>
          </a:ln>
        </p:spPr>
      </p:sp>
      <p:sp>
        <p:nvSpPr>
          <p:cNvPr id="1109" name="PlaceHolder 2"/>
          <p:cNvSpPr>
            <a:spLocks noGrp="1"/>
          </p:cNvSpPr>
          <p:nvPr>
            <p:ph type="body"/>
          </p:nvPr>
        </p:nvSpPr>
        <p:spPr>
          <a:xfrm>
            <a:off x="685800" y="4400640"/>
            <a:ext cx="5485680" cy="3599640"/>
          </a:xfrm>
          <a:prstGeom prst="rect">
            <a:avLst/>
          </a:prstGeom>
          <a:noFill/>
          <a:ln w="0">
            <a:noFill/>
          </a:ln>
        </p:spPr>
        <p:txBody>
          <a:bodyPr lIns="0" tIns="0" rIns="0" bIns="0" anchor="t">
            <a:noAutofit/>
          </a:bodyPr>
          <a:lstStyle/>
          <a:p>
            <a:endParaRPr lang="en-US" sz="2000" b="0" strike="noStrike" spc="-1">
              <a:latin typeface="Arial"/>
            </a:endParaRPr>
          </a:p>
        </p:txBody>
      </p:sp>
      <p:sp>
        <p:nvSpPr>
          <p:cNvPr id="1110" name="PlaceHolder 3"/>
          <p:cNvSpPr>
            <a:spLocks noGrp="1"/>
          </p:cNvSpPr>
          <p:nvPr>
            <p:ph type="sldNum" idx="81"/>
          </p:nvPr>
        </p:nvSpPr>
        <p:spPr>
          <a:xfrm>
            <a:off x="3884760" y="8685360"/>
            <a:ext cx="2971080" cy="457920"/>
          </a:xfrm>
          <a:prstGeom prst="rect">
            <a:avLst/>
          </a:prstGeom>
          <a:noFill/>
          <a:ln w="0">
            <a:noFill/>
          </a:ln>
        </p:spPr>
        <p:txBody>
          <a:bodyPr lIns="0" tIns="0" rIns="0" bIns="0" anchor="b">
            <a:noAutofit/>
          </a:bodyPr>
          <a:lstStyle>
            <a:lvl1pPr algn="r">
              <a:lnSpc>
                <a:spcPct val="100000"/>
              </a:lnSpc>
              <a:buNone/>
              <a:tabLst>
                <a:tab pos="0" algn="l"/>
              </a:tabLst>
              <a:defRPr lang="en-US" sz="1200" b="0" strike="noStrike" spc="-1">
                <a:solidFill>
                  <a:srgbClr val="000000"/>
                </a:solidFill>
                <a:latin typeface="Calibri"/>
                <a:ea typeface="+mn-ea"/>
              </a:defRPr>
            </a:lvl1pPr>
          </a:lstStyle>
          <a:p>
            <a:pPr algn="r">
              <a:lnSpc>
                <a:spcPct val="100000"/>
              </a:lnSpc>
              <a:buNone/>
              <a:tabLst>
                <a:tab pos="0" algn="l"/>
              </a:tabLst>
            </a:pPr>
            <a:fld id="{E411977F-DA1C-451A-B8A5-32CD2DCFD973}" type="slidenum">
              <a:rPr lang="en-US" sz="1200" b="0" strike="noStrike" spc="-1">
                <a:solidFill>
                  <a:srgbClr val="000000"/>
                </a:solidFill>
                <a:latin typeface="Calibri"/>
                <a:ea typeface="+mn-ea"/>
              </a:rPr>
              <a:t>103</a:t>
            </a:fld>
            <a:endParaRPr lang="en-US" sz="1200" b="0" strike="noStrike" spc="-1">
              <a:latin typeface="Times New Roman"/>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1" name="PlaceHolder 1"/>
          <p:cNvSpPr>
            <a:spLocks noGrp="1" noRot="1" noChangeAspect="1"/>
          </p:cNvSpPr>
          <p:nvPr>
            <p:ph type="sldImg"/>
          </p:nvPr>
        </p:nvSpPr>
        <p:spPr>
          <a:xfrm>
            <a:off x="1371600" y="1143000"/>
            <a:ext cx="4114800" cy="3086100"/>
          </a:xfrm>
          <a:prstGeom prst="rect">
            <a:avLst/>
          </a:prstGeom>
          <a:ln w="0">
            <a:noFill/>
          </a:ln>
        </p:spPr>
      </p:sp>
      <p:sp>
        <p:nvSpPr>
          <p:cNvPr id="1112" name="PlaceHolder 2"/>
          <p:cNvSpPr>
            <a:spLocks noGrp="1"/>
          </p:cNvSpPr>
          <p:nvPr>
            <p:ph type="body"/>
          </p:nvPr>
        </p:nvSpPr>
        <p:spPr>
          <a:xfrm>
            <a:off x="685800" y="4400640"/>
            <a:ext cx="5485680" cy="3599640"/>
          </a:xfrm>
          <a:prstGeom prst="rect">
            <a:avLst/>
          </a:prstGeom>
          <a:noFill/>
          <a:ln w="0">
            <a:noFill/>
          </a:ln>
        </p:spPr>
        <p:txBody>
          <a:bodyPr lIns="0" tIns="0" rIns="0" bIns="0" anchor="t">
            <a:noAutofit/>
          </a:bodyPr>
          <a:lstStyle/>
          <a:p>
            <a:endParaRPr lang="en-US" sz="2000" b="0" strike="noStrike" spc="-1">
              <a:latin typeface="Arial"/>
            </a:endParaRPr>
          </a:p>
        </p:txBody>
      </p:sp>
      <p:sp>
        <p:nvSpPr>
          <p:cNvPr id="1113" name="PlaceHolder 3"/>
          <p:cNvSpPr>
            <a:spLocks noGrp="1"/>
          </p:cNvSpPr>
          <p:nvPr>
            <p:ph type="sldNum" idx="82"/>
          </p:nvPr>
        </p:nvSpPr>
        <p:spPr>
          <a:xfrm>
            <a:off x="3884760" y="8685360"/>
            <a:ext cx="2971080" cy="457920"/>
          </a:xfrm>
          <a:prstGeom prst="rect">
            <a:avLst/>
          </a:prstGeom>
          <a:noFill/>
          <a:ln w="0">
            <a:noFill/>
          </a:ln>
        </p:spPr>
        <p:txBody>
          <a:bodyPr lIns="0" tIns="0" rIns="0" bIns="0" anchor="b">
            <a:noAutofit/>
          </a:bodyPr>
          <a:lstStyle>
            <a:lvl1pPr algn="r">
              <a:lnSpc>
                <a:spcPct val="100000"/>
              </a:lnSpc>
              <a:buNone/>
              <a:tabLst>
                <a:tab pos="0" algn="l"/>
              </a:tabLst>
              <a:defRPr lang="en-US" sz="1200" b="0" strike="noStrike" spc="-1">
                <a:solidFill>
                  <a:srgbClr val="000000"/>
                </a:solidFill>
                <a:latin typeface="Calibri"/>
                <a:ea typeface="+mn-ea"/>
              </a:defRPr>
            </a:lvl1pPr>
          </a:lstStyle>
          <a:p>
            <a:pPr algn="r">
              <a:lnSpc>
                <a:spcPct val="100000"/>
              </a:lnSpc>
              <a:buNone/>
              <a:tabLst>
                <a:tab pos="0" algn="l"/>
              </a:tabLst>
            </a:pPr>
            <a:fld id="{CB34BD82-389B-4F4B-A238-A8ED8F0B1200}" type="slidenum">
              <a:rPr lang="en-US" sz="1200" b="0" strike="noStrike" spc="-1">
                <a:solidFill>
                  <a:srgbClr val="000000"/>
                </a:solidFill>
                <a:latin typeface="Calibri"/>
                <a:ea typeface="+mn-ea"/>
              </a:rPr>
              <a:t>104</a:t>
            </a:fld>
            <a:endParaRPr lang="en-US" sz="1200" b="0" strike="noStrike" spc="-1">
              <a:latin typeface="Times New Roman"/>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4" name="PlaceHolder 1"/>
          <p:cNvSpPr>
            <a:spLocks noGrp="1" noRot="1" noChangeAspect="1"/>
          </p:cNvSpPr>
          <p:nvPr>
            <p:ph type="sldImg"/>
          </p:nvPr>
        </p:nvSpPr>
        <p:spPr>
          <a:xfrm>
            <a:off x="1371600" y="1143000"/>
            <a:ext cx="4114800" cy="3086100"/>
          </a:xfrm>
          <a:prstGeom prst="rect">
            <a:avLst/>
          </a:prstGeom>
          <a:ln w="0">
            <a:noFill/>
          </a:ln>
        </p:spPr>
      </p:sp>
      <p:sp>
        <p:nvSpPr>
          <p:cNvPr id="1115" name="PlaceHolder 2"/>
          <p:cNvSpPr>
            <a:spLocks noGrp="1"/>
          </p:cNvSpPr>
          <p:nvPr>
            <p:ph type="body"/>
          </p:nvPr>
        </p:nvSpPr>
        <p:spPr>
          <a:xfrm>
            <a:off x="685800" y="4400640"/>
            <a:ext cx="5485680" cy="3599640"/>
          </a:xfrm>
          <a:prstGeom prst="rect">
            <a:avLst/>
          </a:prstGeom>
          <a:noFill/>
          <a:ln w="0">
            <a:noFill/>
          </a:ln>
        </p:spPr>
        <p:txBody>
          <a:bodyPr lIns="0" tIns="0" rIns="0" bIns="0" anchor="t">
            <a:noAutofit/>
          </a:bodyPr>
          <a:lstStyle/>
          <a:p>
            <a:endParaRPr lang="en-US" sz="2000" b="0" strike="noStrike" spc="-1">
              <a:latin typeface="Arial"/>
            </a:endParaRPr>
          </a:p>
        </p:txBody>
      </p:sp>
      <p:sp>
        <p:nvSpPr>
          <p:cNvPr id="1116" name="PlaceHolder 3"/>
          <p:cNvSpPr>
            <a:spLocks noGrp="1"/>
          </p:cNvSpPr>
          <p:nvPr>
            <p:ph type="sldNum" idx="83"/>
          </p:nvPr>
        </p:nvSpPr>
        <p:spPr>
          <a:xfrm>
            <a:off x="3884760" y="8685360"/>
            <a:ext cx="2971080" cy="457920"/>
          </a:xfrm>
          <a:prstGeom prst="rect">
            <a:avLst/>
          </a:prstGeom>
          <a:noFill/>
          <a:ln w="0">
            <a:noFill/>
          </a:ln>
        </p:spPr>
        <p:txBody>
          <a:bodyPr lIns="0" tIns="0" rIns="0" bIns="0" anchor="b">
            <a:noAutofit/>
          </a:bodyPr>
          <a:lstStyle>
            <a:lvl1pPr algn="r">
              <a:lnSpc>
                <a:spcPct val="100000"/>
              </a:lnSpc>
              <a:buNone/>
              <a:tabLst>
                <a:tab pos="0" algn="l"/>
              </a:tabLst>
              <a:defRPr lang="en-US" sz="1200" b="0" strike="noStrike" spc="-1">
                <a:solidFill>
                  <a:srgbClr val="000000"/>
                </a:solidFill>
                <a:latin typeface="Calibri"/>
                <a:ea typeface="+mn-ea"/>
              </a:defRPr>
            </a:lvl1pPr>
          </a:lstStyle>
          <a:p>
            <a:pPr algn="r">
              <a:lnSpc>
                <a:spcPct val="100000"/>
              </a:lnSpc>
              <a:buNone/>
              <a:tabLst>
                <a:tab pos="0" algn="l"/>
              </a:tabLst>
            </a:pPr>
            <a:fld id="{2BBF9095-560F-4A4C-9388-53AA716A2299}" type="slidenum">
              <a:rPr lang="en-US" sz="1200" b="0" strike="noStrike" spc="-1">
                <a:solidFill>
                  <a:srgbClr val="000000"/>
                </a:solidFill>
                <a:latin typeface="Calibri"/>
                <a:ea typeface="+mn-ea"/>
              </a:rPr>
              <a:t>105</a:t>
            </a:fld>
            <a:endParaRPr lang="en-US" sz="1200" b="0" strike="noStrike" spc="-1">
              <a:latin typeface="Times New Roman"/>
            </a:endParaRPr>
          </a:p>
        </p:txBody>
      </p:sp>
    </p:spTree>
    <p:extLst>
      <p:ext uri="{BB962C8B-B14F-4D97-AF65-F5344CB8AC3E}">
        <p14:creationId xmlns:p14="http://schemas.microsoft.com/office/powerpoint/2010/main" val="394548086"/>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4" name="PlaceHolder 1"/>
          <p:cNvSpPr>
            <a:spLocks noGrp="1" noRot="1" noChangeAspect="1"/>
          </p:cNvSpPr>
          <p:nvPr>
            <p:ph type="sldImg"/>
          </p:nvPr>
        </p:nvSpPr>
        <p:spPr>
          <a:xfrm>
            <a:off x="1371600" y="1143000"/>
            <a:ext cx="4114800" cy="3086100"/>
          </a:xfrm>
          <a:prstGeom prst="rect">
            <a:avLst/>
          </a:prstGeom>
          <a:ln w="0">
            <a:noFill/>
          </a:ln>
        </p:spPr>
      </p:sp>
      <p:sp>
        <p:nvSpPr>
          <p:cNvPr id="1115" name="PlaceHolder 2"/>
          <p:cNvSpPr>
            <a:spLocks noGrp="1"/>
          </p:cNvSpPr>
          <p:nvPr>
            <p:ph type="body"/>
          </p:nvPr>
        </p:nvSpPr>
        <p:spPr>
          <a:xfrm>
            <a:off x="685800" y="4400640"/>
            <a:ext cx="5485680" cy="3599640"/>
          </a:xfrm>
          <a:prstGeom prst="rect">
            <a:avLst/>
          </a:prstGeom>
          <a:noFill/>
          <a:ln w="0">
            <a:noFill/>
          </a:ln>
        </p:spPr>
        <p:txBody>
          <a:bodyPr lIns="0" tIns="0" rIns="0" bIns="0" anchor="t">
            <a:noAutofit/>
          </a:bodyPr>
          <a:lstStyle/>
          <a:p>
            <a:endParaRPr lang="en-US" sz="2000" b="0" strike="noStrike" spc="-1">
              <a:latin typeface="Arial"/>
            </a:endParaRPr>
          </a:p>
        </p:txBody>
      </p:sp>
      <p:sp>
        <p:nvSpPr>
          <p:cNvPr id="1116" name="PlaceHolder 3"/>
          <p:cNvSpPr>
            <a:spLocks noGrp="1"/>
          </p:cNvSpPr>
          <p:nvPr>
            <p:ph type="sldNum" idx="83"/>
          </p:nvPr>
        </p:nvSpPr>
        <p:spPr>
          <a:xfrm>
            <a:off x="3884760" y="8685360"/>
            <a:ext cx="2971080" cy="457920"/>
          </a:xfrm>
          <a:prstGeom prst="rect">
            <a:avLst/>
          </a:prstGeom>
          <a:noFill/>
          <a:ln w="0">
            <a:noFill/>
          </a:ln>
        </p:spPr>
        <p:txBody>
          <a:bodyPr lIns="0" tIns="0" rIns="0" bIns="0" anchor="b">
            <a:noAutofit/>
          </a:bodyPr>
          <a:lstStyle>
            <a:lvl1pPr algn="r">
              <a:lnSpc>
                <a:spcPct val="100000"/>
              </a:lnSpc>
              <a:buNone/>
              <a:tabLst>
                <a:tab pos="0" algn="l"/>
              </a:tabLst>
              <a:defRPr lang="en-US" sz="1200" b="0" strike="noStrike" spc="-1">
                <a:solidFill>
                  <a:srgbClr val="000000"/>
                </a:solidFill>
                <a:latin typeface="Calibri"/>
                <a:ea typeface="+mn-ea"/>
              </a:defRPr>
            </a:lvl1pPr>
          </a:lstStyle>
          <a:p>
            <a:pPr algn="r">
              <a:lnSpc>
                <a:spcPct val="100000"/>
              </a:lnSpc>
              <a:buNone/>
              <a:tabLst>
                <a:tab pos="0" algn="l"/>
              </a:tabLst>
            </a:pPr>
            <a:fld id="{2BBF9095-560F-4A4C-9388-53AA716A2299}" type="slidenum">
              <a:rPr lang="en-US" sz="1200" b="0" strike="noStrike" spc="-1">
                <a:solidFill>
                  <a:srgbClr val="000000"/>
                </a:solidFill>
                <a:latin typeface="Calibri"/>
                <a:ea typeface="+mn-ea"/>
              </a:rPr>
              <a:t>106</a:t>
            </a:fld>
            <a:endParaRPr lang="en-US" sz="1200" b="0" strike="noStrike" spc="-1">
              <a:latin typeface="Times New Roman"/>
            </a:endParaRPr>
          </a:p>
        </p:txBody>
      </p:sp>
    </p:spTree>
    <p:extLst>
      <p:ext uri="{BB962C8B-B14F-4D97-AF65-F5344CB8AC3E}">
        <p14:creationId xmlns:p14="http://schemas.microsoft.com/office/powerpoint/2010/main" val="187197433"/>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7" name="PlaceHolder 1"/>
          <p:cNvSpPr>
            <a:spLocks noGrp="1" noRot="1" noChangeAspect="1"/>
          </p:cNvSpPr>
          <p:nvPr>
            <p:ph type="sldImg"/>
          </p:nvPr>
        </p:nvSpPr>
        <p:spPr>
          <a:xfrm>
            <a:off x="1371600" y="1143000"/>
            <a:ext cx="4114800" cy="3086100"/>
          </a:xfrm>
          <a:prstGeom prst="rect">
            <a:avLst/>
          </a:prstGeom>
          <a:ln w="0">
            <a:noFill/>
          </a:ln>
        </p:spPr>
      </p:sp>
      <p:sp>
        <p:nvSpPr>
          <p:cNvPr id="1118" name="PlaceHolder 2"/>
          <p:cNvSpPr>
            <a:spLocks noGrp="1"/>
          </p:cNvSpPr>
          <p:nvPr>
            <p:ph type="body"/>
          </p:nvPr>
        </p:nvSpPr>
        <p:spPr>
          <a:xfrm>
            <a:off x="685800" y="4400640"/>
            <a:ext cx="5485680" cy="3599640"/>
          </a:xfrm>
          <a:prstGeom prst="rect">
            <a:avLst/>
          </a:prstGeom>
          <a:noFill/>
          <a:ln w="0">
            <a:noFill/>
          </a:ln>
        </p:spPr>
        <p:txBody>
          <a:bodyPr lIns="0" tIns="0" rIns="0" bIns="0" anchor="t">
            <a:noAutofit/>
          </a:bodyPr>
          <a:lstStyle/>
          <a:p>
            <a:endParaRPr lang="en-US" sz="2000" b="0" strike="noStrike" spc="-1">
              <a:latin typeface="Arial"/>
            </a:endParaRPr>
          </a:p>
        </p:txBody>
      </p:sp>
      <p:sp>
        <p:nvSpPr>
          <p:cNvPr id="1119" name="PlaceHolder 3"/>
          <p:cNvSpPr>
            <a:spLocks noGrp="1"/>
          </p:cNvSpPr>
          <p:nvPr>
            <p:ph type="sldNum" idx="84"/>
          </p:nvPr>
        </p:nvSpPr>
        <p:spPr>
          <a:xfrm>
            <a:off x="3884760" y="8685360"/>
            <a:ext cx="2971080" cy="457920"/>
          </a:xfrm>
          <a:prstGeom prst="rect">
            <a:avLst/>
          </a:prstGeom>
          <a:noFill/>
          <a:ln w="0">
            <a:noFill/>
          </a:ln>
        </p:spPr>
        <p:txBody>
          <a:bodyPr lIns="0" tIns="0" rIns="0" bIns="0" anchor="b">
            <a:noAutofit/>
          </a:bodyPr>
          <a:lstStyle>
            <a:lvl1pPr algn="r">
              <a:lnSpc>
                <a:spcPct val="100000"/>
              </a:lnSpc>
              <a:buNone/>
              <a:tabLst>
                <a:tab pos="0" algn="l"/>
              </a:tabLst>
              <a:defRPr lang="en-US" sz="1200" b="0" strike="noStrike" spc="-1">
                <a:solidFill>
                  <a:srgbClr val="000000"/>
                </a:solidFill>
                <a:latin typeface="Calibri"/>
                <a:ea typeface="+mn-ea"/>
              </a:defRPr>
            </a:lvl1pPr>
          </a:lstStyle>
          <a:p>
            <a:pPr algn="r">
              <a:lnSpc>
                <a:spcPct val="100000"/>
              </a:lnSpc>
              <a:buNone/>
              <a:tabLst>
                <a:tab pos="0" algn="l"/>
              </a:tabLst>
            </a:pPr>
            <a:fld id="{2261E9E8-2594-4D68-99E0-27E22B6F7D79}" type="slidenum">
              <a:rPr lang="en-US" sz="1200" b="0" strike="noStrike" spc="-1">
                <a:solidFill>
                  <a:srgbClr val="000000"/>
                </a:solidFill>
                <a:latin typeface="Calibri"/>
                <a:ea typeface="+mn-ea"/>
              </a:rPr>
              <a:t>107</a:t>
            </a:fld>
            <a:endParaRPr lang="en-US" sz="1200" b="0" strike="noStrike" spc="-1">
              <a:latin typeface="Times New Roman"/>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0" name="PlaceHolder 1"/>
          <p:cNvSpPr>
            <a:spLocks noGrp="1" noRot="1" noChangeAspect="1"/>
          </p:cNvSpPr>
          <p:nvPr>
            <p:ph type="sldImg"/>
          </p:nvPr>
        </p:nvSpPr>
        <p:spPr>
          <a:xfrm>
            <a:off x="1371600" y="1143000"/>
            <a:ext cx="4114800" cy="3086100"/>
          </a:xfrm>
          <a:prstGeom prst="rect">
            <a:avLst/>
          </a:prstGeom>
          <a:ln w="0">
            <a:noFill/>
          </a:ln>
        </p:spPr>
      </p:sp>
      <p:sp>
        <p:nvSpPr>
          <p:cNvPr id="1121" name="PlaceHolder 2"/>
          <p:cNvSpPr>
            <a:spLocks noGrp="1"/>
          </p:cNvSpPr>
          <p:nvPr>
            <p:ph type="body"/>
          </p:nvPr>
        </p:nvSpPr>
        <p:spPr>
          <a:xfrm>
            <a:off x="685800" y="4400640"/>
            <a:ext cx="5485680" cy="3599640"/>
          </a:xfrm>
          <a:prstGeom prst="rect">
            <a:avLst/>
          </a:prstGeom>
          <a:noFill/>
          <a:ln w="0">
            <a:noFill/>
          </a:ln>
        </p:spPr>
        <p:txBody>
          <a:bodyPr lIns="0" tIns="0" rIns="0" bIns="0" anchor="t">
            <a:noAutofit/>
          </a:bodyPr>
          <a:lstStyle/>
          <a:p>
            <a:endParaRPr lang="en-US" sz="2000" b="0" strike="noStrike" spc="-1">
              <a:latin typeface="Arial"/>
            </a:endParaRPr>
          </a:p>
        </p:txBody>
      </p:sp>
      <p:sp>
        <p:nvSpPr>
          <p:cNvPr id="1122" name="PlaceHolder 3"/>
          <p:cNvSpPr>
            <a:spLocks noGrp="1"/>
          </p:cNvSpPr>
          <p:nvPr>
            <p:ph type="sldNum" idx="85"/>
          </p:nvPr>
        </p:nvSpPr>
        <p:spPr>
          <a:xfrm>
            <a:off x="3884760" y="8685360"/>
            <a:ext cx="2971080" cy="457920"/>
          </a:xfrm>
          <a:prstGeom prst="rect">
            <a:avLst/>
          </a:prstGeom>
          <a:noFill/>
          <a:ln w="0">
            <a:noFill/>
          </a:ln>
        </p:spPr>
        <p:txBody>
          <a:bodyPr lIns="0" tIns="0" rIns="0" bIns="0" anchor="b">
            <a:noAutofit/>
          </a:bodyPr>
          <a:lstStyle>
            <a:lvl1pPr algn="r">
              <a:lnSpc>
                <a:spcPct val="100000"/>
              </a:lnSpc>
              <a:buNone/>
              <a:tabLst>
                <a:tab pos="0" algn="l"/>
              </a:tabLst>
              <a:defRPr lang="en-US" sz="1200" b="0" strike="noStrike" spc="-1">
                <a:solidFill>
                  <a:srgbClr val="000000"/>
                </a:solidFill>
                <a:latin typeface="Calibri"/>
                <a:ea typeface="+mn-ea"/>
              </a:defRPr>
            </a:lvl1pPr>
          </a:lstStyle>
          <a:p>
            <a:pPr algn="r">
              <a:lnSpc>
                <a:spcPct val="100000"/>
              </a:lnSpc>
              <a:buNone/>
              <a:tabLst>
                <a:tab pos="0" algn="l"/>
              </a:tabLst>
            </a:pPr>
            <a:fld id="{CED04794-96BF-41FA-A0D5-0B0847EB623C}" type="slidenum">
              <a:rPr lang="en-US" sz="1200" b="0" strike="noStrike" spc="-1">
                <a:solidFill>
                  <a:srgbClr val="000000"/>
                </a:solidFill>
                <a:latin typeface="Calibri"/>
                <a:ea typeface="+mn-ea"/>
              </a:rPr>
              <a:t>108</a:t>
            </a:fld>
            <a:endParaRPr lang="en-US" sz="1200" b="0" strike="noStrike" spc="-1">
              <a:latin typeface="Times New Roman"/>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3" name="PlaceHolder 1"/>
          <p:cNvSpPr>
            <a:spLocks noGrp="1" noRot="1" noChangeAspect="1"/>
          </p:cNvSpPr>
          <p:nvPr>
            <p:ph type="sldImg"/>
          </p:nvPr>
        </p:nvSpPr>
        <p:spPr>
          <a:xfrm>
            <a:off x="1371600" y="1143000"/>
            <a:ext cx="4114800" cy="3086100"/>
          </a:xfrm>
          <a:prstGeom prst="rect">
            <a:avLst/>
          </a:prstGeom>
          <a:ln w="0">
            <a:noFill/>
          </a:ln>
        </p:spPr>
      </p:sp>
      <p:sp>
        <p:nvSpPr>
          <p:cNvPr id="1124" name="PlaceHolder 2"/>
          <p:cNvSpPr>
            <a:spLocks noGrp="1"/>
          </p:cNvSpPr>
          <p:nvPr>
            <p:ph type="body"/>
          </p:nvPr>
        </p:nvSpPr>
        <p:spPr>
          <a:xfrm>
            <a:off x="685800" y="4400640"/>
            <a:ext cx="5485680" cy="3599640"/>
          </a:xfrm>
          <a:prstGeom prst="rect">
            <a:avLst/>
          </a:prstGeom>
          <a:noFill/>
          <a:ln w="0">
            <a:noFill/>
          </a:ln>
        </p:spPr>
        <p:txBody>
          <a:bodyPr lIns="0" tIns="0" rIns="0" bIns="0" anchor="t">
            <a:noAutofit/>
          </a:bodyPr>
          <a:lstStyle/>
          <a:p>
            <a:endParaRPr lang="en-US" sz="2000" b="0" strike="noStrike" spc="-1">
              <a:latin typeface="Arial"/>
            </a:endParaRPr>
          </a:p>
        </p:txBody>
      </p:sp>
      <p:sp>
        <p:nvSpPr>
          <p:cNvPr id="1125" name="PlaceHolder 3"/>
          <p:cNvSpPr>
            <a:spLocks noGrp="1"/>
          </p:cNvSpPr>
          <p:nvPr>
            <p:ph type="sldNum" idx="86"/>
          </p:nvPr>
        </p:nvSpPr>
        <p:spPr>
          <a:xfrm>
            <a:off x="3884760" y="8685360"/>
            <a:ext cx="2971080" cy="457920"/>
          </a:xfrm>
          <a:prstGeom prst="rect">
            <a:avLst/>
          </a:prstGeom>
          <a:noFill/>
          <a:ln w="0">
            <a:noFill/>
          </a:ln>
        </p:spPr>
        <p:txBody>
          <a:bodyPr lIns="0" tIns="0" rIns="0" bIns="0" anchor="b">
            <a:noAutofit/>
          </a:bodyPr>
          <a:lstStyle>
            <a:lvl1pPr algn="r">
              <a:lnSpc>
                <a:spcPct val="100000"/>
              </a:lnSpc>
              <a:buNone/>
              <a:tabLst>
                <a:tab pos="0" algn="l"/>
              </a:tabLst>
              <a:defRPr lang="en-US" sz="1200" b="0" strike="noStrike" spc="-1">
                <a:solidFill>
                  <a:srgbClr val="000000"/>
                </a:solidFill>
                <a:latin typeface="Calibri"/>
                <a:ea typeface="+mn-ea"/>
              </a:defRPr>
            </a:lvl1pPr>
          </a:lstStyle>
          <a:p>
            <a:pPr algn="r">
              <a:lnSpc>
                <a:spcPct val="100000"/>
              </a:lnSpc>
              <a:buNone/>
              <a:tabLst>
                <a:tab pos="0" algn="l"/>
              </a:tabLst>
            </a:pPr>
            <a:fld id="{8F2A8278-C966-4AFC-8C16-555847F463A8}" type="slidenum">
              <a:rPr lang="en-US" sz="1200" b="0" strike="noStrike" spc="-1">
                <a:solidFill>
                  <a:srgbClr val="000000"/>
                </a:solidFill>
                <a:latin typeface="Calibri"/>
                <a:ea typeface="+mn-ea"/>
              </a:rPr>
              <a:t>109</a:t>
            </a:fld>
            <a:endParaRPr lang="en-US" sz="1200" b="0" strike="noStrike" spc="-1">
              <a:latin typeface="Times New Roman"/>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 name="PlaceHolder 1"/>
          <p:cNvSpPr>
            <a:spLocks noGrp="1" noRot="1" noChangeAspect="1"/>
          </p:cNvSpPr>
          <p:nvPr>
            <p:ph type="sldImg"/>
          </p:nvPr>
        </p:nvSpPr>
        <p:spPr>
          <a:xfrm>
            <a:off x="1371600" y="1143000"/>
            <a:ext cx="4114800" cy="3086100"/>
          </a:xfrm>
          <a:prstGeom prst="rect">
            <a:avLst/>
          </a:prstGeom>
          <a:ln w="0">
            <a:noFill/>
          </a:ln>
        </p:spPr>
      </p:sp>
      <p:sp>
        <p:nvSpPr>
          <p:cNvPr id="1127" name="PlaceHolder 2"/>
          <p:cNvSpPr>
            <a:spLocks noGrp="1"/>
          </p:cNvSpPr>
          <p:nvPr>
            <p:ph type="body"/>
          </p:nvPr>
        </p:nvSpPr>
        <p:spPr>
          <a:xfrm>
            <a:off x="685800" y="4400640"/>
            <a:ext cx="5485680" cy="3599640"/>
          </a:xfrm>
          <a:prstGeom prst="rect">
            <a:avLst/>
          </a:prstGeom>
          <a:noFill/>
          <a:ln w="0">
            <a:noFill/>
          </a:ln>
        </p:spPr>
        <p:txBody>
          <a:bodyPr lIns="0" tIns="0" rIns="0" bIns="0" anchor="t">
            <a:noAutofit/>
          </a:bodyPr>
          <a:lstStyle/>
          <a:p>
            <a:endParaRPr lang="en-US" sz="2000" b="0" strike="noStrike" spc="-1">
              <a:latin typeface="Arial"/>
            </a:endParaRPr>
          </a:p>
        </p:txBody>
      </p:sp>
      <p:sp>
        <p:nvSpPr>
          <p:cNvPr id="1128" name="PlaceHolder 3"/>
          <p:cNvSpPr>
            <a:spLocks noGrp="1"/>
          </p:cNvSpPr>
          <p:nvPr>
            <p:ph type="sldNum" idx="87"/>
          </p:nvPr>
        </p:nvSpPr>
        <p:spPr>
          <a:xfrm>
            <a:off x="3884760" y="8685360"/>
            <a:ext cx="2971080" cy="457920"/>
          </a:xfrm>
          <a:prstGeom prst="rect">
            <a:avLst/>
          </a:prstGeom>
          <a:noFill/>
          <a:ln w="0">
            <a:noFill/>
          </a:ln>
        </p:spPr>
        <p:txBody>
          <a:bodyPr lIns="0" tIns="0" rIns="0" bIns="0" anchor="b">
            <a:noAutofit/>
          </a:bodyPr>
          <a:lstStyle>
            <a:lvl1pPr algn="r">
              <a:lnSpc>
                <a:spcPct val="100000"/>
              </a:lnSpc>
              <a:buNone/>
              <a:tabLst>
                <a:tab pos="0" algn="l"/>
              </a:tabLst>
              <a:defRPr lang="en-US" sz="1200" b="0" strike="noStrike" spc="-1">
                <a:solidFill>
                  <a:srgbClr val="000000"/>
                </a:solidFill>
                <a:latin typeface="Calibri"/>
                <a:ea typeface="+mn-ea"/>
              </a:defRPr>
            </a:lvl1pPr>
          </a:lstStyle>
          <a:p>
            <a:pPr algn="r">
              <a:lnSpc>
                <a:spcPct val="100000"/>
              </a:lnSpc>
              <a:buNone/>
              <a:tabLst>
                <a:tab pos="0" algn="l"/>
              </a:tabLst>
            </a:pPr>
            <a:fld id="{BFC48289-5CC2-4DA9-A10B-050149874A47}" type="slidenum">
              <a:rPr lang="en-US" sz="1200" b="0" strike="noStrike" spc="-1">
                <a:solidFill>
                  <a:srgbClr val="000000"/>
                </a:solidFill>
                <a:latin typeface="Calibri"/>
                <a:ea typeface="+mn-ea"/>
              </a:rPr>
              <a:t>110</a:t>
            </a:fld>
            <a:endParaRPr lang="en-US" sz="1200" b="0" strike="noStrike" spc="-1">
              <a:latin typeface="Times New Roman"/>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9" name="PlaceHolder 1"/>
          <p:cNvSpPr>
            <a:spLocks noGrp="1" noRot="1" noChangeAspect="1"/>
          </p:cNvSpPr>
          <p:nvPr>
            <p:ph type="sldImg"/>
          </p:nvPr>
        </p:nvSpPr>
        <p:spPr>
          <a:xfrm>
            <a:off x="1371600" y="1143000"/>
            <a:ext cx="4114800" cy="3086100"/>
          </a:xfrm>
          <a:prstGeom prst="rect">
            <a:avLst/>
          </a:prstGeom>
          <a:ln w="0">
            <a:noFill/>
          </a:ln>
        </p:spPr>
      </p:sp>
      <p:sp>
        <p:nvSpPr>
          <p:cNvPr id="920" name="PlaceHolder 2"/>
          <p:cNvSpPr>
            <a:spLocks noGrp="1"/>
          </p:cNvSpPr>
          <p:nvPr>
            <p:ph type="body"/>
          </p:nvPr>
        </p:nvSpPr>
        <p:spPr>
          <a:xfrm>
            <a:off x="685800" y="4400640"/>
            <a:ext cx="5485680" cy="3599640"/>
          </a:xfrm>
          <a:prstGeom prst="rect">
            <a:avLst/>
          </a:prstGeom>
          <a:noFill/>
          <a:ln w="0">
            <a:noFill/>
          </a:ln>
        </p:spPr>
        <p:txBody>
          <a:bodyPr lIns="0" tIns="0" rIns="0" bIns="0" anchor="t">
            <a:noAutofit/>
          </a:bodyPr>
          <a:lstStyle/>
          <a:p>
            <a:endParaRPr lang="en-US" sz="2000" b="0" strike="noStrike" spc="-1">
              <a:latin typeface="Arial"/>
            </a:endParaRPr>
          </a:p>
        </p:txBody>
      </p:sp>
      <p:sp>
        <p:nvSpPr>
          <p:cNvPr id="921" name="PlaceHolder 3"/>
          <p:cNvSpPr>
            <a:spLocks noGrp="1"/>
          </p:cNvSpPr>
          <p:nvPr>
            <p:ph type="sldNum" idx="18"/>
          </p:nvPr>
        </p:nvSpPr>
        <p:spPr>
          <a:xfrm>
            <a:off x="3884760" y="8685360"/>
            <a:ext cx="2971080" cy="457920"/>
          </a:xfrm>
          <a:prstGeom prst="rect">
            <a:avLst/>
          </a:prstGeom>
          <a:noFill/>
          <a:ln w="0">
            <a:noFill/>
          </a:ln>
        </p:spPr>
        <p:txBody>
          <a:bodyPr lIns="0" tIns="0" rIns="0" bIns="0" anchor="b">
            <a:noAutofit/>
          </a:bodyPr>
          <a:lstStyle>
            <a:lvl1pPr algn="r">
              <a:lnSpc>
                <a:spcPct val="100000"/>
              </a:lnSpc>
              <a:buNone/>
              <a:defRPr lang="en-US" sz="1200" b="0" strike="noStrike" spc="-1">
                <a:solidFill>
                  <a:srgbClr val="000000"/>
                </a:solidFill>
                <a:latin typeface="+mn-lt"/>
                <a:ea typeface="+mn-ea"/>
              </a:defRPr>
            </a:lvl1pPr>
          </a:lstStyle>
          <a:p>
            <a:pPr algn="r">
              <a:lnSpc>
                <a:spcPct val="100000"/>
              </a:lnSpc>
              <a:buNone/>
            </a:pPr>
            <a:fld id="{66486A1C-40E1-4538-8ADD-4852EEE9B50E}" type="slidenum">
              <a:rPr lang="en-US" sz="1200" b="0" strike="noStrike" spc="-1">
                <a:solidFill>
                  <a:srgbClr val="000000"/>
                </a:solidFill>
                <a:latin typeface="+mn-lt"/>
                <a:ea typeface="+mn-ea"/>
              </a:rPr>
              <a:t>12</a:t>
            </a:fld>
            <a:endParaRPr lang="en-US" sz="1200" b="0" strike="noStrike" spc="-1">
              <a:latin typeface="Times New Roman"/>
            </a:endParaRPr>
          </a:p>
        </p:txBody>
      </p:sp>
    </p:spTree>
    <p:extLst>
      <p:ext uri="{BB962C8B-B14F-4D97-AF65-F5344CB8AC3E}">
        <p14:creationId xmlns:p14="http://schemas.microsoft.com/office/powerpoint/2010/main" val="1059629833"/>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9" name="PlaceHolder 1"/>
          <p:cNvSpPr>
            <a:spLocks noGrp="1" noRot="1" noChangeAspect="1"/>
          </p:cNvSpPr>
          <p:nvPr>
            <p:ph type="sldImg"/>
          </p:nvPr>
        </p:nvSpPr>
        <p:spPr>
          <a:xfrm>
            <a:off x="1371600" y="1143000"/>
            <a:ext cx="4114800" cy="3086100"/>
          </a:xfrm>
          <a:prstGeom prst="rect">
            <a:avLst/>
          </a:prstGeom>
          <a:ln w="0">
            <a:noFill/>
          </a:ln>
        </p:spPr>
      </p:sp>
      <p:sp>
        <p:nvSpPr>
          <p:cNvPr id="1130" name="PlaceHolder 2"/>
          <p:cNvSpPr>
            <a:spLocks noGrp="1"/>
          </p:cNvSpPr>
          <p:nvPr>
            <p:ph type="body"/>
          </p:nvPr>
        </p:nvSpPr>
        <p:spPr>
          <a:xfrm>
            <a:off x="685800" y="4400640"/>
            <a:ext cx="5485680" cy="3599640"/>
          </a:xfrm>
          <a:prstGeom prst="rect">
            <a:avLst/>
          </a:prstGeom>
          <a:noFill/>
          <a:ln w="0">
            <a:noFill/>
          </a:ln>
        </p:spPr>
        <p:txBody>
          <a:bodyPr lIns="0" tIns="0" rIns="0" bIns="0" anchor="t">
            <a:noAutofit/>
          </a:bodyPr>
          <a:lstStyle/>
          <a:p>
            <a:endParaRPr lang="en-US" sz="2000" b="0" strike="noStrike" spc="-1">
              <a:latin typeface="Arial"/>
            </a:endParaRPr>
          </a:p>
        </p:txBody>
      </p:sp>
      <p:sp>
        <p:nvSpPr>
          <p:cNvPr id="1131" name="PlaceHolder 3"/>
          <p:cNvSpPr>
            <a:spLocks noGrp="1"/>
          </p:cNvSpPr>
          <p:nvPr>
            <p:ph type="sldNum" idx="88"/>
          </p:nvPr>
        </p:nvSpPr>
        <p:spPr>
          <a:xfrm>
            <a:off x="3884760" y="8685360"/>
            <a:ext cx="2971080" cy="457920"/>
          </a:xfrm>
          <a:prstGeom prst="rect">
            <a:avLst/>
          </a:prstGeom>
          <a:noFill/>
          <a:ln w="0">
            <a:noFill/>
          </a:ln>
        </p:spPr>
        <p:txBody>
          <a:bodyPr lIns="0" tIns="0" rIns="0" bIns="0" anchor="b">
            <a:noAutofit/>
          </a:bodyPr>
          <a:lstStyle>
            <a:lvl1pPr algn="r">
              <a:lnSpc>
                <a:spcPct val="100000"/>
              </a:lnSpc>
              <a:buNone/>
              <a:tabLst>
                <a:tab pos="0" algn="l"/>
              </a:tabLst>
              <a:defRPr lang="en-US" sz="1200" b="0" strike="noStrike" spc="-1">
                <a:solidFill>
                  <a:srgbClr val="000000"/>
                </a:solidFill>
                <a:latin typeface="Calibri"/>
                <a:ea typeface="+mn-ea"/>
              </a:defRPr>
            </a:lvl1pPr>
          </a:lstStyle>
          <a:p>
            <a:pPr algn="r">
              <a:lnSpc>
                <a:spcPct val="100000"/>
              </a:lnSpc>
              <a:buNone/>
              <a:tabLst>
                <a:tab pos="0" algn="l"/>
              </a:tabLst>
            </a:pPr>
            <a:fld id="{94752B12-3E5F-4D36-BABB-946A2E740F84}" type="slidenum">
              <a:rPr lang="en-US" sz="1200" b="0" strike="noStrike" spc="-1">
                <a:solidFill>
                  <a:srgbClr val="000000"/>
                </a:solidFill>
                <a:latin typeface="Calibri"/>
                <a:ea typeface="+mn-ea"/>
              </a:rPr>
              <a:t>111</a:t>
            </a:fld>
            <a:endParaRPr lang="en-US" sz="1200" b="0" strike="noStrike" spc="-1">
              <a:latin typeface="Times New Roman"/>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2" name="PlaceHolder 1"/>
          <p:cNvSpPr>
            <a:spLocks noGrp="1" noRot="1" noChangeAspect="1"/>
          </p:cNvSpPr>
          <p:nvPr>
            <p:ph type="sldImg"/>
          </p:nvPr>
        </p:nvSpPr>
        <p:spPr>
          <a:xfrm>
            <a:off x="1371600" y="1143000"/>
            <a:ext cx="4114800" cy="3086100"/>
          </a:xfrm>
          <a:prstGeom prst="rect">
            <a:avLst/>
          </a:prstGeom>
          <a:ln w="0">
            <a:noFill/>
          </a:ln>
        </p:spPr>
      </p:sp>
      <p:sp>
        <p:nvSpPr>
          <p:cNvPr id="1133" name="PlaceHolder 2"/>
          <p:cNvSpPr>
            <a:spLocks noGrp="1"/>
          </p:cNvSpPr>
          <p:nvPr>
            <p:ph type="body"/>
          </p:nvPr>
        </p:nvSpPr>
        <p:spPr>
          <a:xfrm>
            <a:off x="685800" y="4400640"/>
            <a:ext cx="5485680" cy="3599640"/>
          </a:xfrm>
          <a:prstGeom prst="rect">
            <a:avLst/>
          </a:prstGeom>
          <a:noFill/>
          <a:ln w="0">
            <a:noFill/>
          </a:ln>
        </p:spPr>
        <p:txBody>
          <a:bodyPr lIns="0" tIns="0" rIns="0" bIns="0" anchor="t">
            <a:noAutofit/>
          </a:bodyPr>
          <a:lstStyle/>
          <a:p>
            <a:endParaRPr lang="en-US" sz="2000" b="0" strike="noStrike" spc="-1">
              <a:latin typeface="Arial"/>
            </a:endParaRPr>
          </a:p>
        </p:txBody>
      </p:sp>
      <p:sp>
        <p:nvSpPr>
          <p:cNvPr id="1134" name="PlaceHolder 3"/>
          <p:cNvSpPr>
            <a:spLocks noGrp="1"/>
          </p:cNvSpPr>
          <p:nvPr>
            <p:ph type="sldNum" idx="89"/>
          </p:nvPr>
        </p:nvSpPr>
        <p:spPr>
          <a:xfrm>
            <a:off x="3884760" y="8685360"/>
            <a:ext cx="2971080" cy="457920"/>
          </a:xfrm>
          <a:prstGeom prst="rect">
            <a:avLst/>
          </a:prstGeom>
          <a:noFill/>
          <a:ln w="0">
            <a:noFill/>
          </a:ln>
        </p:spPr>
        <p:txBody>
          <a:bodyPr lIns="0" tIns="0" rIns="0" bIns="0" anchor="b">
            <a:noAutofit/>
          </a:bodyPr>
          <a:lstStyle>
            <a:lvl1pPr algn="r">
              <a:lnSpc>
                <a:spcPct val="100000"/>
              </a:lnSpc>
              <a:buNone/>
              <a:tabLst>
                <a:tab pos="0" algn="l"/>
              </a:tabLst>
              <a:defRPr lang="en-US" sz="1200" b="0" strike="noStrike" spc="-1">
                <a:solidFill>
                  <a:srgbClr val="000000"/>
                </a:solidFill>
                <a:latin typeface="Calibri"/>
                <a:ea typeface="+mn-ea"/>
              </a:defRPr>
            </a:lvl1pPr>
          </a:lstStyle>
          <a:p>
            <a:pPr algn="r">
              <a:lnSpc>
                <a:spcPct val="100000"/>
              </a:lnSpc>
              <a:buNone/>
              <a:tabLst>
                <a:tab pos="0" algn="l"/>
              </a:tabLst>
            </a:pPr>
            <a:fld id="{99105D17-45F2-4636-B874-F319381313E3}" type="slidenum">
              <a:rPr lang="en-US" sz="1200" b="0" strike="noStrike" spc="-1">
                <a:solidFill>
                  <a:srgbClr val="000000"/>
                </a:solidFill>
                <a:latin typeface="Calibri"/>
                <a:ea typeface="+mn-ea"/>
              </a:rPr>
              <a:t>112</a:t>
            </a:fld>
            <a:endParaRPr lang="en-US" sz="1200" b="0" strike="noStrike" spc="-1">
              <a:latin typeface="Times New Roman"/>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5" name="PlaceHolder 1"/>
          <p:cNvSpPr>
            <a:spLocks noGrp="1" noRot="1" noChangeAspect="1"/>
          </p:cNvSpPr>
          <p:nvPr>
            <p:ph type="sldImg"/>
          </p:nvPr>
        </p:nvSpPr>
        <p:spPr>
          <a:xfrm>
            <a:off x="1371600" y="1143000"/>
            <a:ext cx="4114800" cy="3086100"/>
          </a:xfrm>
          <a:prstGeom prst="rect">
            <a:avLst/>
          </a:prstGeom>
          <a:ln w="0">
            <a:noFill/>
          </a:ln>
        </p:spPr>
      </p:sp>
      <p:sp>
        <p:nvSpPr>
          <p:cNvPr id="1136" name="PlaceHolder 2"/>
          <p:cNvSpPr>
            <a:spLocks noGrp="1"/>
          </p:cNvSpPr>
          <p:nvPr>
            <p:ph type="body"/>
          </p:nvPr>
        </p:nvSpPr>
        <p:spPr>
          <a:xfrm>
            <a:off x="685800" y="4400640"/>
            <a:ext cx="5485680" cy="3599640"/>
          </a:xfrm>
          <a:prstGeom prst="rect">
            <a:avLst/>
          </a:prstGeom>
          <a:noFill/>
          <a:ln w="0">
            <a:noFill/>
          </a:ln>
        </p:spPr>
        <p:txBody>
          <a:bodyPr lIns="0" tIns="0" rIns="0" bIns="0" anchor="t">
            <a:noAutofit/>
          </a:bodyPr>
          <a:lstStyle/>
          <a:p>
            <a:endParaRPr lang="en-US" sz="2000" b="0" strike="noStrike" spc="-1">
              <a:latin typeface="Arial"/>
            </a:endParaRPr>
          </a:p>
        </p:txBody>
      </p:sp>
      <p:sp>
        <p:nvSpPr>
          <p:cNvPr id="1137" name="PlaceHolder 3"/>
          <p:cNvSpPr>
            <a:spLocks noGrp="1"/>
          </p:cNvSpPr>
          <p:nvPr>
            <p:ph type="sldNum" idx="90"/>
          </p:nvPr>
        </p:nvSpPr>
        <p:spPr>
          <a:xfrm>
            <a:off x="3884760" y="8685360"/>
            <a:ext cx="2971080" cy="457920"/>
          </a:xfrm>
          <a:prstGeom prst="rect">
            <a:avLst/>
          </a:prstGeom>
          <a:noFill/>
          <a:ln w="0">
            <a:noFill/>
          </a:ln>
        </p:spPr>
        <p:txBody>
          <a:bodyPr lIns="0" tIns="0" rIns="0" bIns="0" anchor="b">
            <a:noAutofit/>
          </a:bodyPr>
          <a:lstStyle>
            <a:lvl1pPr algn="r">
              <a:lnSpc>
                <a:spcPct val="100000"/>
              </a:lnSpc>
              <a:buNone/>
              <a:tabLst>
                <a:tab pos="0" algn="l"/>
              </a:tabLst>
              <a:defRPr lang="en-US" sz="1200" b="0" strike="noStrike" spc="-1">
                <a:solidFill>
                  <a:srgbClr val="000000"/>
                </a:solidFill>
                <a:latin typeface="Calibri"/>
                <a:ea typeface="+mn-ea"/>
              </a:defRPr>
            </a:lvl1pPr>
          </a:lstStyle>
          <a:p>
            <a:pPr algn="r">
              <a:lnSpc>
                <a:spcPct val="100000"/>
              </a:lnSpc>
              <a:buNone/>
              <a:tabLst>
                <a:tab pos="0" algn="l"/>
              </a:tabLst>
            </a:pPr>
            <a:fld id="{BB060042-047B-412E-B3DF-1209A78EABD8}" type="slidenum">
              <a:rPr lang="en-US" sz="1200" b="0" strike="noStrike" spc="-1">
                <a:solidFill>
                  <a:srgbClr val="000000"/>
                </a:solidFill>
                <a:latin typeface="Calibri"/>
                <a:ea typeface="+mn-ea"/>
              </a:rPr>
              <a:t>113</a:t>
            </a:fld>
            <a:endParaRPr lang="en-US" sz="1200" b="0" strike="noStrike" spc="-1">
              <a:latin typeface="Times New Roman"/>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8" name="PlaceHolder 1"/>
          <p:cNvSpPr>
            <a:spLocks noGrp="1" noRot="1" noChangeAspect="1"/>
          </p:cNvSpPr>
          <p:nvPr>
            <p:ph type="sldImg"/>
          </p:nvPr>
        </p:nvSpPr>
        <p:spPr>
          <a:xfrm>
            <a:off x="1371600" y="1143000"/>
            <a:ext cx="4114800" cy="3086100"/>
          </a:xfrm>
          <a:prstGeom prst="rect">
            <a:avLst/>
          </a:prstGeom>
          <a:ln w="0">
            <a:noFill/>
          </a:ln>
        </p:spPr>
      </p:sp>
      <p:sp>
        <p:nvSpPr>
          <p:cNvPr id="1139" name="PlaceHolder 2"/>
          <p:cNvSpPr>
            <a:spLocks noGrp="1"/>
          </p:cNvSpPr>
          <p:nvPr>
            <p:ph type="body"/>
          </p:nvPr>
        </p:nvSpPr>
        <p:spPr>
          <a:xfrm>
            <a:off x="685800" y="4400640"/>
            <a:ext cx="5485680" cy="3599640"/>
          </a:xfrm>
          <a:prstGeom prst="rect">
            <a:avLst/>
          </a:prstGeom>
          <a:noFill/>
          <a:ln w="0">
            <a:noFill/>
          </a:ln>
        </p:spPr>
        <p:txBody>
          <a:bodyPr lIns="0" tIns="0" rIns="0" bIns="0" anchor="t">
            <a:noAutofit/>
          </a:bodyPr>
          <a:lstStyle/>
          <a:p>
            <a:endParaRPr lang="en-US" sz="2000" b="0" strike="noStrike" spc="-1">
              <a:latin typeface="Arial"/>
            </a:endParaRPr>
          </a:p>
        </p:txBody>
      </p:sp>
      <p:sp>
        <p:nvSpPr>
          <p:cNvPr id="1140" name="PlaceHolder 3"/>
          <p:cNvSpPr>
            <a:spLocks noGrp="1"/>
          </p:cNvSpPr>
          <p:nvPr>
            <p:ph type="sldNum" idx="91"/>
          </p:nvPr>
        </p:nvSpPr>
        <p:spPr>
          <a:xfrm>
            <a:off x="3884760" y="8685360"/>
            <a:ext cx="2971080" cy="457920"/>
          </a:xfrm>
          <a:prstGeom prst="rect">
            <a:avLst/>
          </a:prstGeom>
          <a:noFill/>
          <a:ln w="0">
            <a:noFill/>
          </a:ln>
        </p:spPr>
        <p:txBody>
          <a:bodyPr lIns="0" tIns="0" rIns="0" bIns="0" anchor="b">
            <a:noAutofit/>
          </a:bodyPr>
          <a:lstStyle>
            <a:lvl1pPr algn="r">
              <a:lnSpc>
                <a:spcPct val="100000"/>
              </a:lnSpc>
              <a:buNone/>
              <a:tabLst>
                <a:tab pos="0" algn="l"/>
              </a:tabLst>
              <a:defRPr lang="en-US" sz="1200" b="0" strike="noStrike" spc="-1">
                <a:solidFill>
                  <a:srgbClr val="000000"/>
                </a:solidFill>
                <a:latin typeface="Calibri"/>
                <a:ea typeface="+mn-ea"/>
              </a:defRPr>
            </a:lvl1pPr>
          </a:lstStyle>
          <a:p>
            <a:pPr algn="r">
              <a:lnSpc>
                <a:spcPct val="100000"/>
              </a:lnSpc>
              <a:buNone/>
              <a:tabLst>
                <a:tab pos="0" algn="l"/>
              </a:tabLst>
            </a:pPr>
            <a:fld id="{B54C4B6C-568E-4636-A707-63B6487C4B1D}" type="slidenum">
              <a:rPr lang="en-US" sz="1200" b="0" strike="noStrike" spc="-1">
                <a:solidFill>
                  <a:srgbClr val="000000"/>
                </a:solidFill>
                <a:latin typeface="Calibri"/>
                <a:ea typeface="+mn-ea"/>
              </a:rPr>
              <a:t>114</a:t>
            </a:fld>
            <a:endParaRPr lang="en-US" sz="1200" b="0" strike="noStrike" spc="-1">
              <a:latin typeface="Times New Roman"/>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1" name="PlaceHolder 1"/>
          <p:cNvSpPr>
            <a:spLocks noGrp="1" noRot="1" noChangeAspect="1"/>
          </p:cNvSpPr>
          <p:nvPr>
            <p:ph type="sldImg"/>
          </p:nvPr>
        </p:nvSpPr>
        <p:spPr>
          <a:xfrm>
            <a:off x="1371600" y="1143000"/>
            <a:ext cx="4114800" cy="3086100"/>
          </a:xfrm>
          <a:prstGeom prst="rect">
            <a:avLst/>
          </a:prstGeom>
          <a:ln w="0">
            <a:noFill/>
          </a:ln>
        </p:spPr>
      </p:sp>
      <p:sp>
        <p:nvSpPr>
          <p:cNvPr id="1142" name="PlaceHolder 2"/>
          <p:cNvSpPr>
            <a:spLocks noGrp="1"/>
          </p:cNvSpPr>
          <p:nvPr>
            <p:ph type="body"/>
          </p:nvPr>
        </p:nvSpPr>
        <p:spPr>
          <a:xfrm>
            <a:off x="685800" y="4400640"/>
            <a:ext cx="5485680" cy="3599640"/>
          </a:xfrm>
          <a:prstGeom prst="rect">
            <a:avLst/>
          </a:prstGeom>
          <a:noFill/>
          <a:ln w="0">
            <a:noFill/>
          </a:ln>
        </p:spPr>
        <p:txBody>
          <a:bodyPr lIns="0" tIns="0" rIns="0" bIns="0" anchor="t">
            <a:noAutofit/>
          </a:bodyPr>
          <a:lstStyle/>
          <a:p>
            <a:endParaRPr lang="en-US" sz="2000" b="0" strike="noStrike" spc="-1">
              <a:latin typeface="Arial"/>
            </a:endParaRPr>
          </a:p>
        </p:txBody>
      </p:sp>
      <p:sp>
        <p:nvSpPr>
          <p:cNvPr id="1143" name="PlaceHolder 3"/>
          <p:cNvSpPr>
            <a:spLocks noGrp="1"/>
          </p:cNvSpPr>
          <p:nvPr>
            <p:ph type="sldNum" idx="92"/>
          </p:nvPr>
        </p:nvSpPr>
        <p:spPr>
          <a:xfrm>
            <a:off x="3884760" y="8685360"/>
            <a:ext cx="2971080" cy="457920"/>
          </a:xfrm>
          <a:prstGeom prst="rect">
            <a:avLst/>
          </a:prstGeom>
          <a:noFill/>
          <a:ln w="0">
            <a:noFill/>
          </a:ln>
        </p:spPr>
        <p:txBody>
          <a:bodyPr lIns="0" tIns="0" rIns="0" bIns="0" anchor="b">
            <a:noAutofit/>
          </a:bodyPr>
          <a:lstStyle>
            <a:lvl1pPr algn="r">
              <a:lnSpc>
                <a:spcPct val="100000"/>
              </a:lnSpc>
              <a:buNone/>
              <a:tabLst>
                <a:tab pos="0" algn="l"/>
              </a:tabLst>
              <a:defRPr lang="en-US" sz="1200" b="0" strike="noStrike" spc="-1">
                <a:solidFill>
                  <a:srgbClr val="000000"/>
                </a:solidFill>
                <a:latin typeface="Calibri"/>
                <a:ea typeface="+mn-ea"/>
              </a:defRPr>
            </a:lvl1pPr>
          </a:lstStyle>
          <a:p>
            <a:pPr algn="r">
              <a:lnSpc>
                <a:spcPct val="100000"/>
              </a:lnSpc>
              <a:buNone/>
              <a:tabLst>
                <a:tab pos="0" algn="l"/>
              </a:tabLst>
            </a:pPr>
            <a:fld id="{94BBFC0F-65A5-4E54-83B4-8FC0524CDDB5}" type="slidenum">
              <a:rPr lang="en-US" sz="1200" b="0" strike="noStrike" spc="-1">
                <a:solidFill>
                  <a:srgbClr val="000000"/>
                </a:solidFill>
                <a:latin typeface="Calibri"/>
                <a:ea typeface="+mn-ea"/>
              </a:rPr>
              <a:t>115</a:t>
            </a:fld>
            <a:endParaRPr lang="en-US" sz="1200" b="0" strike="noStrike" spc="-1">
              <a:latin typeface="Times New Roman"/>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4" name="PlaceHolder 1"/>
          <p:cNvSpPr>
            <a:spLocks noGrp="1" noRot="1" noChangeAspect="1"/>
          </p:cNvSpPr>
          <p:nvPr>
            <p:ph type="sldImg"/>
          </p:nvPr>
        </p:nvSpPr>
        <p:spPr>
          <a:xfrm>
            <a:off x="1371600" y="1143000"/>
            <a:ext cx="4114800" cy="3086100"/>
          </a:xfrm>
          <a:prstGeom prst="rect">
            <a:avLst/>
          </a:prstGeom>
          <a:ln w="0">
            <a:noFill/>
          </a:ln>
        </p:spPr>
      </p:sp>
      <p:sp>
        <p:nvSpPr>
          <p:cNvPr id="1145" name="PlaceHolder 2"/>
          <p:cNvSpPr>
            <a:spLocks noGrp="1"/>
          </p:cNvSpPr>
          <p:nvPr>
            <p:ph type="body"/>
          </p:nvPr>
        </p:nvSpPr>
        <p:spPr>
          <a:xfrm>
            <a:off x="685800" y="4400640"/>
            <a:ext cx="5485680" cy="3599640"/>
          </a:xfrm>
          <a:prstGeom prst="rect">
            <a:avLst/>
          </a:prstGeom>
          <a:noFill/>
          <a:ln w="0">
            <a:noFill/>
          </a:ln>
        </p:spPr>
        <p:txBody>
          <a:bodyPr lIns="0" tIns="0" rIns="0" bIns="0" anchor="t">
            <a:noAutofit/>
          </a:bodyPr>
          <a:lstStyle/>
          <a:p>
            <a:endParaRPr lang="en-US" sz="2000" b="0" strike="noStrike" spc="-1">
              <a:latin typeface="Arial"/>
            </a:endParaRPr>
          </a:p>
        </p:txBody>
      </p:sp>
      <p:sp>
        <p:nvSpPr>
          <p:cNvPr id="1146" name="PlaceHolder 3"/>
          <p:cNvSpPr>
            <a:spLocks noGrp="1"/>
          </p:cNvSpPr>
          <p:nvPr>
            <p:ph type="sldNum" idx="93"/>
          </p:nvPr>
        </p:nvSpPr>
        <p:spPr>
          <a:xfrm>
            <a:off x="3884760" y="8685360"/>
            <a:ext cx="2971080" cy="457920"/>
          </a:xfrm>
          <a:prstGeom prst="rect">
            <a:avLst/>
          </a:prstGeom>
          <a:noFill/>
          <a:ln w="0">
            <a:noFill/>
          </a:ln>
        </p:spPr>
        <p:txBody>
          <a:bodyPr lIns="0" tIns="0" rIns="0" bIns="0" anchor="b">
            <a:noAutofit/>
          </a:bodyPr>
          <a:lstStyle>
            <a:lvl1pPr algn="r">
              <a:lnSpc>
                <a:spcPct val="100000"/>
              </a:lnSpc>
              <a:buNone/>
              <a:tabLst>
                <a:tab pos="0" algn="l"/>
              </a:tabLst>
              <a:defRPr lang="en-US" sz="1200" b="0" strike="noStrike" spc="-1">
                <a:solidFill>
                  <a:srgbClr val="000000"/>
                </a:solidFill>
                <a:latin typeface="Calibri"/>
                <a:ea typeface="+mn-ea"/>
              </a:defRPr>
            </a:lvl1pPr>
          </a:lstStyle>
          <a:p>
            <a:pPr algn="r">
              <a:lnSpc>
                <a:spcPct val="100000"/>
              </a:lnSpc>
              <a:buNone/>
              <a:tabLst>
                <a:tab pos="0" algn="l"/>
              </a:tabLst>
            </a:pPr>
            <a:fld id="{0BA859F8-0335-4CBE-8ACC-1824388BB794}" type="slidenum">
              <a:rPr lang="en-US" sz="1200" b="0" strike="noStrike" spc="-1">
                <a:solidFill>
                  <a:srgbClr val="000000"/>
                </a:solidFill>
                <a:latin typeface="Calibri"/>
                <a:ea typeface="+mn-ea"/>
              </a:rPr>
              <a:t>116</a:t>
            </a:fld>
            <a:endParaRPr lang="en-US" sz="1200" b="0" strike="noStrike" spc="-1">
              <a:latin typeface="Times New Roman"/>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7" name="PlaceHolder 1"/>
          <p:cNvSpPr>
            <a:spLocks noGrp="1" noRot="1" noChangeAspect="1"/>
          </p:cNvSpPr>
          <p:nvPr>
            <p:ph type="sldImg"/>
          </p:nvPr>
        </p:nvSpPr>
        <p:spPr>
          <a:xfrm>
            <a:off x="1371600" y="1143000"/>
            <a:ext cx="4114800" cy="3086100"/>
          </a:xfrm>
          <a:prstGeom prst="rect">
            <a:avLst/>
          </a:prstGeom>
          <a:ln w="0">
            <a:noFill/>
          </a:ln>
        </p:spPr>
      </p:sp>
      <p:sp>
        <p:nvSpPr>
          <p:cNvPr id="1148" name="PlaceHolder 2"/>
          <p:cNvSpPr>
            <a:spLocks noGrp="1"/>
          </p:cNvSpPr>
          <p:nvPr>
            <p:ph type="body"/>
          </p:nvPr>
        </p:nvSpPr>
        <p:spPr>
          <a:xfrm>
            <a:off x="685800" y="4400640"/>
            <a:ext cx="5485680" cy="3599640"/>
          </a:xfrm>
          <a:prstGeom prst="rect">
            <a:avLst/>
          </a:prstGeom>
          <a:noFill/>
          <a:ln w="0">
            <a:noFill/>
          </a:ln>
        </p:spPr>
        <p:txBody>
          <a:bodyPr lIns="0" tIns="0" rIns="0" bIns="0" anchor="t">
            <a:noAutofit/>
          </a:bodyPr>
          <a:lstStyle/>
          <a:p>
            <a:endParaRPr lang="en-US" sz="2000" b="0" strike="noStrike" spc="-1">
              <a:latin typeface="Arial"/>
            </a:endParaRPr>
          </a:p>
        </p:txBody>
      </p:sp>
      <p:sp>
        <p:nvSpPr>
          <p:cNvPr id="1149" name="PlaceHolder 3"/>
          <p:cNvSpPr>
            <a:spLocks noGrp="1"/>
          </p:cNvSpPr>
          <p:nvPr>
            <p:ph type="sldNum" idx="94"/>
          </p:nvPr>
        </p:nvSpPr>
        <p:spPr>
          <a:xfrm>
            <a:off x="3884760" y="8685360"/>
            <a:ext cx="2971080" cy="457920"/>
          </a:xfrm>
          <a:prstGeom prst="rect">
            <a:avLst/>
          </a:prstGeom>
          <a:noFill/>
          <a:ln w="0">
            <a:noFill/>
          </a:ln>
        </p:spPr>
        <p:txBody>
          <a:bodyPr lIns="0" tIns="0" rIns="0" bIns="0" anchor="b">
            <a:noAutofit/>
          </a:bodyPr>
          <a:lstStyle>
            <a:lvl1pPr algn="r">
              <a:lnSpc>
                <a:spcPct val="100000"/>
              </a:lnSpc>
              <a:buNone/>
              <a:tabLst>
                <a:tab pos="0" algn="l"/>
              </a:tabLst>
              <a:defRPr lang="en-US" sz="1200" b="0" strike="noStrike" spc="-1">
                <a:solidFill>
                  <a:srgbClr val="000000"/>
                </a:solidFill>
                <a:latin typeface="Calibri"/>
                <a:ea typeface="+mn-ea"/>
              </a:defRPr>
            </a:lvl1pPr>
          </a:lstStyle>
          <a:p>
            <a:pPr algn="r">
              <a:lnSpc>
                <a:spcPct val="100000"/>
              </a:lnSpc>
              <a:buNone/>
              <a:tabLst>
                <a:tab pos="0" algn="l"/>
              </a:tabLst>
            </a:pPr>
            <a:fld id="{213FBCC3-A260-4DD3-8744-0F94154A0A78}" type="slidenum">
              <a:rPr lang="en-US" sz="1200" b="0" strike="noStrike" spc="-1">
                <a:solidFill>
                  <a:srgbClr val="000000"/>
                </a:solidFill>
                <a:latin typeface="Calibri"/>
                <a:ea typeface="+mn-ea"/>
              </a:rPr>
              <a:t>117</a:t>
            </a:fld>
            <a:endParaRPr lang="en-US" sz="1200" b="0" strike="noStrike" spc="-1">
              <a:latin typeface="Times New Roman"/>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0" name="PlaceHolder 1"/>
          <p:cNvSpPr>
            <a:spLocks noGrp="1" noRot="1" noChangeAspect="1"/>
          </p:cNvSpPr>
          <p:nvPr>
            <p:ph type="sldImg"/>
          </p:nvPr>
        </p:nvSpPr>
        <p:spPr>
          <a:xfrm>
            <a:off x="1371600" y="1143000"/>
            <a:ext cx="4114800" cy="3086100"/>
          </a:xfrm>
          <a:prstGeom prst="rect">
            <a:avLst/>
          </a:prstGeom>
          <a:ln w="0">
            <a:noFill/>
          </a:ln>
        </p:spPr>
      </p:sp>
      <p:sp>
        <p:nvSpPr>
          <p:cNvPr id="1151" name="PlaceHolder 2"/>
          <p:cNvSpPr>
            <a:spLocks noGrp="1"/>
          </p:cNvSpPr>
          <p:nvPr>
            <p:ph type="body"/>
          </p:nvPr>
        </p:nvSpPr>
        <p:spPr>
          <a:xfrm>
            <a:off x="685800" y="4400640"/>
            <a:ext cx="5485680" cy="3599640"/>
          </a:xfrm>
          <a:prstGeom prst="rect">
            <a:avLst/>
          </a:prstGeom>
          <a:noFill/>
          <a:ln w="0">
            <a:noFill/>
          </a:ln>
        </p:spPr>
        <p:txBody>
          <a:bodyPr lIns="0" tIns="0" rIns="0" bIns="0" anchor="t">
            <a:noAutofit/>
          </a:bodyPr>
          <a:lstStyle/>
          <a:p>
            <a:endParaRPr lang="en-US" sz="2000" b="0" strike="noStrike" spc="-1">
              <a:latin typeface="Arial"/>
            </a:endParaRPr>
          </a:p>
        </p:txBody>
      </p:sp>
      <p:sp>
        <p:nvSpPr>
          <p:cNvPr id="1152" name="PlaceHolder 3"/>
          <p:cNvSpPr>
            <a:spLocks noGrp="1"/>
          </p:cNvSpPr>
          <p:nvPr>
            <p:ph type="sldNum" idx="95"/>
          </p:nvPr>
        </p:nvSpPr>
        <p:spPr>
          <a:xfrm>
            <a:off x="3884760" y="8685360"/>
            <a:ext cx="2971080" cy="457920"/>
          </a:xfrm>
          <a:prstGeom prst="rect">
            <a:avLst/>
          </a:prstGeom>
          <a:noFill/>
          <a:ln w="0">
            <a:noFill/>
          </a:ln>
        </p:spPr>
        <p:txBody>
          <a:bodyPr lIns="0" tIns="0" rIns="0" bIns="0" anchor="b">
            <a:noAutofit/>
          </a:bodyPr>
          <a:lstStyle>
            <a:lvl1pPr algn="r">
              <a:lnSpc>
                <a:spcPct val="100000"/>
              </a:lnSpc>
              <a:buNone/>
              <a:tabLst>
                <a:tab pos="0" algn="l"/>
              </a:tabLst>
              <a:defRPr lang="en-US" sz="1200" b="0" strike="noStrike" spc="-1">
                <a:solidFill>
                  <a:srgbClr val="000000"/>
                </a:solidFill>
                <a:latin typeface="Calibri"/>
                <a:ea typeface="+mn-ea"/>
              </a:defRPr>
            </a:lvl1pPr>
          </a:lstStyle>
          <a:p>
            <a:pPr algn="r">
              <a:lnSpc>
                <a:spcPct val="100000"/>
              </a:lnSpc>
              <a:buNone/>
              <a:tabLst>
                <a:tab pos="0" algn="l"/>
              </a:tabLst>
            </a:pPr>
            <a:fld id="{4149C4DD-5D5F-4C04-8507-242113DFC9E3}" type="slidenum">
              <a:rPr lang="en-US" sz="1200" b="0" strike="noStrike" spc="-1">
                <a:solidFill>
                  <a:srgbClr val="000000"/>
                </a:solidFill>
                <a:latin typeface="Calibri"/>
                <a:ea typeface="+mn-ea"/>
              </a:rPr>
              <a:t>118</a:t>
            </a:fld>
            <a:endParaRPr lang="en-US" sz="1200" b="0" strike="noStrike" spc="-1">
              <a:latin typeface="Times New Roman"/>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3" name="PlaceHolder 1"/>
          <p:cNvSpPr>
            <a:spLocks noGrp="1" noRot="1" noChangeAspect="1"/>
          </p:cNvSpPr>
          <p:nvPr>
            <p:ph type="sldImg"/>
          </p:nvPr>
        </p:nvSpPr>
        <p:spPr>
          <a:xfrm>
            <a:off x="1371600" y="1143000"/>
            <a:ext cx="4114800" cy="3086100"/>
          </a:xfrm>
          <a:prstGeom prst="rect">
            <a:avLst/>
          </a:prstGeom>
          <a:ln w="0">
            <a:noFill/>
          </a:ln>
        </p:spPr>
      </p:sp>
      <p:sp>
        <p:nvSpPr>
          <p:cNvPr id="1154" name="PlaceHolder 2"/>
          <p:cNvSpPr>
            <a:spLocks noGrp="1"/>
          </p:cNvSpPr>
          <p:nvPr>
            <p:ph type="body"/>
          </p:nvPr>
        </p:nvSpPr>
        <p:spPr>
          <a:xfrm>
            <a:off x="685800" y="4400640"/>
            <a:ext cx="5485680" cy="3599640"/>
          </a:xfrm>
          <a:prstGeom prst="rect">
            <a:avLst/>
          </a:prstGeom>
          <a:noFill/>
          <a:ln w="0">
            <a:noFill/>
          </a:ln>
        </p:spPr>
        <p:txBody>
          <a:bodyPr lIns="0" tIns="0" rIns="0" bIns="0" anchor="t">
            <a:noAutofit/>
          </a:bodyPr>
          <a:lstStyle/>
          <a:p>
            <a:endParaRPr lang="en-US" sz="2000" b="0" strike="noStrike" spc="-1">
              <a:latin typeface="Arial"/>
            </a:endParaRPr>
          </a:p>
        </p:txBody>
      </p:sp>
      <p:sp>
        <p:nvSpPr>
          <p:cNvPr id="1155" name="PlaceHolder 3"/>
          <p:cNvSpPr>
            <a:spLocks noGrp="1"/>
          </p:cNvSpPr>
          <p:nvPr>
            <p:ph type="sldNum" idx="96"/>
          </p:nvPr>
        </p:nvSpPr>
        <p:spPr>
          <a:xfrm>
            <a:off x="3884760" y="8685360"/>
            <a:ext cx="2971080" cy="457920"/>
          </a:xfrm>
          <a:prstGeom prst="rect">
            <a:avLst/>
          </a:prstGeom>
          <a:noFill/>
          <a:ln w="0">
            <a:noFill/>
          </a:ln>
        </p:spPr>
        <p:txBody>
          <a:bodyPr lIns="0" tIns="0" rIns="0" bIns="0" anchor="b">
            <a:noAutofit/>
          </a:bodyPr>
          <a:lstStyle>
            <a:lvl1pPr algn="r">
              <a:lnSpc>
                <a:spcPct val="100000"/>
              </a:lnSpc>
              <a:buNone/>
              <a:tabLst>
                <a:tab pos="0" algn="l"/>
              </a:tabLst>
              <a:defRPr lang="en-US" sz="1200" b="0" strike="noStrike" spc="-1">
                <a:solidFill>
                  <a:srgbClr val="000000"/>
                </a:solidFill>
                <a:latin typeface="Calibri"/>
                <a:ea typeface="+mn-ea"/>
              </a:defRPr>
            </a:lvl1pPr>
          </a:lstStyle>
          <a:p>
            <a:pPr algn="r">
              <a:lnSpc>
                <a:spcPct val="100000"/>
              </a:lnSpc>
              <a:buNone/>
              <a:tabLst>
                <a:tab pos="0" algn="l"/>
              </a:tabLst>
            </a:pPr>
            <a:fld id="{7624299B-BD0C-44DC-9527-DB9CB0C81E35}" type="slidenum">
              <a:rPr lang="en-US" sz="1200" b="0" strike="noStrike" spc="-1">
                <a:solidFill>
                  <a:srgbClr val="000000"/>
                </a:solidFill>
                <a:latin typeface="Calibri"/>
                <a:ea typeface="+mn-ea"/>
              </a:rPr>
              <a:t>119</a:t>
            </a:fld>
            <a:endParaRPr lang="en-US" sz="1200" b="0" strike="noStrike" spc="-1">
              <a:latin typeface="Times New Roman"/>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6" name="PlaceHolder 1"/>
          <p:cNvSpPr>
            <a:spLocks noGrp="1" noRot="1" noChangeAspect="1"/>
          </p:cNvSpPr>
          <p:nvPr>
            <p:ph type="sldImg"/>
          </p:nvPr>
        </p:nvSpPr>
        <p:spPr>
          <a:xfrm>
            <a:off x="1371600" y="1143000"/>
            <a:ext cx="4114800" cy="3086100"/>
          </a:xfrm>
          <a:prstGeom prst="rect">
            <a:avLst/>
          </a:prstGeom>
          <a:ln w="0">
            <a:noFill/>
          </a:ln>
        </p:spPr>
      </p:sp>
      <p:sp>
        <p:nvSpPr>
          <p:cNvPr id="1157" name="PlaceHolder 2"/>
          <p:cNvSpPr>
            <a:spLocks noGrp="1"/>
          </p:cNvSpPr>
          <p:nvPr>
            <p:ph type="body"/>
          </p:nvPr>
        </p:nvSpPr>
        <p:spPr>
          <a:xfrm>
            <a:off x="685800" y="4400640"/>
            <a:ext cx="5485680" cy="3599640"/>
          </a:xfrm>
          <a:prstGeom prst="rect">
            <a:avLst/>
          </a:prstGeom>
          <a:noFill/>
          <a:ln w="0">
            <a:noFill/>
          </a:ln>
        </p:spPr>
        <p:txBody>
          <a:bodyPr lIns="0" tIns="0" rIns="0" bIns="0" anchor="t">
            <a:noAutofit/>
          </a:bodyPr>
          <a:lstStyle/>
          <a:p>
            <a:endParaRPr lang="en-US" sz="2000" b="0" strike="noStrike" spc="-1">
              <a:latin typeface="Arial"/>
            </a:endParaRPr>
          </a:p>
        </p:txBody>
      </p:sp>
      <p:sp>
        <p:nvSpPr>
          <p:cNvPr id="1158" name="PlaceHolder 3"/>
          <p:cNvSpPr>
            <a:spLocks noGrp="1"/>
          </p:cNvSpPr>
          <p:nvPr>
            <p:ph type="sldNum" idx="97"/>
          </p:nvPr>
        </p:nvSpPr>
        <p:spPr>
          <a:xfrm>
            <a:off x="3884760" y="8685360"/>
            <a:ext cx="2971080" cy="457920"/>
          </a:xfrm>
          <a:prstGeom prst="rect">
            <a:avLst/>
          </a:prstGeom>
          <a:noFill/>
          <a:ln w="0">
            <a:noFill/>
          </a:ln>
        </p:spPr>
        <p:txBody>
          <a:bodyPr lIns="0" tIns="0" rIns="0" bIns="0" anchor="b">
            <a:noAutofit/>
          </a:bodyPr>
          <a:lstStyle>
            <a:lvl1pPr algn="r">
              <a:lnSpc>
                <a:spcPct val="100000"/>
              </a:lnSpc>
              <a:buNone/>
              <a:tabLst>
                <a:tab pos="0" algn="l"/>
              </a:tabLst>
              <a:defRPr lang="en-US" sz="1200" b="0" strike="noStrike" spc="-1">
                <a:solidFill>
                  <a:srgbClr val="000000"/>
                </a:solidFill>
                <a:latin typeface="Calibri"/>
                <a:ea typeface="+mn-ea"/>
              </a:defRPr>
            </a:lvl1pPr>
          </a:lstStyle>
          <a:p>
            <a:pPr algn="r">
              <a:lnSpc>
                <a:spcPct val="100000"/>
              </a:lnSpc>
              <a:buNone/>
              <a:tabLst>
                <a:tab pos="0" algn="l"/>
              </a:tabLst>
            </a:pPr>
            <a:fld id="{A14E9F42-D111-4CAF-BD9D-82FE86DD84BC}" type="slidenum">
              <a:rPr lang="en-US" sz="1200" b="0" strike="noStrike" spc="-1">
                <a:solidFill>
                  <a:srgbClr val="000000"/>
                </a:solidFill>
                <a:latin typeface="Calibri"/>
                <a:ea typeface="+mn-ea"/>
              </a:rPr>
              <a:t>120</a:t>
            </a:fld>
            <a:endParaRPr lang="en-US" sz="1200" b="0" strike="noStrike" spc="-1">
              <a:latin typeface="Times New Roman"/>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9" name="PlaceHolder 1"/>
          <p:cNvSpPr>
            <a:spLocks noGrp="1" noRot="1" noChangeAspect="1"/>
          </p:cNvSpPr>
          <p:nvPr>
            <p:ph type="sldImg"/>
          </p:nvPr>
        </p:nvSpPr>
        <p:spPr>
          <a:xfrm>
            <a:off x="1371600" y="1143000"/>
            <a:ext cx="4114800" cy="3086100"/>
          </a:xfrm>
          <a:prstGeom prst="rect">
            <a:avLst/>
          </a:prstGeom>
          <a:ln w="0">
            <a:noFill/>
          </a:ln>
        </p:spPr>
      </p:sp>
      <p:sp>
        <p:nvSpPr>
          <p:cNvPr id="920" name="PlaceHolder 2"/>
          <p:cNvSpPr>
            <a:spLocks noGrp="1"/>
          </p:cNvSpPr>
          <p:nvPr>
            <p:ph type="body"/>
          </p:nvPr>
        </p:nvSpPr>
        <p:spPr>
          <a:xfrm>
            <a:off x="685800" y="4400640"/>
            <a:ext cx="5485680" cy="3599640"/>
          </a:xfrm>
          <a:prstGeom prst="rect">
            <a:avLst/>
          </a:prstGeom>
          <a:noFill/>
          <a:ln w="0">
            <a:noFill/>
          </a:ln>
        </p:spPr>
        <p:txBody>
          <a:bodyPr lIns="0" tIns="0" rIns="0" bIns="0" anchor="t">
            <a:noAutofit/>
          </a:bodyPr>
          <a:lstStyle/>
          <a:p>
            <a:endParaRPr lang="en-US" sz="2000" b="0" strike="noStrike" spc="-1">
              <a:latin typeface="Arial"/>
            </a:endParaRPr>
          </a:p>
        </p:txBody>
      </p:sp>
      <p:sp>
        <p:nvSpPr>
          <p:cNvPr id="921" name="PlaceHolder 3"/>
          <p:cNvSpPr>
            <a:spLocks noGrp="1"/>
          </p:cNvSpPr>
          <p:nvPr>
            <p:ph type="sldNum" idx="18"/>
          </p:nvPr>
        </p:nvSpPr>
        <p:spPr>
          <a:xfrm>
            <a:off x="3884760" y="8685360"/>
            <a:ext cx="2971080" cy="457920"/>
          </a:xfrm>
          <a:prstGeom prst="rect">
            <a:avLst/>
          </a:prstGeom>
          <a:noFill/>
          <a:ln w="0">
            <a:noFill/>
          </a:ln>
        </p:spPr>
        <p:txBody>
          <a:bodyPr lIns="0" tIns="0" rIns="0" bIns="0" anchor="b">
            <a:noAutofit/>
          </a:bodyPr>
          <a:lstStyle>
            <a:lvl1pPr algn="r">
              <a:lnSpc>
                <a:spcPct val="100000"/>
              </a:lnSpc>
              <a:buNone/>
              <a:defRPr lang="en-US" sz="1200" b="0" strike="noStrike" spc="-1">
                <a:solidFill>
                  <a:srgbClr val="000000"/>
                </a:solidFill>
                <a:latin typeface="+mn-lt"/>
                <a:ea typeface="+mn-ea"/>
              </a:defRPr>
            </a:lvl1pPr>
          </a:lstStyle>
          <a:p>
            <a:pPr algn="r">
              <a:lnSpc>
                <a:spcPct val="100000"/>
              </a:lnSpc>
              <a:buNone/>
            </a:pPr>
            <a:fld id="{66486A1C-40E1-4538-8ADD-4852EEE9B50E}" type="slidenum">
              <a:rPr lang="en-US" sz="1200" b="0" strike="noStrike" spc="-1">
                <a:solidFill>
                  <a:srgbClr val="000000"/>
                </a:solidFill>
                <a:latin typeface="+mn-lt"/>
                <a:ea typeface="+mn-ea"/>
              </a:rPr>
              <a:t>13</a:t>
            </a:fld>
            <a:endParaRPr lang="en-US" sz="1200" b="0" strike="noStrike" spc="-1">
              <a:latin typeface="Times New Roman"/>
            </a:endParaRPr>
          </a:p>
        </p:txBody>
      </p:sp>
    </p:spTree>
    <p:extLst>
      <p:ext uri="{BB962C8B-B14F-4D97-AF65-F5344CB8AC3E}">
        <p14:creationId xmlns:p14="http://schemas.microsoft.com/office/powerpoint/2010/main" val="3180104036"/>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2" name="PlaceHolder 1"/>
          <p:cNvSpPr>
            <a:spLocks noGrp="1" noRot="1" noChangeAspect="1"/>
          </p:cNvSpPr>
          <p:nvPr>
            <p:ph type="sldImg"/>
          </p:nvPr>
        </p:nvSpPr>
        <p:spPr>
          <a:xfrm>
            <a:off x="1371600" y="1143000"/>
            <a:ext cx="4114800" cy="3086100"/>
          </a:xfrm>
          <a:prstGeom prst="rect">
            <a:avLst/>
          </a:prstGeom>
          <a:ln w="0">
            <a:noFill/>
          </a:ln>
        </p:spPr>
      </p:sp>
      <p:sp>
        <p:nvSpPr>
          <p:cNvPr id="1163" name="PlaceHolder 2"/>
          <p:cNvSpPr>
            <a:spLocks noGrp="1"/>
          </p:cNvSpPr>
          <p:nvPr>
            <p:ph type="body"/>
          </p:nvPr>
        </p:nvSpPr>
        <p:spPr>
          <a:xfrm>
            <a:off x="685800" y="4400640"/>
            <a:ext cx="5485680" cy="3599640"/>
          </a:xfrm>
          <a:prstGeom prst="rect">
            <a:avLst/>
          </a:prstGeom>
          <a:noFill/>
          <a:ln w="0">
            <a:noFill/>
          </a:ln>
        </p:spPr>
        <p:txBody>
          <a:bodyPr lIns="0" tIns="0" rIns="0" bIns="0" anchor="t">
            <a:noAutofit/>
          </a:bodyPr>
          <a:lstStyle/>
          <a:p>
            <a:endParaRPr lang="en-US" sz="2000" b="0" strike="noStrike" spc="-1">
              <a:latin typeface="Arial"/>
            </a:endParaRPr>
          </a:p>
        </p:txBody>
      </p:sp>
      <p:sp>
        <p:nvSpPr>
          <p:cNvPr id="1164" name="PlaceHolder 3"/>
          <p:cNvSpPr>
            <a:spLocks noGrp="1"/>
          </p:cNvSpPr>
          <p:nvPr>
            <p:ph type="sldNum" idx="99"/>
          </p:nvPr>
        </p:nvSpPr>
        <p:spPr>
          <a:xfrm>
            <a:off x="3884760" y="8685360"/>
            <a:ext cx="2971080" cy="457920"/>
          </a:xfrm>
          <a:prstGeom prst="rect">
            <a:avLst/>
          </a:prstGeom>
          <a:noFill/>
          <a:ln w="0">
            <a:noFill/>
          </a:ln>
        </p:spPr>
        <p:txBody>
          <a:bodyPr lIns="0" tIns="0" rIns="0" bIns="0" anchor="b">
            <a:noAutofit/>
          </a:bodyPr>
          <a:lstStyle>
            <a:lvl1pPr algn="r">
              <a:lnSpc>
                <a:spcPct val="100000"/>
              </a:lnSpc>
              <a:buNone/>
              <a:tabLst>
                <a:tab pos="0" algn="l"/>
              </a:tabLst>
              <a:defRPr lang="en-US" sz="1200" b="0" strike="noStrike" spc="-1">
                <a:solidFill>
                  <a:srgbClr val="000000"/>
                </a:solidFill>
                <a:latin typeface="Calibri"/>
                <a:ea typeface="+mn-ea"/>
              </a:defRPr>
            </a:lvl1pPr>
          </a:lstStyle>
          <a:p>
            <a:pPr algn="r">
              <a:lnSpc>
                <a:spcPct val="100000"/>
              </a:lnSpc>
              <a:buNone/>
              <a:tabLst>
                <a:tab pos="0" algn="l"/>
              </a:tabLst>
            </a:pPr>
            <a:fld id="{2E9A435D-3A78-45D0-9DD8-CBC62B305049}" type="slidenum">
              <a:rPr lang="en-US" sz="1200" b="0" strike="noStrike" spc="-1">
                <a:solidFill>
                  <a:srgbClr val="000000"/>
                </a:solidFill>
                <a:latin typeface="Calibri"/>
                <a:ea typeface="+mn-ea"/>
              </a:rPr>
              <a:t>121</a:t>
            </a:fld>
            <a:endParaRPr lang="en-US" sz="1200" b="0" strike="noStrike" spc="-1">
              <a:latin typeface="Times New Roman"/>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5" name="PlaceHolder 1"/>
          <p:cNvSpPr>
            <a:spLocks noGrp="1" noRot="1" noChangeAspect="1"/>
          </p:cNvSpPr>
          <p:nvPr>
            <p:ph type="sldImg"/>
          </p:nvPr>
        </p:nvSpPr>
        <p:spPr>
          <a:xfrm>
            <a:off x="1371600" y="1143000"/>
            <a:ext cx="4114800" cy="3086100"/>
          </a:xfrm>
          <a:prstGeom prst="rect">
            <a:avLst/>
          </a:prstGeom>
          <a:ln w="0">
            <a:noFill/>
          </a:ln>
        </p:spPr>
      </p:sp>
      <p:sp>
        <p:nvSpPr>
          <p:cNvPr id="1166" name="PlaceHolder 2"/>
          <p:cNvSpPr>
            <a:spLocks noGrp="1"/>
          </p:cNvSpPr>
          <p:nvPr>
            <p:ph type="body"/>
          </p:nvPr>
        </p:nvSpPr>
        <p:spPr>
          <a:xfrm>
            <a:off x="685800" y="4400640"/>
            <a:ext cx="5485680" cy="3599640"/>
          </a:xfrm>
          <a:prstGeom prst="rect">
            <a:avLst/>
          </a:prstGeom>
          <a:noFill/>
          <a:ln w="0">
            <a:noFill/>
          </a:ln>
        </p:spPr>
        <p:txBody>
          <a:bodyPr lIns="0" tIns="0" rIns="0" bIns="0" anchor="t">
            <a:noAutofit/>
          </a:bodyPr>
          <a:lstStyle/>
          <a:p>
            <a:endParaRPr lang="en-US" sz="2000" b="0" strike="noStrike" spc="-1">
              <a:latin typeface="Arial"/>
            </a:endParaRPr>
          </a:p>
        </p:txBody>
      </p:sp>
      <p:sp>
        <p:nvSpPr>
          <p:cNvPr id="1167" name="PlaceHolder 3"/>
          <p:cNvSpPr>
            <a:spLocks noGrp="1"/>
          </p:cNvSpPr>
          <p:nvPr>
            <p:ph type="sldNum" idx="100"/>
          </p:nvPr>
        </p:nvSpPr>
        <p:spPr>
          <a:xfrm>
            <a:off x="3884760" y="8685360"/>
            <a:ext cx="2971080" cy="457920"/>
          </a:xfrm>
          <a:prstGeom prst="rect">
            <a:avLst/>
          </a:prstGeom>
          <a:noFill/>
          <a:ln w="0">
            <a:noFill/>
          </a:ln>
        </p:spPr>
        <p:txBody>
          <a:bodyPr lIns="0" tIns="0" rIns="0" bIns="0" anchor="b">
            <a:noAutofit/>
          </a:bodyPr>
          <a:lstStyle>
            <a:lvl1pPr algn="r">
              <a:lnSpc>
                <a:spcPct val="100000"/>
              </a:lnSpc>
              <a:buNone/>
              <a:tabLst>
                <a:tab pos="0" algn="l"/>
              </a:tabLst>
              <a:defRPr lang="en-US" sz="1200" b="0" strike="noStrike" spc="-1">
                <a:solidFill>
                  <a:srgbClr val="000000"/>
                </a:solidFill>
                <a:latin typeface="Calibri"/>
                <a:ea typeface="+mn-ea"/>
              </a:defRPr>
            </a:lvl1pPr>
          </a:lstStyle>
          <a:p>
            <a:pPr algn="r">
              <a:lnSpc>
                <a:spcPct val="100000"/>
              </a:lnSpc>
              <a:buNone/>
              <a:tabLst>
                <a:tab pos="0" algn="l"/>
              </a:tabLst>
            </a:pPr>
            <a:fld id="{6B1EC482-C3C5-4B9B-A43A-683B176FE8FA}" type="slidenum">
              <a:rPr lang="en-US" sz="1200" b="0" strike="noStrike" spc="-1">
                <a:solidFill>
                  <a:srgbClr val="000000"/>
                </a:solidFill>
                <a:latin typeface="Calibri"/>
                <a:ea typeface="+mn-ea"/>
              </a:rPr>
              <a:t>122</a:t>
            </a:fld>
            <a:endParaRPr lang="en-US" sz="1200" b="0" strike="noStrike" spc="-1">
              <a:latin typeface="Times New Roman"/>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8" name="PlaceHolder 1"/>
          <p:cNvSpPr>
            <a:spLocks noGrp="1" noRot="1" noChangeAspect="1"/>
          </p:cNvSpPr>
          <p:nvPr>
            <p:ph type="sldImg"/>
          </p:nvPr>
        </p:nvSpPr>
        <p:spPr>
          <a:xfrm>
            <a:off x="1371600" y="1143000"/>
            <a:ext cx="4114800" cy="3086100"/>
          </a:xfrm>
          <a:prstGeom prst="rect">
            <a:avLst/>
          </a:prstGeom>
          <a:ln w="0">
            <a:noFill/>
          </a:ln>
        </p:spPr>
      </p:sp>
      <p:sp>
        <p:nvSpPr>
          <p:cNvPr id="1169" name="PlaceHolder 2"/>
          <p:cNvSpPr>
            <a:spLocks noGrp="1"/>
          </p:cNvSpPr>
          <p:nvPr>
            <p:ph type="body"/>
          </p:nvPr>
        </p:nvSpPr>
        <p:spPr>
          <a:xfrm>
            <a:off x="685800" y="4400640"/>
            <a:ext cx="5485680" cy="3599640"/>
          </a:xfrm>
          <a:prstGeom prst="rect">
            <a:avLst/>
          </a:prstGeom>
          <a:noFill/>
          <a:ln w="0">
            <a:noFill/>
          </a:ln>
        </p:spPr>
        <p:txBody>
          <a:bodyPr lIns="0" tIns="0" rIns="0" bIns="0" anchor="t">
            <a:noAutofit/>
          </a:bodyPr>
          <a:lstStyle/>
          <a:p>
            <a:endParaRPr lang="en-US" sz="2000" b="0" strike="noStrike" spc="-1">
              <a:latin typeface="Arial"/>
            </a:endParaRPr>
          </a:p>
        </p:txBody>
      </p:sp>
      <p:sp>
        <p:nvSpPr>
          <p:cNvPr id="1170" name="PlaceHolder 3"/>
          <p:cNvSpPr>
            <a:spLocks noGrp="1"/>
          </p:cNvSpPr>
          <p:nvPr>
            <p:ph type="sldNum" idx="101"/>
          </p:nvPr>
        </p:nvSpPr>
        <p:spPr>
          <a:xfrm>
            <a:off x="3884760" y="8685360"/>
            <a:ext cx="2971080" cy="457920"/>
          </a:xfrm>
          <a:prstGeom prst="rect">
            <a:avLst/>
          </a:prstGeom>
          <a:noFill/>
          <a:ln w="0">
            <a:noFill/>
          </a:ln>
        </p:spPr>
        <p:txBody>
          <a:bodyPr lIns="0" tIns="0" rIns="0" bIns="0" anchor="b">
            <a:noAutofit/>
          </a:bodyPr>
          <a:lstStyle>
            <a:lvl1pPr algn="r">
              <a:lnSpc>
                <a:spcPct val="100000"/>
              </a:lnSpc>
              <a:buNone/>
              <a:tabLst>
                <a:tab pos="0" algn="l"/>
              </a:tabLst>
              <a:defRPr lang="en-US" sz="1200" b="0" strike="noStrike" spc="-1">
                <a:solidFill>
                  <a:srgbClr val="000000"/>
                </a:solidFill>
                <a:latin typeface="Calibri"/>
                <a:ea typeface="+mn-ea"/>
              </a:defRPr>
            </a:lvl1pPr>
          </a:lstStyle>
          <a:p>
            <a:pPr algn="r">
              <a:lnSpc>
                <a:spcPct val="100000"/>
              </a:lnSpc>
              <a:buNone/>
              <a:tabLst>
                <a:tab pos="0" algn="l"/>
              </a:tabLst>
            </a:pPr>
            <a:fld id="{9D90D55C-E3EB-420D-A0A2-B2E357159862}" type="slidenum">
              <a:rPr lang="en-US" sz="1200" b="0" strike="noStrike" spc="-1">
                <a:solidFill>
                  <a:srgbClr val="000000"/>
                </a:solidFill>
                <a:latin typeface="Calibri"/>
                <a:ea typeface="+mn-ea"/>
              </a:rPr>
              <a:t>123</a:t>
            </a:fld>
            <a:endParaRPr lang="en-US" sz="1200" b="0" strike="noStrike" spc="-1">
              <a:latin typeface="Times New Roman"/>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1" name="PlaceHolder 1"/>
          <p:cNvSpPr>
            <a:spLocks noGrp="1" noRot="1" noChangeAspect="1"/>
          </p:cNvSpPr>
          <p:nvPr>
            <p:ph type="sldImg"/>
          </p:nvPr>
        </p:nvSpPr>
        <p:spPr>
          <a:xfrm>
            <a:off x="1371600" y="1143000"/>
            <a:ext cx="4114800" cy="3086100"/>
          </a:xfrm>
          <a:prstGeom prst="rect">
            <a:avLst/>
          </a:prstGeom>
          <a:ln w="0">
            <a:noFill/>
          </a:ln>
        </p:spPr>
      </p:sp>
      <p:sp>
        <p:nvSpPr>
          <p:cNvPr id="1172" name="PlaceHolder 2"/>
          <p:cNvSpPr>
            <a:spLocks noGrp="1"/>
          </p:cNvSpPr>
          <p:nvPr>
            <p:ph type="body"/>
          </p:nvPr>
        </p:nvSpPr>
        <p:spPr>
          <a:xfrm>
            <a:off x="685800" y="4400640"/>
            <a:ext cx="5485680" cy="3599640"/>
          </a:xfrm>
          <a:prstGeom prst="rect">
            <a:avLst/>
          </a:prstGeom>
          <a:noFill/>
          <a:ln w="0">
            <a:noFill/>
          </a:ln>
        </p:spPr>
        <p:txBody>
          <a:bodyPr lIns="0" tIns="0" rIns="0" bIns="0" anchor="t">
            <a:noAutofit/>
          </a:bodyPr>
          <a:lstStyle/>
          <a:p>
            <a:endParaRPr lang="en-US" sz="2000" b="0" strike="noStrike" spc="-1">
              <a:latin typeface="Arial"/>
            </a:endParaRPr>
          </a:p>
        </p:txBody>
      </p:sp>
      <p:sp>
        <p:nvSpPr>
          <p:cNvPr id="1173" name="PlaceHolder 3"/>
          <p:cNvSpPr>
            <a:spLocks noGrp="1"/>
          </p:cNvSpPr>
          <p:nvPr>
            <p:ph type="sldNum" idx="102"/>
          </p:nvPr>
        </p:nvSpPr>
        <p:spPr>
          <a:xfrm>
            <a:off x="3884760" y="8685360"/>
            <a:ext cx="2971080" cy="457920"/>
          </a:xfrm>
          <a:prstGeom prst="rect">
            <a:avLst/>
          </a:prstGeom>
          <a:noFill/>
          <a:ln w="0">
            <a:noFill/>
          </a:ln>
        </p:spPr>
        <p:txBody>
          <a:bodyPr lIns="0" tIns="0" rIns="0" bIns="0" anchor="b">
            <a:noAutofit/>
          </a:bodyPr>
          <a:lstStyle>
            <a:lvl1pPr algn="r">
              <a:lnSpc>
                <a:spcPct val="100000"/>
              </a:lnSpc>
              <a:buNone/>
              <a:tabLst>
                <a:tab pos="0" algn="l"/>
              </a:tabLst>
              <a:defRPr lang="en-US" sz="1200" b="0" strike="noStrike" spc="-1">
                <a:solidFill>
                  <a:srgbClr val="000000"/>
                </a:solidFill>
                <a:latin typeface="Calibri"/>
                <a:ea typeface="+mn-ea"/>
              </a:defRPr>
            </a:lvl1pPr>
          </a:lstStyle>
          <a:p>
            <a:pPr algn="r">
              <a:lnSpc>
                <a:spcPct val="100000"/>
              </a:lnSpc>
              <a:buNone/>
              <a:tabLst>
                <a:tab pos="0" algn="l"/>
              </a:tabLst>
            </a:pPr>
            <a:fld id="{7830CBAB-C0D3-4E49-BD3E-C0D8557042C5}" type="slidenum">
              <a:rPr lang="en-US" sz="1200" b="0" strike="noStrike" spc="-1">
                <a:solidFill>
                  <a:srgbClr val="000000"/>
                </a:solidFill>
                <a:latin typeface="Calibri"/>
                <a:ea typeface="+mn-ea"/>
              </a:rPr>
              <a:t>124</a:t>
            </a:fld>
            <a:endParaRPr lang="en-US" sz="1200" b="0" strike="noStrike" spc="-1">
              <a:latin typeface="Times New Roman"/>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9" name="PlaceHolder 1"/>
          <p:cNvSpPr>
            <a:spLocks noGrp="1" noRot="1" noChangeAspect="1"/>
          </p:cNvSpPr>
          <p:nvPr>
            <p:ph type="sldImg"/>
          </p:nvPr>
        </p:nvSpPr>
        <p:spPr>
          <a:xfrm>
            <a:off x="1371600" y="1143000"/>
            <a:ext cx="4114800" cy="3086100"/>
          </a:xfrm>
          <a:prstGeom prst="rect">
            <a:avLst/>
          </a:prstGeom>
          <a:ln w="0">
            <a:noFill/>
          </a:ln>
        </p:spPr>
      </p:sp>
      <p:sp>
        <p:nvSpPr>
          <p:cNvPr id="1160" name="PlaceHolder 2"/>
          <p:cNvSpPr>
            <a:spLocks noGrp="1"/>
          </p:cNvSpPr>
          <p:nvPr>
            <p:ph type="body"/>
          </p:nvPr>
        </p:nvSpPr>
        <p:spPr>
          <a:xfrm>
            <a:off x="685800" y="4400640"/>
            <a:ext cx="5485680" cy="3599640"/>
          </a:xfrm>
          <a:prstGeom prst="rect">
            <a:avLst/>
          </a:prstGeom>
          <a:noFill/>
          <a:ln w="0">
            <a:noFill/>
          </a:ln>
        </p:spPr>
        <p:txBody>
          <a:bodyPr lIns="0" tIns="0" rIns="0" bIns="0" anchor="t">
            <a:noAutofit/>
          </a:bodyPr>
          <a:lstStyle/>
          <a:p>
            <a:endParaRPr lang="en-US" sz="2000" b="0" strike="noStrike" spc="-1">
              <a:latin typeface="Arial"/>
            </a:endParaRPr>
          </a:p>
        </p:txBody>
      </p:sp>
      <p:sp>
        <p:nvSpPr>
          <p:cNvPr id="1161" name="PlaceHolder 3"/>
          <p:cNvSpPr>
            <a:spLocks noGrp="1"/>
          </p:cNvSpPr>
          <p:nvPr>
            <p:ph type="sldNum" idx="98"/>
          </p:nvPr>
        </p:nvSpPr>
        <p:spPr>
          <a:xfrm>
            <a:off x="3884760" y="8685360"/>
            <a:ext cx="2971080" cy="457920"/>
          </a:xfrm>
          <a:prstGeom prst="rect">
            <a:avLst/>
          </a:prstGeom>
          <a:noFill/>
          <a:ln w="0">
            <a:noFill/>
          </a:ln>
        </p:spPr>
        <p:txBody>
          <a:bodyPr lIns="0" tIns="0" rIns="0" bIns="0" anchor="b">
            <a:noAutofit/>
          </a:bodyPr>
          <a:lstStyle>
            <a:lvl1pPr algn="r">
              <a:lnSpc>
                <a:spcPct val="100000"/>
              </a:lnSpc>
              <a:buNone/>
              <a:tabLst>
                <a:tab pos="0" algn="l"/>
              </a:tabLst>
              <a:defRPr lang="en-US" sz="1200" b="0" strike="noStrike" spc="-1">
                <a:solidFill>
                  <a:srgbClr val="000000"/>
                </a:solidFill>
                <a:latin typeface="Calibri"/>
                <a:ea typeface="+mn-ea"/>
              </a:defRPr>
            </a:lvl1pPr>
          </a:lstStyle>
          <a:p>
            <a:pPr algn="r">
              <a:lnSpc>
                <a:spcPct val="100000"/>
              </a:lnSpc>
              <a:buNone/>
              <a:tabLst>
                <a:tab pos="0" algn="l"/>
              </a:tabLst>
            </a:pPr>
            <a:fld id="{3597EC14-0AFC-4F58-8980-708289E6F033}" type="slidenum">
              <a:rPr lang="en-US" sz="1200" b="0" strike="noStrike" spc="-1">
                <a:solidFill>
                  <a:srgbClr val="000000"/>
                </a:solidFill>
                <a:latin typeface="Calibri"/>
                <a:ea typeface="+mn-ea"/>
              </a:rPr>
              <a:t>125</a:t>
            </a:fld>
            <a:endParaRPr lang="en-US" sz="1200" b="0" strike="noStrike" spc="-1">
              <a:latin typeface="Times New Roman"/>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4" name="PlaceHolder 1"/>
          <p:cNvSpPr>
            <a:spLocks noGrp="1" noRot="1" noChangeAspect="1"/>
          </p:cNvSpPr>
          <p:nvPr>
            <p:ph type="sldImg"/>
          </p:nvPr>
        </p:nvSpPr>
        <p:spPr>
          <a:xfrm>
            <a:off x="1371600" y="1143000"/>
            <a:ext cx="4114800" cy="3086100"/>
          </a:xfrm>
          <a:prstGeom prst="rect">
            <a:avLst/>
          </a:prstGeom>
          <a:ln w="0">
            <a:noFill/>
          </a:ln>
        </p:spPr>
      </p:sp>
      <p:sp>
        <p:nvSpPr>
          <p:cNvPr id="1175" name="PlaceHolder 2"/>
          <p:cNvSpPr>
            <a:spLocks noGrp="1"/>
          </p:cNvSpPr>
          <p:nvPr>
            <p:ph type="body"/>
          </p:nvPr>
        </p:nvSpPr>
        <p:spPr>
          <a:xfrm>
            <a:off x="685800" y="4400640"/>
            <a:ext cx="5485680" cy="3599640"/>
          </a:xfrm>
          <a:prstGeom prst="rect">
            <a:avLst/>
          </a:prstGeom>
          <a:noFill/>
          <a:ln w="0">
            <a:noFill/>
          </a:ln>
        </p:spPr>
        <p:txBody>
          <a:bodyPr lIns="0" tIns="0" rIns="0" bIns="0" anchor="t">
            <a:noAutofit/>
          </a:bodyPr>
          <a:lstStyle/>
          <a:p>
            <a:endParaRPr lang="en-US" sz="2000" b="0" strike="noStrike" spc="-1">
              <a:latin typeface="Arial"/>
            </a:endParaRPr>
          </a:p>
        </p:txBody>
      </p:sp>
      <p:sp>
        <p:nvSpPr>
          <p:cNvPr id="1176" name="PlaceHolder 3"/>
          <p:cNvSpPr>
            <a:spLocks noGrp="1"/>
          </p:cNvSpPr>
          <p:nvPr>
            <p:ph type="sldNum" idx="103"/>
          </p:nvPr>
        </p:nvSpPr>
        <p:spPr>
          <a:xfrm>
            <a:off x="3884760" y="8685360"/>
            <a:ext cx="2971080" cy="457920"/>
          </a:xfrm>
          <a:prstGeom prst="rect">
            <a:avLst/>
          </a:prstGeom>
          <a:noFill/>
          <a:ln w="0">
            <a:noFill/>
          </a:ln>
        </p:spPr>
        <p:txBody>
          <a:bodyPr lIns="0" tIns="0" rIns="0" bIns="0" anchor="b">
            <a:noAutofit/>
          </a:bodyPr>
          <a:lstStyle>
            <a:lvl1pPr algn="r">
              <a:lnSpc>
                <a:spcPct val="100000"/>
              </a:lnSpc>
              <a:buNone/>
              <a:tabLst>
                <a:tab pos="0" algn="l"/>
              </a:tabLst>
              <a:defRPr lang="en-US" sz="1200" b="0" strike="noStrike" spc="-1">
                <a:solidFill>
                  <a:srgbClr val="000000"/>
                </a:solidFill>
                <a:latin typeface="Calibri"/>
                <a:ea typeface="+mn-ea"/>
              </a:defRPr>
            </a:lvl1pPr>
          </a:lstStyle>
          <a:p>
            <a:pPr algn="r">
              <a:lnSpc>
                <a:spcPct val="100000"/>
              </a:lnSpc>
              <a:buNone/>
              <a:tabLst>
                <a:tab pos="0" algn="l"/>
              </a:tabLst>
            </a:pPr>
            <a:fld id="{62B79F87-78D5-4C5C-96CE-D9FF6084C5DE}" type="slidenum">
              <a:rPr lang="en-US" sz="1200" b="0" strike="noStrike" spc="-1">
                <a:solidFill>
                  <a:srgbClr val="000000"/>
                </a:solidFill>
                <a:latin typeface="Calibri"/>
                <a:ea typeface="+mn-ea"/>
              </a:rPr>
              <a:t>126</a:t>
            </a:fld>
            <a:endParaRPr lang="en-US" sz="1200" b="0" strike="noStrike" spc="-1">
              <a:latin typeface="Times New Roman"/>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 name="PlaceHolder 1"/>
          <p:cNvSpPr>
            <a:spLocks noGrp="1" noRot="1" noChangeAspect="1"/>
          </p:cNvSpPr>
          <p:nvPr>
            <p:ph type="sldImg"/>
          </p:nvPr>
        </p:nvSpPr>
        <p:spPr>
          <a:xfrm>
            <a:off x="1371600" y="1143000"/>
            <a:ext cx="4114800" cy="3086100"/>
          </a:xfrm>
          <a:prstGeom prst="rect">
            <a:avLst/>
          </a:prstGeom>
          <a:ln w="0">
            <a:noFill/>
          </a:ln>
        </p:spPr>
      </p:sp>
      <p:sp>
        <p:nvSpPr>
          <p:cNvPr id="1178" name="PlaceHolder 2"/>
          <p:cNvSpPr>
            <a:spLocks noGrp="1"/>
          </p:cNvSpPr>
          <p:nvPr>
            <p:ph type="body"/>
          </p:nvPr>
        </p:nvSpPr>
        <p:spPr>
          <a:xfrm>
            <a:off x="685800" y="4400640"/>
            <a:ext cx="5485680" cy="3599640"/>
          </a:xfrm>
          <a:prstGeom prst="rect">
            <a:avLst/>
          </a:prstGeom>
          <a:noFill/>
          <a:ln w="0">
            <a:noFill/>
          </a:ln>
        </p:spPr>
        <p:txBody>
          <a:bodyPr lIns="0" tIns="0" rIns="0" bIns="0" anchor="t">
            <a:noAutofit/>
          </a:bodyPr>
          <a:lstStyle/>
          <a:p>
            <a:endParaRPr lang="en-US" sz="2000" b="0" strike="noStrike" spc="-1">
              <a:latin typeface="Arial"/>
            </a:endParaRPr>
          </a:p>
        </p:txBody>
      </p:sp>
      <p:sp>
        <p:nvSpPr>
          <p:cNvPr id="1179" name="PlaceHolder 3"/>
          <p:cNvSpPr>
            <a:spLocks noGrp="1"/>
          </p:cNvSpPr>
          <p:nvPr>
            <p:ph type="sldNum" idx="104"/>
          </p:nvPr>
        </p:nvSpPr>
        <p:spPr>
          <a:xfrm>
            <a:off x="3884760" y="8685360"/>
            <a:ext cx="2971080" cy="457920"/>
          </a:xfrm>
          <a:prstGeom prst="rect">
            <a:avLst/>
          </a:prstGeom>
          <a:noFill/>
          <a:ln w="0">
            <a:noFill/>
          </a:ln>
        </p:spPr>
        <p:txBody>
          <a:bodyPr lIns="0" tIns="0" rIns="0" bIns="0" anchor="b">
            <a:noAutofit/>
          </a:bodyPr>
          <a:lstStyle>
            <a:lvl1pPr algn="r">
              <a:lnSpc>
                <a:spcPct val="100000"/>
              </a:lnSpc>
              <a:buNone/>
              <a:tabLst>
                <a:tab pos="0" algn="l"/>
              </a:tabLst>
              <a:defRPr lang="en-US" sz="1200" b="0" strike="noStrike" spc="-1">
                <a:solidFill>
                  <a:srgbClr val="000000"/>
                </a:solidFill>
                <a:latin typeface="Calibri"/>
                <a:ea typeface="+mn-ea"/>
              </a:defRPr>
            </a:lvl1pPr>
          </a:lstStyle>
          <a:p>
            <a:pPr algn="r">
              <a:lnSpc>
                <a:spcPct val="100000"/>
              </a:lnSpc>
              <a:buNone/>
              <a:tabLst>
                <a:tab pos="0" algn="l"/>
              </a:tabLst>
            </a:pPr>
            <a:fld id="{60BC8AA4-B941-41F5-8908-D6FE3E6C1E8A}" type="slidenum">
              <a:rPr lang="en-US" sz="1200" b="0" strike="noStrike" spc="-1">
                <a:solidFill>
                  <a:srgbClr val="000000"/>
                </a:solidFill>
                <a:latin typeface="Calibri"/>
                <a:ea typeface="+mn-ea"/>
              </a:rPr>
              <a:t>127</a:t>
            </a:fld>
            <a:endParaRPr lang="en-US" sz="1200" b="0" strike="noStrike" spc="-1">
              <a:latin typeface="Times New Roman"/>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 name="PlaceHolder 1"/>
          <p:cNvSpPr>
            <a:spLocks noGrp="1" noRot="1" noChangeAspect="1"/>
          </p:cNvSpPr>
          <p:nvPr>
            <p:ph type="sldImg"/>
          </p:nvPr>
        </p:nvSpPr>
        <p:spPr>
          <a:xfrm>
            <a:off x="1371600" y="1143000"/>
            <a:ext cx="4114800" cy="3086100"/>
          </a:xfrm>
          <a:prstGeom prst="rect">
            <a:avLst/>
          </a:prstGeom>
          <a:ln w="0">
            <a:noFill/>
          </a:ln>
        </p:spPr>
      </p:sp>
      <p:sp>
        <p:nvSpPr>
          <p:cNvPr id="1178" name="PlaceHolder 2"/>
          <p:cNvSpPr>
            <a:spLocks noGrp="1"/>
          </p:cNvSpPr>
          <p:nvPr>
            <p:ph type="body"/>
          </p:nvPr>
        </p:nvSpPr>
        <p:spPr>
          <a:xfrm>
            <a:off x="685800" y="4400640"/>
            <a:ext cx="5485680" cy="3599640"/>
          </a:xfrm>
          <a:prstGeom prst="rect">
            <a:avLst/>
          </a:prstGeom>
          <a:noFill/>
          <a:ln w="0">
            <a:noFill/>
          </a:ln>
        </p:spPr>
        <p:txBody>
          <a:bodyPr lIns="0" tIns="0" rIns="0" bIns="0" anchor="t">
            <a:noAutofit/>
          </a:bodyPr>
          <a:lstStyle/>
          <a:p>
            <a:endParaRPr lang="en-US" sz="2000" b="0" strike="noStrike" spc="-1">
              <a:latin typeface="Arial"/>
            </a:endParaRPr>
          </a:p>
        </p:txBody>
      </p:sp>
      <p:sp>
        <p:nvSpPr>
          <p:cNvPr id="1179" name="PlaceHolder 3"/>
          <p:cNvSpPr>
            <a:spLocks noGrp="1"/>
          </p:cNvSpPr>
          <p:nvPr>
            <p:ph type="sldNum" idx="104"/>
          </p:nvPr>
        </p:nvSpPr>
        <p:spPr>
          <a:xfrm>
            <a:off x="3884760" y="8685360"/>
            <a:ext cx="2971080" cy="457920"/>
          </a:xfrm>
          <a:prstGeom prst="rect">
            <a:avLst/>
          </a:prstGeom>
          <a:noFill/>
          <a:ln w="0">
            <a:noFill/>
          </a:ln>
        </p:spPr>
        <p:txBody>
          <a:bodyPr lIns="0" tIns="0" rIns="0" bIns="0" anchor="b">
            <a:noAutofit/>
          </a:bodyPr>
          <a:lstStyle>
            <a:lvl1pPr algn="r">
              <a:lnSpc>
                <a:spcPct val="100000"/>
              </a:lnSpc>
              <a:buNone/>
              <a:tabLst>
                <a:tab pos="0" algn="l"/>
              </a:tabLst>
              <a:defRPr lang="en-US" sz="1200" b="0" strike="noStrike" spc="-1">
                <a:solidFill>
                  <a:srgbClr val="000000"/>
                </a:solidFill>
                <a:latin typeface="Calibri"/>
                <a:ea typeface="+mn-ea"/>
              </a:defRPr>
            </a:lvl1pPr>
          </a:lstStyle>
          <a:p>
            <a:pPr algn="r">
              <a:lnSpc>
                <a:spcPct val="100000"/>
              </a:lnSpc>
              <a:buNone/>
              <a:tabLst>
                <a:tab pos="0" algn="l"/>
              </a:tabLst>
            </a:pPr>
            <a:fld id="{60BC8AA4-B941-41F5-8908-D6FE3E6C1E8A}" type="slidenum">
              <a:rPr lang="en-US" sz="1200" b="0" strike="noStrike" spc="-1">
                <a:solidFill>
                  <a:srgbClr val="000000"/>
                </a:solidFill>
                <a:latin typeface="Calibri"/>
                <a:ea typeface="+mn-ea"/>
              </a:rPr>
              <a:t>128</a:t>
            </a:fld>
            <a:endParaRPr lang="en-US" sz="1200" b="0" strike="noStrike" spc="-1">
              <a:latin typeface="Times New Roman"/>
            </a:endParaRPr>
          </a:p>
        </p:txBody>
      </p:sp>
    </p:spTree>
    <p:extLst>
      <p:ext uri="{BB962C8B-B14F-4D97-AF65-F5344CB8AC3E}">
        <p14:creationId xmlns:p14="http://schemas.microsoft.com/office/powerpoint/2010/main" val="42394727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9" name="PlaceHolder 1"/>
          <p:cNvSpPr>
            <a:spLocks noGrp="1" noRot="1" noChangeAspect="1"/>
          </p:cNvSpPr>
          <p:nvPr>
            <p:ph type="sldImg"/>
          </p:nvPr>
        </p:nvSpPr>
        <p:spPr>
          <a:xfrm>
            <a:off x="1371600" y="1143000"/>
            <a:ext cx="4114800" cy="3086100"/>
          </a:xfrm>
          <a:prstGeom prst="rect">
            <a:avLst/>
          </a:prstGeom>
          <a:ln w="0">
            <a:noFill/>
          </a:ln>
        </p:spPr>
      </p:sp>
      <p:sp>
        <p:nvSpPr>
          <p:cNvPr id="920" name="PlaceHolder 2"/>
          <p:cNvSpPr>
            <a:spLocks noGrp="1"/>
          </p:cNvSpPr>
          <p:nvPr>
            <p:ph type="body"/>
          </p:nvPr>
        </p:nvSpPr>
        <p:spPr>
          <a:xfrm>
            <a:off x="685800" y="4400640"/>
            <a:ext cx="5485680" cy="3599640"/>
          </a:xfrm>
          <a:prstGeom prst="rect">
            <a:avLst/>
          </a:prstGeom>
          <a:noFill/>
          <a:ln w="0">
            <a:noFill/>
          </a:ln>
        </p:spPr>
        <p:txBody>
          <a:bodyPr lIns="0" tIns="0" rIns="0" bIns="0" anchor="t">
            <a:noAutofit/>
          </a:bodyPr>
          <a:lstStyle/>
          <a:p>
            <a:endParaRPr lang="en-US" sz="2000" b="0" strike="noStrike" spc="-1">
              <a:latin typeface="Arial"/>
            </a:endParaRPr>
          </a:p>
        </p:txBody>
      </p:sp>
      <p:sp>
        <p:nvSpPr>
          <p:cNvPr id="921" name="PlaceHolder 3"/>
          <p:cNvSpPr>
            <a:spLocks noGrp="1"/>
          </p:cNvSpPr>
          <p:nvPr>
            <p:ph type="sldNum" idx="18"/>
          </p:nvPr>
        </p:nvSpPr>
        <p:spPr>
          <a:xfrm>
            <a:off x="3884760" y="8685360"/>
            <a:ext cx="2971080" cy="457920"/>
          </a:xfrm>
          <a:prstGeom prst="rect">
            <a:avLst/>
          </a:prstGeom>
          <a:noFill/>
          <a:ln w="0">
            <a:noFill/>
          </a:ln>
        </p:spPr>
        <p:txBody>
          <a:bodyPr lIns="0" tIns="0" rIns="0" bIns="0" anchor="b">
            <a:noAutofit/>
          </a:bodyPr>
          <a:lstStyle>
            <a:lvl1pPr algn="r">
              <a:lnSpc>
                <a:spcPct val="100000"/>
              </a:lnSpc>
              <a:buNone/>
              <a:defRPr lang="en-US" sz="1200" b="0" strike="noStrike" spc="-1">
                <a:solidFill>
                  <a:srgbClr val="000000"/>
                </a:solidFill>
                <a:latin typeface="+mn-lt"/>
                <a:ea typeface="+mn-ea"/>
              </a:defRPr>
            </a:lvl1pPr>
          </a:lstStyle>
          <a:p>
            <a:pPr algn="r">
              <a:lnSpc>
                <a:spcPct val="100000"/>
              </a:lnSpc>
              <a:buNone/>
            </a:pPr>
            <a:fld id="{66486A1C-40E1-4538-8ADD-4852EEE9B50E}" type="slidenum">
              <a:rPr lang="en-US" sz="1200" b="0" strike="noStrike" spc="-1">
                <a:solidFill>
                  <a:srgbClr val="000000"/>
                </a:solidFill>
                <a:latin typeface="+mn-lt"/>
                <a:ea typeface="+mn-ea"/>
              </a:rPr>
              <a:t>14</a:t>
            </a:fld>
            <a:endParaRPr lang="en-US" sz="1200" b="0" strike="noStrike" spc="-1">
              <a:latin typeface="Times New Roman"/>
            </a:endParaRPr>
          </a:p>
        </p:txBody>
      </p:sp>
    </p:spTree>
    <p:extLst>
      <p:ext uri="{BB962C8B-B14F-4D97-AF65-F5344CB8AC3E}">
        <p14:creationId xmlns:p14="http://schemas.microsoft.com/office/powerpoint/2010/main" val="39628683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9" name="PlaceHolder 1"/>
          <p:cNvSpPr>
            <a:spLocks noGrp="1" noRot="1" noChangeAspect="1"/>
          </p:cNvSpPr>
          <p:nvPr>
            <p:ph type="sldImg"/>
          </p:nvPr>
        </p:nvSpPr>
        <p:spPr>
          <a:xfrm>
            <a:off x="1371600" y="1143000"/>
            <a:ext cx="4114800" cy="3086100"/>
          </a:xfrm>
          <a:prstGeom prst="rect">
            <a:avLst/>
          </a:prstGeom>
          <a:ln w="0">
            <a:noFill/>
          </a:ln>
        </p:spPr>
      </p:sp>
      <p:sp>
        <p:nvSpPr>
          <p:cNvPr id="920" name="PlaceHolder 2"/>
          <p:cNvSpPr>
            <a:spLocks noGrp="1"/>
          </p:cNvSpPr>
          <p:nvPr>
            <p:ph type="body"/>
          </p:nvPr>
        </p:nvSpPr>
        <p:spPr>
          <a:xfrm>
            <a:off x="685800" y="4400640"/>
            <a:ext cx="5485680" cy="3599640"/>
          </a:xfrm>
          <a:prstGeom prst="rect">
            <a:avLst/>
          </a:prstGeom>
          <a:noFill/>
          <a:ln w="0">
            <a:noFill/>
          </a:ln>
        </p:spPr>
        <p:txBody>
          <a:bodyPr lIns="0" tIns="0" rIns="0" bIns="0" anchor="t">
            <a:noAutofit/>
          </a:bodyPr>
          <a:lstStyle/>
          <a:p>
            <a:endParaRPr lang="en-US" sz="2000" b="0" strike="noStrike" spc="-1">
              <a:latin typeface="Arial"/>
            </a:endParaRPr>
          </a:p>
        </p:txBody>
      </p:sp>
      <p:sp>
        <p:nvSpPr>
          <p:cNvPr id="921" name="PlaceHolder 3"/>
          <p:cNvSpPr>
            <a:spLocks noGrp="1"/>
          </p:cNvSpPr>
          <p:nvPr>
            <p:ph type="sldNum" idx="18"/>
          </p:nvPr>
        </p:nvSpPr>
        <p:spPr>
          <a:xfrm>
            <a:off x="3884760" y="8685360"/>
            <a:ext cx="2971080" cy="457920"/>
          </a:xfrm>
          <a:prstGeom prst="rect">
            <a:avLst/>
          </a:prstGeom>
          <a:noFill/>
          <a:ln w="0">
            <a:noFill/>
          </a:ln>
        </p:spPr>
        <p:txBody>
          <a:bodyPr lIns="0" tIns="0" rIns="0" bIns="0" anchor="b">
            <a:noAutofit/>
          </a:bodyPr>
          <a:lstStyle>
            <a:lvl1pPr algn="r">
              <a:lnSpc>
                <a:spcPct val="100000"/>
              </a:lnSpc>
              <a:buNone/>
              <a:defRPr lang="en-US" sz="1200" b="0" strike="noStrike" spc="-1">
                <a:solidFill>
                  <a:srgbClr val="000000"/>
                </a:solidFill>
                <a:latin typeface="+mn-lt"/>
                <a:ea typeface="+mn-ea"/>
              </a:defRPr>
            </a:lvl1pPr>
          </a:lstStyle>
          <a:p>
            <a:pPr algn="r">
              <a:lnSpc>
                <a:spcPct val="100000"/>
              </a:lnSpc>
              <a:buNone/>
            </a:pPr>
            <a:fld id="{66486A1C-40E1-4538-8ADD-4852EEE9B50E}" type="slidenum">
              <a:rPr lang="en-US" sz="1200" b="0" strike="noStrike" spc="-1">
                <a:solidFill>
                  <a:srgbClr val="000000"/>
                </a:solidFill>
                <a:latin typeface="+mn-lt"/>
                <a:ea typeface="+mn-ea"/>
              </a:rPr>
              <a:t>15</a:t>
            </a:fld>
            <a:endParaRPr lang="en-US" sz="1200" b="0" strike="noStrike" spc="-1">
              <a:latin typeface="Times New Roman"/>
            </a:endParaRPr>
          </a:p>
        </p:txBody>
      </p:sp>
    </p:spTree>
    <p:extLst>
      <p:ext uri="{BB962C8B-B14F-4D97-AF65-F5344CB8AC3E}">
        <p14:creationId xmlns:p14="http://schemas.microsoft.com/office/powerpoint/2010/main" val="32321153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9" name="PlaceHolder 1"/>
          <p:cNvSpPr>
            <a:spLocks noGrp="1" noRot="1" noChangeAspect="1"/>
          </p:cNvSpPr>
          <p:nvPr>
            <p:ph type="sldImg"/>
          </p:nvPr>
        </p:nvSpPr>
        <p:spPr>
          <a:xfrm>
            <a:off x="1371600" y="1143000"/>
            <a:ext cx="4114800" cy="3086100"/>
          </a:xfrm>
          <a:prstGeom prst="rect">
            <a:avLst/>
          </a:prstGeom>
          <a:ln w="0">
            <a:noFill/>
          </a:ln>
        </p:spPr>
      </p:sp>
      <p:sp>
        <p:nvSpPr>
          <p:cNvPr id="920" name="PlaceHolder 2"/>
          <p:cNvSpPr>
            <a:spLocks noGrp="1"/>
          </p:cNvSpPr>
          <p:nvPr>
            <p:ph type="body"/>
          </p:nvPr>
        </p:nvSpPr>
        <p:spPr>
          <a:xfrm>
            <a:off x="685800" y="4400640"/>
            <a:ext cx="5485680" cy="3599640"/>
          </a:xfrm>
          <a:prstGeom prst="rect">
            <a:avLst/>
          </a:prstGeom>
          <a:noFill/>
          <a:ln w="0">
            <a:noFill/>
          </a:ln>
        </p:spPr>
        <p:txBody>
          <a:bodyPr lIns="0" tIns="0" rIns="0" bIns="0" anchor="t">
            <a:noAutofit/>
          </a:bodyPr>
          <a:lstStyle/>
          <a:p>
            <a:endParaRPr lang="en-US" sz="2000" b="0" strike="noStrike" spc="-1">
              <a:latin typeface="Arial"/>
            </a:endParaRPr>
          </a:p>
        </p:txBody>
      </p:sp>
      <p:sp>
        <p:nvSpPr>
          <p:cNvPr id="921" name="PlaceHolder 3"/>
          <p:cNvSpPr>
            <a:spLocks noGrp="1"/>
          </p:cNvSpPr>
          <p:nvPr>
            <p:ph type="sldNum" idx="18"/>
          </p:nvPr>
        </p:nvSpPr>
        <p:spPr>
          <a:xfrm>
            <a:off x="3884760" y="8685360"/>
            <a:ext cx="2971080" cy="457920"/>
          </a:xfrm>
          <a:prstGeom prst="rect">
            <a:avLst/>
          </a:prstGeom>
          <a:noFill/>
          <a:ln w="0">
            <a:noFill/>
          </a:ln>
        </p:spPr>
        <p:txBody>
          <a:bodyPr lIns="0" tIns="0" rIns="0" bIns="0" anchor="b">
            <a:noAutofit/>
          </a:bodyPr>
          <a:lstStyle>
            <a:lvl1pPr algn="r">
              <a:lnSpc>
                <a:spcPct val="100000"/>
              </a:lnSpc>
              <a:buNone/>
              <a:defRPr lang="en-US" sz="1200" b="0" strike="noStrike" spc="-1">
                <a:solidFill>
                  <a:srgbClr val="000000"/>
                </a:solidFill>
                <a:latin typeface="+mn-lt"/>
                <a:ea typeface="+mn-ea"/>
              </a:defRPr>
            </a:lvl1pPr>
          </a:lstStyle>
          <a:p>
            <a:pPr algn="r">
              <a:lnSpc>
                <a:spcPct val="100000"/>
              </a:lnSpc>
              <a:buNone/>
            </a:pPr>
            <a:fld id="{66486A1C-40E1-4538-8ADD-4852EEE9B50E}" type="slidenum">
              <a:rPr lang="en-US" sz="1200" b="0" strike="noStrike" spc="-1">
                <a:solidFill>
                  <a:srgbClr val="000000"/>
                </a:solidFill>
                <a:latin typeface="+mn-lt"/>
                <a:ea typeface="+mn-ea"/>
              </a:rPr>
              <a:t>16</a:t>
            </a:fld>
            <a:endParaRPr lang="en-US" sz="1200" b="0" strike="noStrike" spc="-1">
              <a:latin typeface="Times New Roman"/>
            </a:endParaRPr>
          </a:p>
        </p:txBody>
      </p:sp>
    </p:spTree>
    <p:extLst>
      <p:ext uri="{BB962C8B-B14F-4D97-AF65-F5344CB8AC3E}">
        <p14:creationId xmlns:p14="http://schemas.microsoft.com/office/powerpoint/2010/main" val="20266054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9" name="PlaceHolder 1"/>
          <p:cNvSpPr>
            <a:spLocks noGrp="1" noRot="1" noChangeAspect="1"/>
          </p:cNvSpPr>
          <p:nvPr>
            <p:ph type="sldImg"/>
          </p:nvPr>
        </p:nvSpPr>
        <p:spPr>
          <a:xfrm>
            <a:off x="1371600" y="1143000"/>
            <a:ext cx="4114800" cy="3086100"/>
          </a:xfrm>
          <a:prstGeom prst="rect">
            <a:avLst/>
          </a:prstGeom>
          <a:ln w="0">
            <a:noFill/>
          </a:ln>
        </p:spPr>
      </p:sp>
      <p:sp>
        <p:nvSpPr>
          <p:cNvPr id="920" name="PlaceHolder 2"/>
          <p:cNvSpPr>
            <a:spLocks noGrp="1"/>
          </p:cNvSpPr>
          <p:nvPr>
            <p:ph type="body"/>
          </p:nvPr>
        </p:nvSpPr>
        <p:spPr>
          <a:xfrm>
            <a:off x="685800" y="4400640"/>
            <a:ext cx="5485680" cy="3599640"/>
          </a:xfrm>
          <a:prstGeom prst="rect">
            <a:avLst/>
          </a:prstGeom>
          <a:noFill/>
          <a:ln w="0">
            <a:noFill/>
          </a:ln>
        </p:spPr>
        <p:txBody>
          <a:bodyPr lIns="0" tIns="0" rIns="0" bIns="0" anchor="t">
            <a:noAutofit/>
          </a:bodyPr>
          <a:lstStyle/>
          <a:p>
            <a:endParaRPr lang="en-US" sz="2000" b="0" strike="noStrike" spc="-1">
              <a:latin typeface="Arial"/>
            </a:endParaRPr>
          </a:p>
        </p:txBody>
      </p:sp>
      <p:sp>
        <p:nvSpPr>
          <p:cNvPr id="921" name="PlaceHolder 3"/>
          <p:cNvSpPr>
            <a:spLocks noGrp="1"/>
          </p:cNvSpPr>
          <p:nvPr>
            <p:ph type="sldNum" idx="18"/>
          </p:nvPr>
        </p:nvSpPr>
        <p:spPr>
          <a:xfrm>
            <a:off x="3884760" y="8685360"/>
            <a:ext cx="2971080" cy="457920"/>
          </a:xfrm>
          <a:prstGeom prst="rect">
            <a:avLst/>
          </a:prstGeom>
          <a:noFill/>
          <a:ln w="0">
            <a:noFill/>
          </a:ln>
        </p:spPr>
        <p:txBody>
          <a:bodyPr lIns="0" tIns="0" rIns="0" bIns="0" anchor="b">
            <a:noAutofit/>
          </a:bodyPr>
          <a:lstStyle>
            <a:lvl1pPr algn="r">
              <a:lnSpc>
                <a:spcPct val="100000"/>
              </a:lnSpc>
              <a:buNone/>
              <a:defRPr lang="en-US" sz="1200" b="0" strike="noStrike" spc="-1">
                <a:solidFill>
                  <a:srgbClr val="000000"/>
                </a:solidFill>
                <a:latin typeface="+mn-lt"/>
                <a:ea typeface="+mn-ea"/>
              </a:defRPr>
            </a:lvl1pPr>
          </a:lstStyle>
          <a:p>
            <a:pPr algn="r">
              <a:lnSpc>
                <a:spcPct val="100000"/>
              </a:lnSpc>
              <a:buNone/>
            </a:pPr>
            <a:fld id="{66486A1C-40E1-4538-8ADD-4852EEE9B50E}" type="slidenum">
              <a:rPr lang="en-US" sz="1200" b="0" strike="noStrike" spc="-1">
                <a:solidFill>
                  <a:srgbClr val="000000"/>
                </a:solidFill>
                <a:latin typeface="+mn-lt"/>
                <a:ea typeface="+mn-ea"/>
              </a:rPr>
              <a:t>17</a:t>
            </a:fld>
            <a:endParaRPr lang="en-US" sz="1200" b="0" strike="noStrike" spc="-1">
              <a:latin typeface="Times New Roman"/>
            </a:endParaRPr>
          </a:p>
        </p:txBody>
      </p:sp>
    </p:spTree>
    <p:extLst>
      <p:ext uri="{BB962C8B-B14F-4D97-AF65-F5344CB8AC3E}">
        <p14:creationId xmlns:p14="http://schemas.microsoft.com/office/powerpoint/2010/main" val="8931874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5" name="PlaceHolder 1"/>
          <p:cNvSpPr>
            <a:spLocks noGrp="1" noRot="1" noChangeAspect="1"/>
          </p:cNvSpPr>
          <p:nvPr>
            <p:ph type="sldImg"/>
          </p:nvPr>
        </p:nvSpPr>
        <p:spPr>
          <a:xfrm>
            <a:off x="1371600" y="1143000"/>
            <a:ext cx="4114800" cy="3086100"/>
          </a:xfrm>
          <a:prstGeom prst="rect">
            <a:avLst/>
          </a:prstGeom>
          <a:ln w="0">
            <a:noFill/>
          </a:ln>
        </p:spPr>
      </p:sp>
      <p:sp>
        <p:nvSpPr>
          <p:cNvPr id="926" name="PlaceHolder 2"/>
          <p:cNvSpPr>
            <a:spLocks noGrp="1"/>
          </p:cNvSpPr>
          <p:nvPr>
            <p:ph type="body"/>
          </p:nvPr>
        </p:nvSpPr>
        <p:spPr>
          <a:xfrm>
            <a:off x="685800" y="4400640"/>
            <a:ext cx="5485680" cy="3599640"/>
          </a:xfrm>
          <a:prstGeom prst="rect">
            <a:avLst/>
          </a:prstGeom>
          <a:noFill/>
          <a:ln w="0">
            <a:noFill/>
          </a:ln>
        </p:spPr>
        <p:txBody>
          <a:bodyPr lIns="0" tIns="0" rIns="0" bIns="0" anchor="t">
            <a:noAutofit/>
          </a:bodyPr>
          <a:lstStyle/>
          <a:p>
            <a:endParaRPr lang="en-US" sz="2000" b="0" strike="noStrike" spc="-1">
              <a:latin typeface="Arial"/>
            </a:endParaRPr>
          </a:p>
        </p:txBody>
      </p:sp>
      <p:sp>
        <p:nvSpPr>
          <p:cNvPr id="927" name="PlaceHolder 3"/>
          <p:cNvSpPr>
            <a:spLocks noGrp="1"/>
          </p:cNvSpPr>
          <p:nvPr>
            <p:ph type="sldNum" idx="20"/>
          </p:nvPr>
        </p:nvSpPr>
        <p:spPr>
          <a:xfrm>
            <a:off x="3884760" y="8685360"/>
            <a:ext cx="2971080" cy="457920"/>
          </a:xfrm>
          <a:prstGeom prst="rect">
            <a:avLst/>
          </a:prstGeom>
          <a:noFill/>
          <a:ln w="0">
            <a:noFill/>
          </a:ln>
        </p:spPr>
        <p:txBody>
          <a:bodyPr lIns="0" tIns="0" rIns="0" bIns="0" anchor="b">
            <a:noAutofit/>
          </a:bodyPr>
          <a:lstStyle>
            <a:lvl1pPr algn="r">
              <a:lnSpc>
                <a:spcPct val="100000"/>
              </a:lnSpc>
              <a:buNone/>
              <a:defRPr lang="en-US" sz="1200" b="0" strike="noStrike" spc="-1">
                <a:solidFill>
                  <a:srgbClr val="000000"/>
                </a:solidFill>
                <a:latin typeface="+mn-lt"/>
                <a:ea typeface="+mn-ea"/>
              </a:defRPr>
            </a:lvl1pPr>
          </a:lstStyle>
          <a:p>
            <a:pPr algn="r">
              <a:lnSpc>
                <a:spcPct val="100000"/>
              </a:lnSpc>
              <a:buNone/>
            </a:pPr>
            <a:fld id="{F9786869-238D-4028-8212-0A06BB94D7C8}" type="slidenum">
              <a:rPr lang="en-US" sz="1200" b="0" strike="noStrike" spc="-1">
                <a:solidFill>
                  <a:srgbClr val="000000"/>
                </a:solidFill>
                <a:latin typeface="+mn-lt"/>
                <a:ea typeface="+mn-ea"/>
              </a:rPr>
              <a:t>18</a:t>
            </a:fld>
            <a:endParaRPr lang="en-US" sz="1200" b="0" strike="noStrike" spc="-1">
              <a:latin typeface="Times New Roman"/>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8" name="PlaceHolder 1"/>
          <p:cNvSpPr>
            <a:spLocks noGrp="1" noRot="1" noChangeAspect="1"/>
          </p:cNvSpPr>
          <p:nvPr>
            <p:ph type="sldImg"/>
          </p:nvPr>
        </p:nvSpPr>
        <p:spPr>
          <a:xfrm>
            <a:off x="1371600" y="1143000"/>
            <a:ext cx="4114800" cy="3086100"/>
          </a:xfrm>
          <a:prstGeom prst="rect">
            <a:avLst/>
          </a:prstGeom>
          <a:ln w="0">
            <a:noFill/>
          </a:ln>
        </p:spPr>
      </p:sp>
      <p:sp>
        <p:nvSpPr>
          <p:cNvPr id="929" name="PlaceHolder 2"/>
          <p:cNvSpPr>
            <a:spLocks noGrp="1"/>
          </p:cNvSpPr>
          <p:nvPr>
            <p:ph type="body"/>
          </p:nvPr>
        </p:nvSpPr>
        <p:spPr>
          <a:xfrm>
            <a:off x="685800" y="4400640"/>
            <a:ext cx="5485680" cy="3599640"/>
          </a:xfrm>
          <a:prstGeom prst="rect">
            <a:avLst/>
          </a:prstGeom>
          <a:noFill/>
          <a:ln w="0">
            <a:noFill/>
          </a:ln>
        </p:spPr>
        <p:txBody>
          <a:bodyPr lIns="0" tIns="0" rIns="0" bIns="0" anchor="t">
            <a:noAutofit/>
          </a:bodyPr>
          <a:lstStyle/>
          <a:p>
            <a:endParaRPr lang="en-US" sz="2000" b="0" strike="noStrike" spc="-1">
              <a:latin typeface="Arial"/>
            </a:endParaRPr>
          </a:p>
        </p:txBody>
      </p:sp>
      <p:sp>
        <p:nvSpPr>
          <p:cNvPr id="930" name="PlaceHolder 3"/>
          <p:cNvSpPr>
            <a:spLocks noGrp="1"/>
          </p:cNvSpPr>
          <p:nvPr>
            <p:ph type="sldNum" idx="21"/>
          </p:nvPr>
        </p:nvSpPr>
        <p:spPr>
          <a:xfrm>
            <a:off x="3884760" y="8685360"/>
            <a:ext cx="2971080" cy="457920"/>
          </a:xfrm>
          <a:prstGeom prst="rect">
            <a:avLst/>
          </a:prstGeom>
          <a:noFill/>
          <a:ln w="0">
            <a:noFill/>
          </a:ln>
        </p:spPr>
        <p:txBody>
          <a:bodyPr lIns="0" tIns="0" rIns="0" bIns="0" anchor="b">
            <a:noAutofit/>
          </a:bodyPr>
          <a:lstStyle>
            <a:lvl1pPr algn="r">
              <a:lnSpc>
                <a:spcPct val="100000"/>
              </a:lnSpc>
              <a:buNone/>
              <a:tabLst>
                <a:tab pos="0" algn="l"/>
              </a:tabLst>
              <a:defRPr lang="en-US" sz="1200" b="0" strike="noStrike" spc="-1">
                <a:solidFill>
                  <a:srgbClr val="000000"/>
                </a:solidFill>
                <a:latin typeface="Calibri"/>
                <a:ea typeface="+mn-ea"/>
              </a:defRPr>
            </a:lvl1pPr>
          </a:lstStyle>
          <a:p>
            <a:pPr algn="r">
              <a:lnSpc>
                <a:spcPct val="100000"/>
              </a:lnSpc>
              <a:buNone/>
              <a:tabLst>
                <a:tab pos="0" algn="l"/>
              </a:tabLst>
            </a:pPr>
            <a:fld id="{8C8906D9-0A25-45FD-862F-8A3BBEC427B9}" type="slidenum">
              <a:rPr lang="en-US" sz="1200" b="0" strike="noStrike" spc="-1">
                <a:solidFill>
                  <a:srgbClr val="000000"/>
                </a:solidFill>
                <a:latin typeface="Calibri"/>
                <a:ea typeface="+mn-ea"/>
              </a:rPr>
              <a:t>19</a:t>
            </a:fld>
            <a:endParaRPr lang="en-US" sz="1200" b="0" strike="noStrike" spc="-1">
              <a:latin typeface="Times New Roman"/>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 name="PlaceHolder 1"/>
          <p:cNvSpPr>
            <a:spLocks noGrp="1" noRot="1" noChangeAspect="1"/>
          </p:cNvSpPr>
          <p:nvPr>
            <p:ph type="sldImg"/>
          </p:nvPr>
        </p:nvSpPr>
        <p:spPr>
          <a:xfrm>
            <a:off x="1371600" y="1143000"/>
            <a:ext cx="4114800" cy="3086100"/>
          </a:xfrm>
          <a:prstGeom prst="rect">
            <a:avLst/>
          </a:prstGeom>
          <a:ln w="0">
            <a:noFill/>
          </a:ln>
        </p:spPr>
      </p:sp>
      <p:sp>
        <p:nvSpPr>
          <p:cNvPr id="932" name="PlaceHolder 2"/>
          <p:cNvSpPr>
            <a:spLocks noGrp="1"/>
          </p:cNvSpPr>
          <p:nvPr>
            <p:ph type="body"/>
          </p:nvPr>
        </p:nvSpPr>
        <p:spPr>
          <a:xfrm>
            <a:off x="685800" y="4400640"/>
            <a:ext cx="5485680" cy="3599640"/>
          </a:xfrm>
          <a:prstGeom prst="rect">
            <a:avLst/>
          </a:prstGeom>
          <a:noFill/>
          <a:ln w="0">
            <a:noFill/>
          </a:ln>
        </p:spPr>
        <p:txBody>
          <a:bodyPr lIns="0" tIns="0" rIns="0" bIns="0" anchor="t">
            <a:noAutofit/>
          </a:bodyPr>
          <a:lstStyle/>
          <a:p>
            <a:endParaRPr lang="en-US" sz="2000" b="0" strike="noStrike" spc="-1">
              <a:latin typeface="Arial"/>
            </a:endParaRPr>
          </a:p>
        </p:txBody>
      </p:sp>
      <p:sp>
        <p:nvSpPr>
          <p:cNvPr id="933" name="PlaceHolder 3"/>
          <p:cNvSpPr>
            <a:spLocks noGrp="1"/>
          </p:cNvSpPr>
          <p:nvPr>
            <p:ph type="sldNum" idx="22"/>
          </p:nvPr>
        </p:nvSpPr>
        <p:spPr>
          <a:xfrm>
            <a:off x="3884760" y="8685360"/>
            <a:ext cx="2971080" cy="457920"/>
          </a:xfrm>
          <a:prstGeom prst="rect">
            <a:avLst/>
          </a:prstGeom>
          <a:noFill/>
          <a:ln w="0">
            <a:noFill/>
          </a:ln>
        </p:spPr>
        <p:txBody>
          <a:bodyPr lIns="0" tIns="0" rIns="0" bIns="0" anchor="b">
            <a:noAutofit/>
          </a:bodyPr>
          <a:lstStyle>
            <a:lvl1pPr algn="r">
              <a:lnSpc>
                <a:spcPct val="100000"/>
              </a:lnSpc>
              <a:buNone/>
              <a:tabLst>
                <a:tab pos="0" algn="l"/>
              </a:tabLst>
              <a:defRPr lang="en-US" sz="1200" b="0" strike="noStrike" spc="-1">
                <a:solidFill>
                  <a:srgbClr val="000000"/>
                </a:solidFill>
                <a:latin typeface="Calibri"/>
                <a:ea typeface="+mn-ea"/>
              </a:defRPr>
            </a:lvl1pPr>
          </a:lstStyle>
          <a:p>
            <a:pPr algn="r">
              <a:lnSpc>
                <a:spcPct val="100000"/>
              </a:lnSpc>
              <a:buNone/>
              <a:tabLst>
                <a:tab pos="0" algn="l"/>
              </a:tabLst>
            </a:pPr>
            <a:fld id="{DB51748A-45F5-40EF-8092-F664D78E77AA}" type="slidenum">
              <a:rPr lang="en-US" sz="1200" b="0" strike="noStrike" spc="-1">
                <a:solidFill>
                  <a:srgbClr val="000000"/>
                </a:solidFill>
                <a:latin typeface="Calibri"/>
                <a:ea typeface="+mn-ea"/>
              </a:rPr>
              <a:t>20</a:t>
            </a:fld>
            <a:endParaRPr lang="en-US" sz="1200" b="0" strike="noStrike" spc="-1">
              <a:latin typeface="Times New Roman"/>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 name="PlaceHolder 1"/>
          <p:cNvSpPr>
            <a:spLocks noGrp="1" noRot="1" noChangeAspect="1"/>
          </p:cNvSpPr>
          <p:nvPr>
            <p:ph type="sldImg"/>
          </p:nvPr>
        </p:nvSpPr>
        <p:spPr>
          <a:xfrm>
            <a:off x="1371600" y="1143000"/>
            <a:ext cx="4114800" cy="3086100"/>
          </a:xfrm>
          <a:prstGeom prst="rect">
            <a:avLst/>
          </a:prstGeom>
          <a:ln w="0">
            <a:noFill/>
          </a:ln>
        </p:spPr>
      </p:sp>
      <p:sp>
        <p:nvSpPr>
          <p:cNvPr id="902" name="PlaceHolder 2"/>
          <p:cNvSpPr>
            <a:spLocks noGrp="1"/>
          </p:cNvSpPr>
          <p:nvPr>
            <p:ph type="body"/>
          </p:nvPr>
        </p:nvSpPr>
        <p:spPr>
          <a:xfrm>
            <a:off x="685800" y="4400640"/>
            <a:ext cx="5485680" cy="3599640"/>
          </a:xfrm>
          <a:prstGeom prst="rect">
            <a:avLst/>
          </a:prstGeom>
          <a:noFill/>
          <a:ln w="0">
            <a:noFill/>
          </a:ln>
        </p:spPr>
        <p:txBody>
          <a:bodyPr lIns="0" tIns="0" rIns="0" bIns="0" anchor="t">
            <a:noAutofit/>
          </a:bodyPr>
          <a:lstStyle/>
          <a:p>
            <a:endParaRPr lang="en-US" sz="2000" b="0" strike="noStrike" spc="-1">
              <a:latin typeface="Arial"/>
            </a:endParaRPr>
          </a:p>
        </p:txBody>
      </p:sp>
      <p:sp>
        <p:nvSpPr>
          <p:cNvPr id="903" name="PlaceHolder 3"/>
          <p:cNvSpPr>
            <a:spLocks noGrp="1"/>
          </p:cNvSpPr>
          <p:nvPr>
            <p:ph type="sldNum" idx="12"/>
          </p:nvPr>
        </p:nvSpPr>
        <p:spPr>
          <a:xfrm>
            <a:off x="3884760" y="8685360"/>
            <a:ext cx="2971080" cy="457920"/>
          </a:xfrm>
          <a:prstGeom prst="rect">
            <a:avLst/>
          </a:prstGeom>
          <a:noFill/>
          <a:ln w="0">
            <a:noFill/>
          </a:ln>
        </p:spPr>
        <p:txBody>
          <a:bodyPr lIns="0" tIns="0" rIns="0" bIns="0" anchor="b">
            <a:noAutofit/>
          </a:bodyPr>
          <a:lstStyle>
            <a:lvl1pPr algn="r">
              <a:lnSpc>
                <a:spcPct val="100000"/>
              </a:lnSpc>
              <a:buNone/>
              <a:defRPr lang="en-US" sz="1200" b="0" strike="noStrike" spc="-1">
                <a:solidFill>
                  <a:srgbClr val="000000"/>
                </a:solidFill>
                <a:latin typeface="+mn-lt"/>
                <a:ea typeface="+mn-ea"/>
              </a:defRPr>
            </a:lvl1pPr>
          </a:lstStyle>
          <a:p>
            <a:pPr algn="r">
              <a:lnSpc>
                <a:spcPct val="100000"/>
              </a:lnSpc>
              <a:buNone/>
            </a:pPr>
            <a:fld id="{2889F642-C3DB-4D4C-9562-3B9AF13FA384}" type="slidenum">
              <a:rPr lang="en-US" sz="1200" b="0" strike="noStrike" spc="-1">
                <a:solidFill>
                  <a:srgbClr val="000000"/>
                </a:solidFill>
                <a:latin typeface="+mn-lt"/>
                <a:ea typeface="+mn-ea"/>
              </a:rPr>
              <a:t>3</a:t>
            </a:fld>
            <a:endParaRPr lang="en-US" sz="1200" b="0" strike="noStrike" spc="-1">
              <a:latin typeface="Times New Roman"/>
            </a:endParaRPr>
          </a:p>
        </p:txBody>
      </p:sp>
    </p:spTree>
    <p:extLst>
      <p:ext uri="{BB962C8B-B14F-4D97-AF65-F5344CB8AC3E}">
        <p14:creationId xmlns:p14="http://schemas.microsoft.com/office/powerpoint/2010/main" val="163580290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4" name="PlaceHolder 1"/>
          <p:cNvSpPr>
            <a:spLocks noGrp="1" noRot="1" noChangeAspect="1"/>
          </p:cNvSpPr>
          <p:nvPr>
            <p:ph type="sldImg"/>
          </p:nvPr>
        </p:nvSpPr>
        <p:spPr>
          <a:xfrm>
            <a:off x="1371600" y="1143000"/>
            <a:ext cx="4114800" cy="3086100"/>
          </a:xfrm>
          <a:prstGeom prst="rect">
            <a:avLst/>
          </a:prstGeom>
          <a:ln w="0">
            <a:noFill/>
          </a:ln>
        </p:spPr>
      </p:sp>
      <p:sp>
        <p:nvSpPr>
          <p:cNvPr id="935" name="PlaceHolder 2"/>
          <p:cNvSpPr>
            <a:spLocks noGrp="1"/>
          </p:cNvSpPr>
          <p:nvPr>
            <p:ph type="body"/>
          </p:nvPr>
        </p:nvSpPr>
        <p:spPr>
          <a:xfrm>
            <a:off x="685800" y="4400640"/>
            <a:ext cx="5485680" cy="3599640"/>
          </a:xfrm>
          <a:prstGeom prst="rect">
            <a:avLst/>
          </a:prstGeom>
          <a:noFill/>
          <a:ln w="0">
            <a:noFill/>
          </a:ln>
        </p:spPr>
        <p:txBody>
          <a:bodyPr lIns="0" tIns="0" rIns="0" bIns="0" anchor="t">
            <a:noAutofit/>
          </a:bodyPr>
          <a:lstStyle/>
          <a:p>
            <a:endParaRPr lang="en-US" sz="2000" b="0" strike="noStrike" spc="-1">
              <a:latin typeface="Arial"/>
            </a:endParaRPr>
          </a:p>
        </p:txBody>
      </p:sp>
      <p:sp>
        <p:nvSpPr>
          <p:cNvPr id="936" name="PlaceHolder 3"/>
          <p:cNvSpPr>
            <a:spLocks noGrp="1"/>
          </p:cNvSpPr>
          <p:nvPr>
            <p:ph type="sldNum" idx="23"/>
          </p:nvPr>
        </p:nvSpPr>
        <p:spPr>
          <a:xfrm>
            <a:off x="3884760" y="8685360"/>
            <a:ext cx="2971080" cy="457920"/>
          </a:xfrm>
          <a:prstGeom prst="rect">
            <a:avLst/>
          </a:prstGeom>
          <a:noFill/>
          <a:ln w="0">
            <a:noFill/>
          </a:ln>
        </p:spPr>
        <p:txBody>
          <a:bodyPr lIns="0" tIns="0" rIns="0" bIns="0" anchor="b">
            <a:noAutofit/>
          </a:bodyPr>
          <a:lstStyle>
            <a:lvl1pPr algn="r">
              <a:lnSpc>
                <a:spcPct val="100000"/>
              </a:lnSpc>
              <a:buNone/>
              <a:defRPr lang="en-US" sz="1200" b="0" strike="noStrike" spc="-1">
                <a:solidFill>
                  <a:srgbClr val="000000"/>
                </a:solidFill>
                <a:latin typeface="+mn-lt"/>
                <a:ea typeface="+mn-ea"/>
              </a:defRPr>
            </a:lvl1pPr>
          </a:lstStyle>
          <a:p>
            <a:pPr algn="r">
              <a:lnSpc>
                <a:spcPct val="100000"/>
              </a:lnSpc>
              <a:buNone/>
            </a:pPr>
            <a:fld id="{EB41FE68-20AA-40C3-A879-48B6EB3087BA}" type="slidenum">
              <a:rPr lang="en-US" sz="1200" b="0" strike="noStrike" spc="-1">
                <a:solidFill>
                  <a:srgbClr val="000000"/>
                </a:solidFill>
                <a:latin typeface="+mn-lt"/>
                <a:ea typeface="+mn-ea"/>
              </a:rPr>
              <a:t>21</a:t>
            </a:fld>
            <a:endParaRPr lang="en-US" sz="1200" b="0" strike="noStrike" spc="-1">
              <a:latin typeface="Times New Roman"/>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4" name="PlaceHolder 1"/>
          <p:cNvSpPr>
            <a:spLocks noGrp="1" noRot="1" noChangeAspect="1"/>
          </p:cNvSpPr>
          <p:nvPr>
            <p:ph type="sldImg"/>
          </p:nvPr>
        </p:nvSpPr>
        <p:spPr>
          <a:xfrm>
            <a:off x="1371600" y="1143000"/>
            <a:ext cx="4114800" cy="3086100"/>
          </a:xfrm>
          <a:prstGeom prst="rect">
            <a:avLst/>
          </a:prstGeom>
          <a:ln w="0">
            <a:noFill/>
          </a:ln>
        </p:spPr>
      </p:sp>
      <p:sp>
        <p:nvSpPr>
          <p:cNvPr id="935" name="PlaceHolder 2"/>
          <p:cNvSpPr>
            <a:spLocks noGrp="1"/>
          </p:cNvSpPr>
          <p:nvPr>
            <p:ph type="body"/>
          </p:nvPr>
        </p:nvSpPr>
        <p:spPr>
          <a:xfrm>
            <a:off x="685800" y="4400640"/>
            <a:ext cx="5485680" cy="3599640"/>
          </a:xfrm>
          <a:prstGeom prst="rect">
            <a:avLst/>
          </a:prstGeom>
          <a:noFill/>
          <a:ln w="0">
            <a:noFill/>
          </a:ln>
        </p:spPr>
        <p:txBody>
          <a:bodyPr lIns="0" tIns="0" rIns="0" bIns="0" anchor="t">
            <a:noAutofit/>
          </a:bodyPr>
          <a:lstStyle/>
          <a:p>
            <a:endParaRPr lang="en-US" sz="2000" b="0" strike="noStrike" spc="-1">
              <a:latin typeface="Arial"/>
            </a:endParaRPr>
          </a:p>
        </p:txBody>
      </p:sp>
      <p:sp>
        <p:nvSpPr>
          <p:cNvPr id="936" name="PlaceHolder 3"/>
          <p:cNvSpPr>
            <a:spLocks noGrp="1"/>
          </p:cNvSpPr>
          <p:nvPr>
            <p:ph type="sldNum" idx="23"/>
          </p:nvPr>
        </p:nvSpPr>
        <p:spPr>
          <a:xfrm>
            <a:off x="3884760" y="8685360"/>
            <a:ext cx="2971080" cy="457920"/>
          </a:xfrm>
          <a:prstGeom prst="rect">
            <a:avLst/>
          </a:prstGeom>
          <a:noFill/>
          <a:ln w="0">
            <a:noFill/>
          </a:ln>
        </p:spPr>
        <p:txBody>
          <a:bodyPr lIns="0" tIns="0" rIns="0" bIns="0" anchor="b">
            <a:noAutofit/>
          </a:bodyPr>
          <a:lstStyle>
            <a:lvl1pPr algn="r">
              <a:lnSpc>
                <a:spcPct val="100000"/>
              </a:lnSpc>
              <a:buNone/>
              <a:defRPr lang="en-US" sz="1200" b="0" strike="noStrike" spc="-1">
                <a:solidFill>
                  <a:srgbClr val="000000"/>
                </a:solidFill>
                <a:latin typeface="+mn-lt"/>
                <a:ea typeface="+mn-ea"/>
              </a:defRPr>
            </a:lvl1pPr>
          </a:lstStyle>
          <a:p>
            <a:pPr algn="r">
              <a:lnSpc>
                <a:spcPct val="100000"/>
              </a:lnSpc>
              <a:buNone/>
            </a:pPr>
            <a:fld id="{EB41FE68-20AA-40C3-A879-48B6EB3087BA}" type="slidenum">
              <a:rPr lang="en-US" sz="1200" b="0" strike="noStrike" spc="-1">
                <a:solidFill>
                  <a:srgbClr val="000000"/>
                </a:solidFill>
                <a:latin typeface="+mn-lt"/>
                <a:ea typeface="+mn-ea"/>
              </a:rPr>
              <a:t>22</a:t>
            </a:fld>
            <a:endParaRPr lang="en-US" sz="1200" b="0" strike="noStrike" spc="-1">
              <a:latin typeface="Times New Roman"/>
            </a:endParaRPr>
          </a:p>
        </p:txBody>
      </p:sp>
    </p:spTree>
    <p:extLst>
      <p:ext uri="{BB962C8B-B14F-4D97-AF65-F5344CB8AC3E}">
        <p14:creationId xmlns:p14="http://schemas.microsoft.com/office/powerpoint/2010/main" val="317825613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4" name="PlaceHolder 1"/>
          <p:cNvSpPr>
            <a:spLocks noGrp="1" noRot="1" noChangeAspect="1"/>
          </p:cNvSpPr>
          <p:nvPr>
            <p:ph type="sldImg"/>
          </p:nvPr>
        </p:nvSpPr>
        <p:spPr>
          <a:xfrm>
            <a:off x="1371600" y="1143000"/>
            <a:ext cx="4114800" cy="3086100"/>
          </a:xfrm>
          <a:prstGeom prst="rect">
            <a:avLst/>
          </a:prstGeom>
          <a:ln w="0">
            <a:noFill/>
          </a:ln>
        </p:spPr>
      </p:sp>
      <p:sp>
        <p:nvSpPr>
          <p:cNvPr id="935" name="PlaceHolder 2"/>
          <p:cNvSpPr>
            <a:spLocks noGrp="1"/>
          </p:cNvSpPr>
          <p:nvPr>
            <p:ph type="body"/>
          </p:nvPr>
        </p:nvSpPr>
        <p:spPr>
          <a:xfrm>
            <a:off x="685800" y="4400640"/>
            <a:ext cx="5485680" cy="3599640"/>
          </a:xfrm>
          <a:prstGeom prst="rect">
            <a:avLst/>
          </a:prstGeom>
          <a:noFill/>
          <a:ln w="0">
            <a:noFill/>
          </a:ln>
        </p:spPr>
        <p:txBody>
          <a:bodyPr lIns="0" tIns="0" rIns="0" bIns="0" anchor="t">
            <a:noAutofit/>
          </a:bodyPr>
          <a:lstStyle/>
          <a:p>
            <a:endParaRPr lang="en-US" sz="2000" b="0" strike="noStrike" spc="-1">
              <a:latin typeface="Arial"/>
            </a:endParaRPr>
          </a:p>
        </p:txBody>
      </p:sp>
      <p:sp>
        <p:nvSpPr>
          <p:cNvPr id="936" name="PlaceHolder 3"/>
          <p:cNvSpPr>
            <a:spLocks noGrp="1"/>
          </p:cNvSpPr>
          <p:nvPr>
            <p:ph type="sldNum" idx="23"/>
          </p:nvPr>
        </p:nvSpPr>
        <p:spPr>
          <a:xfrm>
            <a:off x="3884760" y="8685360"/>
            <a:ext cx="2971080" cy="457920"/>
          </a:xfrm>
          <a:prstGeom prst="rect">
            <a:avLst/>
          </a:prstGeom>
          <a:noFill/>
          <a:ln w="0">
            <a:noFill/>
          </a:ln>
        </p:spPr>
        <p:txBody>
          <a:bodyPr lIns="0" tIns="0" rIns="0" bIns="0" anchor="b">
            <a:noAutofit/>
          </a:bodyPr>
          <a:lstStyle>
            <a:lvl1pPr algn="r">
              <a:lnSpc>
                <a:spcPct val="100000"/>
              </a:lnSpc>
              <a:buNone/>
              <a:defRPr lang="en-US" sz="1200" b="0" strike="noStrike" spc="-1">
                <a:solidFill>
                  <a:srgbClr val="000000"/>
                </a:solidFill>
                <a:latin typeface="+mn-lt"/>
                <a:ea typeface="+mn-ea"/>
              </a:defRPr>
            </a:lvl1pPr>
          </a:lstStyle>
          <a:p>
            <a:pPr algn="r">
              <a:lnSpc>
                <a:spcPct val="100000"/>
              </a:lnSpc>
              <a:buNone/>
            </a:pPr>
            <a:fld id="{EB41FE68-20AA-40C3-A879-48B6EB3087BA}" type="slidenum">
              <a:rPr lang="en-US" sz="1200" b="0" strike="noStrike" spc="-1">
                <a:solidFill>
                  <a:srgbClr val="000000"/>
                </a:solidFill>
                <a:latin typeface="+mn-lt"/>
                <a:ea typeface="+mn-ea"/>
              </a:rPr>
              <a:t>23</a:t>
            </a:fld>
            <a:endParaRPr lang="en-US" sz="1200" b="0" strike="noStrike" spc="-1">
              <a:latin typeface="Times New Roman"/>
            </a:endParaRPr>
          </a:p>
        </p:txBody>
      </p:sp>
    </p:spTree>
    <p:extLst>
      <p:ext uri="{BB962C8B-B14F-4D97-AF65-F5344CB8AC3E}">
        <p14:creationId xmlns:p14="http://schemas.microsoft.com/office/powerpoint/2010/main" val="10208094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7" name="PlaceHolder 1"/>
          <p:cNvSpPr>
            <a:spLocks noGrp="1" noRot="1" noChangeAspect="1"/>
          </p:cNvSpPr>
          <p:nvPr>
            <p:ph type="sldImg"/>
          </p:nvPr>
        </p:nvSpPr>
        <p:spPr>
          <a:xfrm>
            <a:off x="1371600" y="1143000"/>
            <a:ext cx="4114800" cy="3086100"/>
          </a:xfrm>
          <a:prstGeom prst="rect">
            <a:avLst/>
          </a:prstGeom>
          <a:ln w="0">
            <a:noFill/>
          </a:ln>
        </p:spPr>
      </p:sp>
      <p:sp>
        <p:nvSpPr>
          <p:cNvPr id="938" name="PlaceHolder 2"/>
          <p:cNvSpPr>
            <a:spLocks noGrp="1"/>
          </p:cNvSpPr>
          <p:nvPr>
            <p:ph type="body"/>
          </p:nvPr>
        </p:nvSpPr>
        <p:spPr>
          <a:xfrm>
            <a:off x="685800" y="4400640"/>
            <a:ext cx="5485680" cy="3599640"/>
          </a:xfrm>
          <a:prstGeom prst="rect">
            <a:avLst/>
          </a:prstGeom>
          <a:noFill/>
          <a:ln w="0">
            <a:noFill/>
          </a:ln>
        </p:spPr>
        <p:txBody>
          <a:bodyPr lIns="0" tIns="0" rIns="0" bIns="0" anchor="t">
            <a:noAutofit/>
          </a:bodyPr>
          <a:lstStyle/>
          <a:p>
            <a:endParaRPr lang="en-US" sz="2000" b="0" strike="noStrike" spc="-1">
              <a:latin typeface="Arial"/>
            </a:endParaRPr>
          </a:p>
        </p:txBody>
      </p:sp>
      <p:sp>
        <p:nvSpPr>
          <p:cNvPr id="939" name="PlaceHolder 3"/>
          <p:cNvSpPr>
            <a:spLocks noGrp="1"/>
          </p:cNvSpPr>
          <p:nvPr>
            <p:ph type="sldNum" idx="24"/>
          </p:nvPr>
        </p:nvSpPr>
        <p:spPr>
          <a:xfrm>
            <a:off x="3884760" y="8685360"/>
            <a:ext cx="2971080" cy="457920"/>
          </a:xfrm>
          <a:prstGeom prst="rect">
            <a:avLst/>
          </a:prstGeom>
          <a:noFill/>
          <a:ln w="0">
            <a:noFill/>
          </a:ln>
        </p:spPr>
        <p:txBody>
          <a:bodyPr lIns="0" tIns="0" rIns="0" bIns="0" anchor="b">
            <a:noAutofit/>
          </a:bodyPr>
          <a:lstStyle>
            <a:lvl1pPr algn="r">
              <a:lnSpc>
                <a:spcPct val="100000"/>
              </a:lnSpc>
              <a:buNone/>
              <a:defRPr lang="en-US" sz="1200" b="0" strike="noStrike" spc="-1">
                <a:solidFill>
                  <a:srgbClr val="000000"/>
                </a:solidFill>
                <a:latin typeface="+mn-lt"/>
                <a:ea typeface="+mn-ea"/>
              </a:defRPr>
            </a:lvl1pPr>
          </a:lstStyle>
          <a:p>
            <a:pPr algn="r">
              <a:lnSpc>
                <a:spcPct val="100000"/>
              </a:lnSpc>
              <a:buNone/>
            </a:pPr>
            <a:fld id="{7002A866-69B3-4538-A035-A5E0C57CCF43}" type="slidenum">
              <a:rPr lang="en-US" sz="1200" b="0" strike="noStrike" spc="-1">
                <a:solidFill>
                  <a:srgbClr val="000000"/>
                </a:solidFill>
                <a:latin typeface="+mn-lt"/>
                <a:ea typeface="+mn-ea"/>
              </a:rPr>
              <a:t>24</a:t>
            </a:fld>
            <a:endParaRPr lang="en-US" sz="1200" b="0" strike="noStrike" spc="-1">
              <a:latin typeface="Times New Roman"/>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0" name="PlaceHolder 1"/>
          <p:cNvSpPr>
            <a:spLocks noGrp="1" noRot="1" noChangeAspect="1"/>
          </p:cNvSpPr>
          <p:nvPr>
            <p:ph type="sldImg"/>
          </p:nvPr>
        </p:nvSpPr>
        <p:spPr>
          <a:xfrm>
            <a:off x="1371600" y="1143000"/>
            <a:ext cx="4114800" cy="3086100"/>
          </a:xfrm>
          <a:prstGeom prst="rect">
            <a:avLst/>
          </a:prstGeom>
          <a:ln w="0">
            <a:noFill/>
          </a:ln>
        </p:spPr>
      </p:sp>
      <p:sp>
        <p:nvSpPr>
          <p:cNvPr id="941" name="PlaceHolder 2"/>
          <p:cNvSpPr>
            <a:spLocks noGrp="1"/>
          </p:cNvSpPr>
          <p:nvPr>
            <p:ph type="body"/>
          </p:nvPr>
        </p:nvSpPr>
        <p:spPr>
          <a:xfrm>
            <a:off x="685800" y="4400640"/>
            <a:ext cx="5485680" cy="3599640"/>
          </a:xfrm>
          <a:prstGeom prst="rect">
            <a:avLst/>
          </a:prstGeom>
          <a:noFill/>
          <a:ln w="0">
            <a:noFill/>
          </a:ln>
        </p:spPr>
        <p:txBody>
          <a:bodyPr lIns="0" tIns="0" rIns="0" bIns="0" anchor="t">
            <a:noAutofit/>
          </a:bodyPr>
          <a:lstStyle/>
          <a:p>
            <a:endParaRPr lang="en-US" sz="2000" b="0" strike="noStrike" spc="-1">
              <a:latin typeface="Arial"/>
            </a:endParaRPr>
          </a:p>
        </p:txBody>
      </p:sp>
      <p:sp>
        <p:nvSpPr>
          <p:cNvPr id="942" name="PlaceHolder 3"/>
          <p:cNvSpPr>
            <a:spLocks noGrp="1"/>
          </p:cNvSpPr>
          <p:nvPr>
            <p:ph type="sldNum" idx="25"/>
          </p:nvPr>
        </p:nvSpPr>
        <p:spPr>
          <a:xfrm>
            <a:off x="3884760" y="8685360"/>
            <a:ext cx="2971080" cy="457920"/>
          </a:xfrm>
          <a:prstGeom prst="rect">
            <a:avLst/>
          </a:prstGeom>
          <a:noFill/>
          <a:ln w="0">
            <a:noFill/>
          </a:ln>
        </p:spPr>
        <p:txBody>
          <a:bodyPr lIns="0" tIns="0" rIns="0" bIns="0" anchor="b">
            <a:noAutofit/>
          </a:bodyPr>
          <a:lstStyle>
            <a:lvl1pPr algn="r">
              <a:lnSpc>
                <a:spcPct val="100000"/>
              </a:lnSpc>
              <a:buNone/>
              <a:defRPr lang="en-US" sz="1200" b="0" strike="noStrike" spc="-1">
                <a:solidFill>
                  <a:srgbClr val="000000"/>
                </a:solidFill>
                <a:latin typeface="+mn-lt"/>
                <a:ea typeface="+mn-ea"/>
              </a:defRPr>
            </a:lvl1pPr>
          </a:lstStyle>
          <a:p>
            <a:pPr algn="r">
              <a:lnSpc>
                <a:spcPct val="100000"/>
              </a:lnSpc>
              <a:buNone/>
            </a:pPr>
            <a:fld id="{19FBB065-271A-458D-923E-C6F0F9BB7930}" type="slidenum">
              <a:rPr lang="en-US" sz="1200" b="0" strike="noStrike" spc="-1">
                <a:solidFill>
                  <a:srgbClr val="000000"/>
                </a:solidFill>
                <a:latin typeface="+mn-lt"/>
                <a:ea typeface="+mn-ea"/>
              </a:rPr>
              <a:t>25</a:t>
            </a:fld>
            <a:endParaRPr lang="en-US" sz="1200" b="0" strike="noStrike" spc="-1">
              <a:latin typeface="Times New Roman"/>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3" name="PlaceHolder 1"/>
          <p:cNvSpPr>
            <a:spLocks noGrp="1" noRot="1" noChangeAspect="1"/>
          </p:cNvSpPr>
          <p:nvPr>
            <p:ph type="sldImg"/>
          </p:nvPr>
        </p:nvSpPr>
        <p:spPr>
          <a:xfrm>
            <a:off x="1371600" y="1143000"/>
            <a:ext cx="4114800" cy="3086100"/>
          </a:xfrm>
          <a:prstGeom prst="rect">
            <a:avLst/>
          </a:prstGeom>
          <a:ln w="0">
            <a:noFill/>
          </a:ln>
        </p:spPr>
      </p:sp>
      <p:sp>
        <p:nvSpPr>
          <p:cNvPr id="944" name="PlaceHolder 2"/>
          <p:cNvSpPr>
            <a:spLocks noGrp="1"/>
          </p:cNvSpPr>
          <p:nvPr>
            <p:ph type="body"/>
          </p:nvPr>
        </p:nvSpPr>
        <p:spPr>
          <a:xfrm>
            <a:off x="685800" y="4400640"/>
            <a:ext cx="5485680" cy="3599640"/>
          </a:xfrm>
          <a:prstGeom prst="rect">
            <a:avLst/>
          </a:prstGeom>
          <a:noFill/>
          <a:ln w="0">
            <a:noFill/>
          </a:ln>
        </p:spPr>
        <p:txBody>
          <a:bodyPr lIns="0" tIns="0" rIns="0" bIns="0" anchor="t">
            <a:noAutofit/>
          </a:bodyPr>
          <a:lstStyle/>
          <a:p>
            <a:endParaRPr lang="en-US" sz="2000" b="0" strike="noStrike" spc="-1">
              <a:latin typeface="Arial"/>
            </a:endParaRPr>
          </a:p>
        </p:txBody>
      </p:sp>
      <p:sp>
        <p:nvSpPr>
          <p:cNvPr id="945" name="PlaceHolder 3"/>
          <p:cNvSpPr>
            <a:spLocks noGrp="1"/>
          </p:cNvSpPr>
          <p:nvPr>
            <p:ph type="sldNum" idx="26"/>
          </p:nvPr>
        </p:nvSpPr>
        <p:spPr>
          <a:xfrm>
            <a:off x="3884760" y="8685360"/>
            <a:ext cx="2971080" cy="457920"/>
          </a:xfrm>
          <a:prstGeom prst="rect">
            <a:avLst/>
          </a:prstGeom>
          <a:noFill/>
          <a:ln w="0">
            <a:noFill/>
          </a:ln>
        </p:spPr>
        <p:txBody>
          <a:bodyPr lIns="0" tIns="0" rIns="0" bIns="0" anchor="b">
            <a:noAutofit/>
          </a:bodyPr>
          <a:lstStyle>
            <a:lvl1pPr algn="r">
              <a:lnSpc>
                <a:spcPct val="100000"/>
              </a:lnSpc>
              <a:buNone/>
              <a:tabLst>
                <a:tab pos="0" algn="l"/>
              </a:tabLst>
              <a:defRPr lang="en-US" sz="1200" b="0" strike="noStrike" spc="-1">
                <a:solidFill>
                  <a:srgbClr val="000000"/>
                </a:solidFill>
                <a:latin typeface="Calibri"/>
                <a:ea typeface="+mn-ea"/>
              </a:defRPr>
            </a:lvl1pPr>
          </a:lstStyle>
          <a:p>
            <a:pPr algn="r">
              <a:lnSpc>
                <a:spcPct val="100000"/>
              </a:lnSpc>
              <a:buNone/>
              <a:tabLst>
                <a:tab pos="0" algn="l"/>
              </a:tabLst>
            </a:pPr>
            <a:fld id="{7DA46EF2-45A3-4931-9D95-4381187AB1AB}" type="slidenum">
              <a:rPr lang="en-US" sz="1200" b="0" strike="noStrike" spc="-1">
                <a:solidFill>
                  <a:srgbClr val="000000"/>
                </a:solidFill>
                <a:latin typeface="Calibri"/>
                <a:ea typeface="+mn-ea"/>
              </a:rPr>
              <a:t>26</a:t>
            </a:fld>
            <a:endParaRPr lang="en-US" sz="1200" b="0" strike="noStrike" spc="-1">
              <a:latin typeface="Times New Roman"/>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6" name="PlaceHolder 1"/>
          <p:cNvSpPr>
            <a:spLocks noGrp="1" noRot="1" noChangeAspect="1"/>
          </p:cNvSpPr>
          <p:nvPr>
            <p:ph type="sldImg"/>
          </p:nvPr>
        </p:nvSpPr>
        <p:spPr>
          <a:xfrm>
            <a:off x="1371600" y="1143000"/>
            <a:ext cx="4114800" cy="3086100"/>
          </a:xfrm>
          <a:prstGeom prst="rect">
            <a:avLst/>
          </a:prstGeom>
          <a:ln w="0">
            <a:noFill/>
          </a:ln>
        </p:spPr>
      </p:sp>
      <p:sp>
        <p:nvSpPr>
          <p:cNvPr id="947" name="PlaceHolder 2"/>
          <p:cNvSpPr>
            <a:spLocks noGrp="1"/>
          </p:cNvSpPr>
          <p:nvPr>
            <p:ph type="body"/>
          </p:nvPr>
        </p:nvSpPr>
        <p:spPr>
          <a:xfrm>
            <a:off x="685800" y="4400640"/>
            <a:ext cx="5485680" cy="3599640"/>
          </a:xfrm>
          <a:prstGeom prst="rect">
            <a:avLst/>
          </a:prstGeom>
          <a:noFill/>
          <a:ln w="0">
            <a:noFill/>
          </a:ln>
        </p:spPr>
        <p:txBody>
          <a:bodyPr lIns="0" tIns="0" rIns="0" bIns="0" anchor="t">
            <a:noAutofit/>
          </a:bodyPr>
          <a:lstStyle/>
          <a:p>
            <a:endParaRPr lang="en-US" sz="2000" b="0" strike="noStrike" spc="-1">
              <a:latin typeface="Arial"/>
            </a:endParaRPr>
          </a:p>
        </p:txBody>
      </p:sp>
      <p:sp>
        <p:nvSpPr>
          <p:cNvPr id="948" name="PlaceHolder 3"/>
          <p:cNvSpPr>
            <a:spLocks noGrp="1"/>
          </p:cNvSpPr>
          <p:nvPr>
            <p:ph type="sldNum" idx="27"/>
          </p:nvPr>
        </p:nvSpPr>
        <p:spPr>
          <a:xfrm>
            <a:off x="3884760" y="8685360"/>
            <a:ext cx="2971080" cy="457920"/>
          </a:xfrm>
          <a:prstGeom prst="rect">
            <a:avLst/>
          </a:prstGeom>
          <a:noFill/>
          <a:ln w="0">
            <a:noFill/>
          </a:ln>
        </p:spPr>
        <p:txBody>
          <a:bodyPr lIns="0" tIns="0" rIns="0" bIns="0" anchor="b">
            <a:noAutofit/>
          </a:bodyPr>
          <a:lstStyle>
            <a:lvl1pPr algn="r">
              <a:lnSpc>
                <a:spcPct val="100000"/>
              </a:lnSpc>
              <a:buNone/>
              <a:defRPr lang="en-US" sz="1200" b="0" strike="noStrike" spc="-1">
                <a:solidFill>
                  <a:srgbClr val="000000"/>
                </a:solidFill>
                <a:latin typeface="+mn-lt"/>
                <a:ea typeface="+mn-ea"/>
              </a:defRPr>
            </a:lvl1pPr>
          </a:lstStyle>
          <a:p>
            <a:pPr algn="r">
              <a:lnSpc>
                <a:spcPct val="100000"/>
              </a:lnSpc>
              <a:buNone/>
            </a:pPr>
            <a:fld id="{8227AA29-8F29-4F5F-A0E8-20F04A3A5819}" type="slidenum">
              <a:rPr lang="en-US" sz="1200" b="0" strike="noStrike" spc="-1">
                <a:solidFill>
                  <a:srgbClr val="000000"/>
                </a:solidFill>
                <a:latin typeface="+mn-lt"/>
                <a:ea typeface="+mn-ea"/>
              </a:rPr>
              <a:t>27</a:t>
            </a:fld>
            <a:endParaRPr lang="en-US" sz="1200" b="0" strike="noStrike" spc="-1">
              <a:latin typeface="Times New Roman"/>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6" name="PlaceHolder 1"/>
          <p:cNvSpPr>
            <a:spLocks noGrp="1" noRot="1" noChangeAspect="1"/>
          </p:cNvSpPr>
          <p:nvPr>
            <p:ph type="sldImg"/>
          </p:nvPr>
        </p:nvSpPr>
        <p:spPr>
          <a:xfrm>
            <a:off x="1371600" y="1143000"/>
            <a:ext cx="4114800" cy="3086100"/>
          </a:xfrm>
          <a:prstGeom prst="rect">
            <a:avLst/>
          </a:prstGeom>
          <a:ln w="0">
            <a:noFill/>
          </a:ln>
        </p:spPr>
      </p:sp>
      <p:sp>
        <p:nvSpPr>
          <p:cNvPr id="947" name="PlaceHolder 2"/>
          <p:cNvSpPr>
            <a:spLocks noGrp="1"/>
          </p:cNvSpPr>
          <p:nvPr>
            <p:ph type="body"/>
          </p:nvPr>
        </p:nvSpPr>
        <p:spPr>
          <a:xfrm>
            <a:off x="685800" y="4400640"/>
            <a:ext cx="5485680" cy="3599640"/>
          </a:xfrm>
          <a:prstGeom prst="rect">
            <a:avLst/>
          </a:prstGeom>
          <a:noFill/>
          <a:ln w="0">
            <a:noFill/>
          </a:ln>
        </p:spPr>
        <p:txBody>
          <a:bodyPr lIns="0" tIns="0" rIns="0" bIns="0" anchor="t">
            <a:noAutofit/>
          </a:bodyPr>
          <a:lstStyle/>
          <a:p>
            <a:endParaRPr lang="en-US" sz="2000" b="0" strike="noStrike" spc="-1">
              <a:latin typeface="Arial"/>
            </a:endParaRPr>
          </a:p>
        </p:txBody>
      </p:sp>
      <p:sp>
        <p:nvSpPr>
          <p:cNvPr id="948" name="PlaceHolder 3"/>
          <p:cNvSpPr>
            <a:spLocks noGrp="1"/>
          </p:cNvSpPr>
          <p:nvPr>
            <p:ph type="sldNum" idx="27"/>
          </p:nvPr>
        </p:nvSpPr>
        <p:spPr>
          <a:xfrm>
            <a:off x="3884760" y="8685360"/>
            <a:ext cx="2971080" cy="457920"/>
          </a:xfrm>
          <a:prstGeom prst="rect">
            <a:avLst/>
          </a:prstGeom>
          <a:noFill/>
          <a:ln w="0">
            <a:noFill/>
          </a:ln>
        </p:spPr>
        <p:txBody>
          <a:bodyPr lIns="0" tIns="0" rIns="0" bIns="0" anchor="b">
            <a:noAutofit/>
          </a:bodyPr>
          <a:lstStyle>
            <a:lvl1pPr algn="r">
              <a:lnSpc>
                <a:spcPct val="100000"/>
              </a:lnSpc>
              <a:buNone/>
              <a:defRPr lang="en-US" sz="1200" b="0" strike="noStrike" spc="-1">
                <a:solidFill>
                  <a:srgbClr val="000000"/>
                </a:solidFill>
                <a:latin typeface="+mn-lt"/>
                <a:ea typeface="+mn-ea"/>
              </a:defRPr>
            </a:lvl1pPr>
          </a:lstStyle>
          <a:p>
            <a:pPr algn="r">
              <a:lnSpc>
                <a:spcPct val="100000"/>
              </a:lnSpc>
              <a:buNone/>
            </a:pPr>
            <a:fld id="{8227AA29-8F29-4F5F-A0E8-20F04A3A5819}" type="slidenum">
              <a:rPr lang="en-US" sz="1200" b="0" strike="noStrike" spc="-1">
                <a:solidFill>
                  <a:srgbClr val="000000"/>
                </a:solidFill>
                <a:latin typeface="+mn-lt"/>
                <a:ea typeface="+mn-ea"/>
              </a:rPr>
              <a:t>28</a:t>
            </a:fld>
            <a:endParaRPr lang="en-US" sz="1200" b="0" strike="noStrike" spc="-1">
              <a:latin typeface="Times New Roman"/>
            </a:endParaRPr>
          </a:p>
        </p:txBody>
      </p:sp>
    </p:spTree>
    <p:extLst>
      <p:ext uri="{BB962C8B-B14F-4D97-AF65-F5344CB8AC3E}">
        <p14:creationId xmlns:p14="http://schemas.microsoft.com/office/powerpoint/2010/main" val="102056241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6" name="PlaceHolder 1"/>
          <p:cNvSpPr>
            <a:spLocks noGrp="1" noRot="1" noChangeAspect="1"/>
          </p:cNvSpPr>
          <p:nvPr>
            <p:ph type="sldImg"/>
          </p:nvPr>
        </p:nvSpPr>
        <p:spPr>
          <a:xfrm>
            <a:off x="1371600" y="1143000"/>
            <a:ext cx="4114800" cy="3086100"/>
          </a:xfrm>
          <a:prstGeom prst="rect">
            <a:avLst/>
          </a:prstGeom>
          <a:ln w="0">
            <a:noFill/>
          </a:ln>
        </p:spPr>
      </p:sp>
      <p:sp>
        <p:nvSpPr>
          <p:cNvPr id="947" name="PlaceHolder 2"/>
          <p:cNvSpPr>
            <a:spLocks noGrp="1"/>
          </p:cNvSpPr>
          <p:nvPr>
            <p:ph type="body"/>
          </p:nvPr>
        </p:nvSpPr>
        <p:spPr>
          <a:xfrm>
            <a:off x="685800" y="4400640"/>
            <a:ext cx="5485680" cy="3599640"/>
          </a:xfrm>
          <a:prstGeom prst="rect">
            <a:avLst/>
          </a:prstGeom>
          <a:noFill/>
          <a:ln w="0">
            <a:noFill/>
          </a:ln>
        </p:spPr>
        <p:txBody>
          <a:bodyPr lIns="0" tIns="0" rIns="0" bIns="0" anchor="t">
            <a:noAutofit/>
          </a:bodyPr>
          <a:lstStyle/>
          <a:p>
            <a:endParaRPr lang="en-US" sz="2000" b="0" strike="noStrike" spc="-1">
              <a:latin typeface="Arial"/>
            </a:endParaRPr>
          </a:p>
        </p:txBody>
      </p:sp>
      <p:sp>
        <p:nvSpPr>
          <p:cNvPr id="948" name="PlaceHolder 3"/>
          <p:cNvSpPr>
            <a:spLocks noGrp="1"/>
          </p:cNvSpPr>
          <p:nvPr>
            <p:ph type="sldNum" idx="27"/>
          </p:nvPr>
        </p:nvSpPr>
        <p:spPr>
          <a:xfrm>
            <a:off x="3884760" y="8685360"/>
            <a:ext cx="2971080" cy="457920"/>
          </a:xfrm>
          <a:prstGeom prst="rect">
            <a:avLst/>
          </a:prstGeom>
          <a:noFill/>
          <a:ln w="0">
            <a:noFill/>
          </a:ln>
        </p:spPr>
        <p:txBody>
          <a:bodyPr lIns="0" tIns="0" rIns="0" bIns="0" anchor="b">
            <a:noAutofit/>
          </a:bodyPr>
          <a:lstStyle>
            <a:lvl1pPr algn="r">
              <a:lnSpc>
                <a:spcPct val="100000"/>
              </a:lnSpc>
              <a:buNone/>
              <a:defRPr lang="en-US" sz="1200" b="0" strike="noStrike" spc="-1">
                <a:solidFill>
                  <a:srgbClr val="000000"/>
                </a:solidFill>
                <a:latin typeface="+mn-lt"/>
                <a:ea typeface="+mn-ea"/>
              </a:defRPr>
            </a:lvl1pPr>
          </a:lstStyle>
          <a:p>
            <a:pPr algn="r">
              <a:lnSpc>
                <a:spcPct val="100000"/>
              </a:lnSpc>
              <a:buNone/>
            </a:pPr>
            <a:fld id="{8227AA29-8F29-4F5F-A0E8-20F04A3A5819}" type="slidenum">
              <a:rPr lang="en-US" sz="1200" b="0" strike="noStrike" spc="-1">
                <a:solidFill>
                  <a:srgbClr val="000000"/>
                </a:solidFill>
                <a:latin typeface="+mn-lt"/>
                <a:ea typeface="+mn-ea"/>
              </a:rPr>
              <a:t>29</a:t>
            </a:fld>
            <a:endParaRPr lang="en-US" sz="1200" b="0" strike="noStrike" spc="-1">
              <a:latin typeface="Times New Roman"/>
            </a:endParaRPr>
          </a:p>
        </p:txBody>
      </p:sp>
    </p:spTree>
    <p:extLst>
      <p:ext uri="{BB962C8B-B14F-4D97-AF65-F5344CB8AC3E}">
        <p14:creationId xmlns:p14="http://schemas.microsoft.com/office/powerpoint/2010/main" val="23443080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9" name="PlaceHolder 1"/>
          <p:cNvSpPr>
            <a:spLocks noGrp="1" noRot="1" noChangeAspect="1"/>
          </p:cNvSpPr>
          <p:nvPr>
            <p:ph type="sldImg"/>
          </p:nvPr>
        </p:nvSpPr>
        <p:spPr>
          <a:xfrm>
            <a:off x="1371600" y="1143000"/>
            <a:ext cx="4114800" cy="3086100"/>
          </a:xfrm>
          <a:prstGeom prst="rect">
            <a:avLst/>
          </a:prstGeom>
          <a:ln w="0">
            <a:noFill/>
          </a:ln>
        </p:spPr>
      </p:sp>
      <p:sp>
        <p:nvSpPr>
          <p:cNvPr id="950" name="PlaceHolder 2"/>
          <p:cNvSpPr>
            <a:spLocks noGrp="1"/>
          </p:cNvSpPr>
          <p:nvPr>
            <p:ph type="body"/>
          </p:nvPr>
        </p:nvSpPr>
        <p:spPr>
          <a:xfrm>
            <a:off x="685800" y="4400640"/>
            <a:ext cx="5485680" cy="3599640"/>
          </a:xfrm>
          <a:prstGeom prst="rect">
            <a:avLst/>
          </a:prstGeom>
          <a:noFill/>
          <a:ln w="0">
            <a:noFill/>
          </a:ln>
        </p:spPr>
        <p:txBody>
          <a:bodyPr lIns="0" tIns="0" rIns="0" bIns="0" anchor="t">
            <a:noAutofit/>
          </a:bodyPr>
          <a:lstStyle/>
          <a:p>
            <a:endParaRPr lang="en-US" sz="2000" b="0" strike="noStrike" spc="-1">
              <a:latin typeface="Arial"/>
            </a:endParaRPr>
          </a:p>
        </p:txBody>
      </p:sp>
      <p:sp>
        <p:nvSpPr>
          <p:cNvPr id="951" name="PlaceHolder 3"/>
          <p:cNvSpPr>
            <a:spLocks noGrp="1"/>
          </p:cNvSpPr>
          <p:nvPr>
            <p:ph type="sldNum" idx="28"/>
          </p:nvPr>
        </p:nvSpPr>
        <p:spPr>
          <a:xfrm>
            <a:off x="3884760" y="8685360"/>
            <a:ext cx="2971080" cy="457920"/>
          </a:xfrm>
          <a:prstGeom prst="rect">
            <a:avLst/>
          </a:prstGeom>
          <a:noFill/>
          <a:ln w="0">
            <a:noFill/>
          </a:ln>
        </p:spPr>
        <p:txBody>
          <a:bodyPr lIns="0" tIns="0" rIns="0" bIns="0" anchor="b">
            <a:noAutofit/>
          </a:bodyPr>
          <a:lstStyle>
            <a:lvl1pPr algn="r">
              <a:lnSpc>
                <a:spcPct val="100000"/>
              </a:lnSpc>
              <a:buNone/>
              <a:defRPr lang="en-US" sz="1200" b="0" strike="noStrike" spc="-1">
                <a:solidFill>
                  <a:srgbClr val="000000"/>
                </a:solidFill>
                <a:latin typeface="+mn-lt"/>
                <a:ea typeface="+mn-ea"/>
              </a:defRPr>
            </a:lvl1pPr>
          </a:lstStyle>
          <a:p>
            <a:pPr algn="r">
              <a:lnSpc>
                <a:spcPct val="100000"/>
              </a:lnSpc>
              <a:buNone/>
            </a:pPr>
            <a:fld id="{4B9EC878-973B-4D42-92FA-7574EE5FB241}" type="slidenum">
              <a:rPr lang="en-US" sz="1200" b="0" strike="noStrike" spc="-1">
                <a:solidFill>
                  <a:srgbClr val="000000"/>
                </a:solidFill>
                <a:latin typeface="+mn-lt"/>
                <a:ea typeface="+mn-ea"/>
              </a:rPr>
              <a:t>30</a:t>
            </a:fld>
            <a:endParaRPr lang="en-US" sz="1200" b="0" strike="noStrike" spc="-1">
              <a:latin typeface="Times New Roman"/>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 name="PlaceHolder 1"/>
          <p:cNvSpPr>
            <a:spLocks noGrp="1" noRot="1" noChangeAspect="1"/>
          </p:cNvSpPr>
          <p:nvPr>
            <p:ph type="sldImg"/>
          </p:nvPr>
        </p:nvSpPr>
        <p:spPr>
          <a:xfrm>
            <a:off x="1371600" y="1143000"/>
            <a:ext cx="4114800" cy="3086100"/>
          </a:xfrm>
          <a:prstGeom prst="rect">
            <a:avLst/>
          </a:prstGeom>
          <a:ln w="0">
            <a:noFill/>
          </a:ln>
        </p:spPr>
      </p:sp>
      <p:sp>
        <p:nvSpPr>
          <p:cNvPr id="902" name="PlaceHolder 2"/>
          <p:cNvSpPr>
            <a:spLocks noGrp="1"/>
          </p:cNvSpPr>
          <p:nvPr>
            <p:ph type="body"/>
          </p:nvPr>
        </p:nvSpPr>
        <p:spPr>
          <a:xfrm>
            <a:off x="685800" y="4400640"/>
            <a:ext cx="5485680" cy="3599640"/>
          </a:xfrm>
          <a:prstGeom prst="rect">
            <a:avLst/>
          </a:prstGeom>
          <a:noFill/>
          <a:ln w="0">
            <a:noFill/>
          </a:ln>
        </p:spPr>
        <p:txBody>
          <a:bodyPr lIns="0" tIns="0" rIns="0" bIns="0" anchor="t">
            <a:noAutofit/>
          </a:bodyPr>
          <a:lstStyle/>
          <a:p>
            <a:endParaRPr lang="en-US" sz="2000" b="0" strike="noStrike" spc="-1">
              <a:latin typeface="Arial"/>
            </a:endParaRPr>
          </a:p>
        </p:txBody>
      </p:sp>
      <p:sp>
        <p:nvSpPr>
          <p:cNvPr id="903" name="PlaceHolder 3"/>
          <p:cNvSpPr>
            <a:spLocks noGrp="1"/>
          </p:cNvSpPr>
          <p:nvPr>
            <p:ph type="sldNum" idx="12"/>
          </p:nvPr>
        </p:nvSpPr>
        <p:spPr>
          <a:xfrm>
            <a:off x="3884760" y="8685360"/>
            <a:ext cx="2971080" cy="457920"/>
          </a:xfrm>
          <a:prstGeom prst="rect">
            <a:avLst/>
          </a:prstGeom>
          <a:noFill/>
          <a:ln w="0">
            <a:noFill/>
          </a:ln>
        </p:spPr>
        <p:txBody>
          <a:bodyPr lIns="0" tIns="0" rIns="0" bIns="0" anchor="b">
            <a:noAutofit/>
          </a:bodyPr>
          <a:lstStyle>
            <a:lvl1pPr algn="r">
              <a:lnSpc>
                <a:spcPct val="100000"/>
              </a:lnSpc>
              <a:buNone/>
              <a:defRPr lang="en-US" sz="1200" b="0" strike="noStrike" spc="-1">
                <a:solidFill>
                  <a:srgbClr val="000000"/>
                </a:solidFill>
                <a:latin typeface="+mn-lt"/>
                <a:ea typeface="+mn-ea"/>
              </a:defRPr>
            </a:lvl1pPr>
          </a:lstStyle>
          <a:p>
            <a:pPr algn="r">
              <a:lnSpc>
                <a:spcPct val="100000"/>
              </a:lnSpc>
              <a:buNone/>
            </a:pPr>
            <a:fld id="{2889F642-C3DB-4D4C-9562-3B9AF13FA384}" type="slidenum">
              <a:rPr lang="en-US" sz="1200" b="0" strike="noStrike" spc="-1">
                <a:solidFill>
                  <a:srgbClr val="000000"/>
                </a:solidFill>
                <a:latin typeface="+mn-lt"/>
                <a:ea typeface="+mn-ea"/>
              </a:rPr>
              <a:t>4</a:t>
            </a:fld>
            <a:endParaRPr lang="en-US" sz="1200" b="0" strike="noStrike" spc="-1">
              <a:latin typeface="Times New Roman"/>
            </a:endParaRPr>
          </a:p>
        </p:txBody>
      </p:sp>
    </p:spTree>
    <p:extLst>
      <p:ext uri="{BB962C8B-B14F-4D97-AF65-F5344CB8AC3E}">
        <p14:creationId xmlns:p14="http://schemas.microsoft.com/office/powerpoint/2010/main" val="341118687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 name="PlaceHolder 1"/>
          <p:cNvSpPr>
            <a:spLocks noGrp="1" noRot="1" noChangeAspect="1"/>
          </p:cNvSpPr>
          <p:nvPr>
            <p:ph type="sldImg"/>
          </p:nvPr>
        </p:nvSpPr>
        <p:spPr>
          <a:xfrm>
            <a:off x="1371600" y="1143000"/>
            <a:ext cx="4114800" cy="3086100"/>
          </a:xfrm>
          <a:prstGeom prst="rect">
            <a:avLst/>
          </a:prstGeom>
          <a:ln w="0">
            <a:noFill/>
          </a:ln>
        </p:spPr>
      </p:sp>
      <p:sp>
        <p:nvSpPr>
          <p:cNvPr id="953" name="PlaceHolder 2"/>
          <p:cNvSpPr>
            <a:spLocks noGrp="1"/>
          </p:cNvSpPr>
          <p:nvPr>
            <p:ph type="body"/>
          </p:nvPr>
        </p:nvSpPr>
        <p:spPr>
          <a:xfrm>
            <a:off x="685800" y="4400640"/>
            <a:ext cx="5485680" cy="3599640"/>
          </a:xfrm>
          <a:prstGeom prst="rect">
            <a:avLst/>
          </a:prstGeom>
          <a:noFill/>
          <a:ln w="0">
            <a:noFill/>
          </a:ln>
        </p:spPr>
        <p:txBody>
          <a:bodyPr lIns="0" tIns="0" rIns="0" bIns="0" anchor="t">
            <a:noAutofit/>
          </a:bodyPr>
          <a:lstStyle/>
          <a:p>
            <a:endParaRPr lang="en-US" sz="2000" b="0" strike="noStrike" spc="-1">
              <a:latin typeface="Arial"/>
            </a:endParaRPr>
          </a:p>
        </p:txBody>
      </p:sp>
      <p:sp>
        <p:nvSpPr>
          <p:cNvPr id="954" name="PlaceHolder 3"/>
          <p:cNvSpPr>
            <a:spLocks noGrp="1"/>
          </p:cNvSpPr>
          <p:nvPr>
            <p:ph type="sldNum" idx="29"/>
          </p:nvPr>
        </p:nvSpPr>
        <p:spPr>
          <a:xfrm>
            <a:off x="3884760" y="8685360"/>
            <a:ext cx="2971080" cy="457920"/>
          </a:xfrm>
          <a:prstGeom prst="rect">
            <a:avLst/>
          </a:prstGeom>
          <a:noFill/>
          <a:ln w="0">
            <a:noFill/>
          </a:ln>
        </p:spPr>
        <p:txBody>
          <a:bodyPr lIns="0" tIns="0" rIns="0" bIns="0" anchor="b">
            <a:noAutofit/>
          </a:bodyPr>
          <a:lstStyle>
            <a:lvl1pPr algn="r">
              <a:lnSpc>
                <a:spcPct val="100000"/>
              </a:lnSpc>
              <a:buNone/>
              <a:defRPr lang="en-US" sz="1200" b="0" strike="noStrike" spc="-1">
                <a:solidFill>
                  <a:srgbClr val="000000"/>
                </a:solidFill>
                <a:latin typeface="+mn-lt"/>
                <a:ea typeface="+mn-ea"/>
              </a:defRPr>
            </a:lvl1pPr>
          </a:lstStyle>
          <a:p>
            <a:pPr algn="r">
              <a:lnSpc>
                <a:spcPct val="100000"/>
              </a:lnSpc>
              <a:buNone/>
            </a:pPr>
            <a:fld id="{8FE23393-E7B1-4ED9-AA0E-69AFD052A907}" type="slidenum">
              <a:rPr lang="en-US" sz="1200" b="0" strike="noStrike" spc="-1">
                <a:solidFill>
                  <a:srgbClr val="000000"/>
                </a:solidFill>
                <a:latin typeface="+mn-lt"/>
                <a:ea typeface="+mn-ea"/>
              </a:rPr>
              <a:t>31</a:t>
            </a:fld>
            <a:endParaRPr lang="en-US" sz="1200" b="0" strike="noStrike" spc="-1">
              <a:latin typeface="Times New Roman"/>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5" name="PlaceHolder 1"/>
          <p:cNvSpPr>
            <a:spLocks noGrp="1" noRot="1" noChangeAspect="1"/>
          </p:cNvSpPr>
          <p:nvPr>
            <p:ph type="sldImg"/>
          </p:nvPr>
        </p:nvSpPr>
        <p:spPr>
          <a:xfrm>
            <a:off x="1371600" y="1143000"/>
            <a:ext cx="4114800" cy="3086100"/>
          </a:xfrm>
          <a:prstGeom prst="rect">
            <a:avLst/>
          </a:prstGeom>
          <a:ln w="0">
            <a:noFill/>
          </a:ln>
        </p:spPr>
      </p:sp>
      <p:sp>
        <p:nvSpPr>
          <p:cNvPr id="956" name="PlaceHolder 2"/>
          <p:cNvSpPr>
            <a:spLocks noGrp="1"/>
          </p:cNvSpPr>
          <p:nvPr>
            <p:ph type="body"/>
          </p:nvPr>
        </p:nvSpPr>
        <p:spPr>
          <a:xfrm>
            <a:off x="685800" y="4400640"/>
            <a:ext cx="5485680" cy="3599640"/>
          </a:xfrm>
          <a:prstGeom prst="rect">
            <a:avLst/>
          </a:prstGeom>
          <a:noFill/>
          <a:ln w="0">
            <a:noFill/>
          </a:ln>
        </p:spPr>
        <p:txBody>
          <a:bodyPr lIns="0" tIns="0" rIns="0" bIns="0" anchor="t">
            <a:noAutofit/>
          </a:bodyPr>
          <a:lstStyle/>
          <a:p>
            <a:endParaRPr lang="en-US" sz="2000" b="0" strike="noStrike" spc="-1">
              <a:latin typeface="Arial"/>
            </a:endParaRPr>
          </a:p>
        </p:txBody>
      </p:sp>
      <p:sp>
        <p:nvSpPr>
          <p:cNvPr id="957" name="PlaceHolder 3"/>
          <p:cNvSpPr>
            <a:spLocks noGrp="1"/>
          </p:cNvSpPr>
          <p:nvPr>
            <p:ph type="sldNum" idx="30"/>
          </p:nvPr>
        </p:nvSpPr>
        <p:spPr>
          <a:xfrm>
            <a:off x="3884760" y="8685360"/>
            <a:ext cx="2971080" cy="457920"/>
          </a:xfrm>
          <a:prstGeom prst="rect">
            <a:avLst/>
          </a:prstGeom>
          <a:noFill/>
          <a:ln w="0">
            <a:noFill/>
          </a:ln>
        </p:spPr>
        <p:txBody>
          <a:bodyPr lIns="0" tIns="0" rIns="0" bIns="0" anchor="b">
            <a:noAutofit/>
          </a:bodyPr>
          <a:lstStyle>
            <a:lvl1pPr algn="r">
              <a:lnSpc>
                <a:spcPct val="100000"/>
              </a:lnSpc>
              <a:buNone/>
              <a:defRPr lang="en-US" sz="1200" b="0" strike="noStrike" spc="-1">
                <a:solidFill>
                  <a:srgbClr val="000000"/>
                </a:solidFill>
                <a:latin typeface="+mn-lt"/>
                <a:ea typeface="+mn-ea"/>
              </a:defRPr>
            </a:lvl1pPr>
          </a:lstStyle>
          <a:p>
            <a:pPr algn="r">
              <a:lnSpc>
                <a:spcPct val="100000"/>
              </a:lnSpc>
              <a:buNone/>
            </a:pPr>
            <a:fld id="{C94BD168-C876-4E0B-BEBF-9A953DBCE087}" type="slidenum">
              <a:rPr lang="en-US" sz="1200" b="0" strike="noStrike" spc="-1">
                <a:solidFill>
                  <a:srgbClr val="000000"/>
                </a:solidFill>
                <a:latin typeface="+mn-lt"/>
                <a:ea typeface="+mn-ea"/>
              </a:rPr>
              <a:t>32</a:t>
            </a:fld>
            <a:endParaRPr lang="en-US" sz="1200" b="0" strike="noStrike" spc="-1">
              <a:latin typeface="Times New Roman"/>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8" name="PlaceHolder 1"/>
          <p:cNvSpPr>
            <a:spLocks noGrp="1" noRot="1" noChangeAspect="1"/>
          </p:cNvSpPr>
          <p:nvPr>
            <p:ph type="sldImg"/>
          </p:nvPr>
        </p:nvSpPr>
        <p:spPr>
          <a:xfrm>
            <a:off x="1371600" y="1143000"/>
            <a:ext cx="4114800" cy="3086100"/>
          </a:xfrm>
          <a:prstGeom prst="rect">
            <a:avLst/>
          </a:prstGeom>
          <a:ln w="0">
            <a:noFill/>
          </a:ln>
        </p:spPr>
      </p:sp>
      <p:sp>
        <p:nvSpPr>
          <p:cNvPr id="959" name="PlaceHolder 2"/>
          <p:cNvSpPr>
            <a:spLocks noGrp="1"/>
          </p:cNvSpPr>
          <p:nvPr>
            <p:ph type="body"/>
          </p:nvPr>
        </p:nvSpPr>
        <p:spPr>
          <a:xfrm>
            <a:off x="685800" y="4400640"/>
            <a:ext cx="5485680" cy="3599640"/>
          </a:xfrm>
          <a:prstGeom prst="rect">
            <a:avLst/>
          </a:prstGeom>
          <a:noFill/>
          <a:ln w="0">
            <a:noFill/>
          </a:ln>
        </p:spPr>
        <p:txBody>
          <a:bodyPr lIns="0" tIns="0" rIns="0" bIns="0" anchor="t">
            <a:noAutofit/>
          </a:bodyPr>
          <a:lstStyle/>
          <a:p>
            <a:endParaRPr lang="en-US" sz="2000" b="0" strike="noStrike" spc="-1">
              <a:latin typeface="Arial"/>
            </a:endParaRPr>
          </a:p>
        </p:txBody>
      </p:sp>
      <p:sp>
        <p:nvSpPr>
          <p:cNvPr id="960" name="PlaceHolder 3"/>
          <p:cNvSpPr>
            <a:spLocks noGrp="1"/>
          </p:cNvSpPr>
          <p:nvPr>
            <p:ph type="sldNum" idx="31"/>
          </p:nvPr>
        </p:nvSpPr>
        <p:spPr>
          <a:xfrm>
            <a:off x="3884760" y="8685360"/>
            <a:ext cx="2971080" cy="457920"/>
          </a:xfrm>
          <a:prstGeom prst="rect">
            <a:avLst/>
          </a:prstGeom>
          <a:noFill/>
          <a:ln w="0">
            <a:noFill/>
          </a:ln>
        </p:spPr>
        <p:txBody>
          <a:bodyPr lIns="0" tIns="0" rIns="0" bIns="0" anchor="b">
            <a:noAutofit/>
          </a:bodyPr>
          <a:lstStyle>
            <a:lvl1pPr algn="r">
              <a:lnSpc>
                <a:spcPct val="100000"/>
              </a:lnSpc>
              <a:buNone/>
              <a:defRPr lang="en-US" sz="1200" b="0" strike="noStrike" spc="-1">
                <a:solidFill>
                  <a:srgbClr val="000000"/>
                </a:solidFill>
                <a:latin typeface="+mn-lt"/>
                <a:ea typeface="+mn-ea"/>
              </a:defRPr>
            </a:lvl1pPr>
          </a:lstStyle>
          <a:p>
            <a:pPr algn="r">
              <a:lnSpc>
                <a:spcPct val="100000"/>
              </a:lnSpc>
              <a:buNone/>
            </a:pPr>
            <a:fld id="{12053CE8-CFFB-4E39-847B-56ADE496B40E}" type="slidenum">
              <a:rPr lang="en-US" sz="1200" b="0" strike="noStrike" spc="-1">
                <a:solidFill>
                  <a:srgbClr val="000000"/>
                </a:solidFill>
                <a:latin typeface="+mn-lt"/>
                <a:ea typeface="+mn-ea"/>
              </a:rPr>
              <a:t>33</a:t>
            </a:fld>
            <a:endParaRPr lang="en-US" sz="1200" b="0" strike="noStrike" spc="-1">
              <a:latin typeface="Times New Roman"/>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1" name="PlaceHolder 1"/>
          <p:cNvSpPr>
            <a:spLocks noGrp="1" noRot="1" noChangeAspect="1"/>
          </p:cNvSpPr>
          <p:nvPr>
            <p:ph type="sldImg"/>
          </p:nvPr>
        </p:nvSpPr>
        <p:spPr>
          <a:xfrm>
            <a:off x="1371600" y="1143000"/>
            <a:ext cx="4114800" cy="3086100"/>
          </a:xfrm>
          <a:prstGeom prst="rect">
            <a:avLst/>
          </a:prstGeom>
          <a:ln w="0">
            <a:noFill/>
          </a:ln>
        </p:spPr>
      </p:sp>
      <p:sp>
        <p:nvSpPr>
          <p:cNvPr id="962" name="PlaceHolder 2"/>
          <p:cNvSpPr>
            <a:spLocks noGrp="1"/>
          </p:cNvSpPr>
          <p:nvPr>
            <p:ph type="body"/>
          </p:nvPr>
        </p:nvSpPr>
        <p:spPr>
          <a:xfrm>
            <a:off x="685800" y="4400640"/>
            <a:ext cx="5485680" cy="3599640"/>
          </a:xfrm>
          <a:prstGeom prst="rect">
            <a:avLst/>
          </a:prstGeom>
          <a:noFill/>
          <a:ln w="0">
            <a:noFill/>
          </a:ln>
        </p:spPr>
        <p:txBody>
          <a:bodyPr lIns="0" tIns="0" rIns="0" bIns="0" anchor="t">
            <a:noAutofit/>
          </a:bodyPr>
          <a:lstStyle/>
          <a:p>
            <a:endParaRPr lang="en-US" sz="2000" b="0" strike="noStrike" spc="-1">
              <a:latin typeface="Arial"/>
            </a:endParaRPr>
          </a:p>
        </p:txBody>
      </p:sp>
      <p:sp>
        <p:nvSpPr>
          <p:cNvPr id="963" name="PlaceHolder 3"/>
          <p:cNvSpPr>
            <a:spLocks noGrp="1"/>
          </p:cNvSpPr>
          <p:nvPr>
            <p:ph type="sldNum" idx="32"/>
          </p:nvPr>
        </p:nvSpPr>
        <p:spPr>
          <a:xfrm>
            <a:off x="3884760" y="8685360"/>
            <a:ext cx="2971080" cy="457920"/>
          </a:xfrm>
          <a:prstGeom prst="rect">
            <a:avLst/>
          </a:prstGeom>
          <a:noFill/>
          <a:ln w="0">
            <a:noFill/>
          </a:ln>
        </p:spPr>
        <p:txBody>
          <a:bodyPr lIns="0" tIns="0" rIns="0" bIns="0" anchor="b">
            <a:noAutofit/>
          </a:bodyPr>
          <a:lstStyle>
            <a:lvl1pPr algn="r">
              <a:lnSpc>
                <a:spcPct val="100000"/>
              </a:lnSpc>
              <a:buNone/>
              <a:tabLst>
                <a:tab pos="0" algn="l"/>
              </a:tabLst>
              <a:defRPr lang="en-US" sz="1200" b="0" strike="noStrike" spc="-1">
                <a:solidFill>
                  <a:srgbClr val="000000"/>
                </a:solidFill>
                <a:latin typeface="Calibri"/>
                <a:ea typeface="+mn-ea"/>
              </a:defRPr>
            </a:lvl1pPr>
          </a:lstStyle>
          <a:p>
            <a:pPr algn="r">
              <a:lnSpc>
                <a:spcPct val="100000"/>
              </a:lnSpc>
              <a:buNone/>
              <a:tabLst>
                <a:tab pos="0" algn="l"/>
              </a:tabLst>
            </a:pPr>
            <a:fld id="{19979FFD-EAB9-4677-B5C5-81308A09065C}" type="slidenum">
              <a:rPr lang="en-US" sz="1200" b="0" strike="noStrike" spc="-1">
                <a:solidFill>
                  <a:srgbClr val="000000"/>
                </a:solidFill>
                <a:latin typeface="Calibri"/>
                <a:ea typeface="+mn-ea"/>
              </a:rPr>
              <a:t>34</a:t>
            </a:fld>
            <a:endParaRPr lang="en-US" sz="1200" b="0" strike="noStrike" spc="-1">
              <a:latin typeface="Times New Roman"/>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4" name="PlaceHolder 1"/>
          <p:cNvSpPr>
            <a:spLocks noGrp="1" noRot="1" noChangeAspect="1"/>
          </p:cNvSpPr>
          <p:nvPr>
            <p:ph type="sldImg"/>
          </p:nvPr>
        </p:nvSpPr>
        <p:spPr>
          <a:xfrm>
            <a:off x="1371600" y="1143000"/>
            <a:ext cx="4114800" cy="3086100"/>
          </a:xfrm>
          <a:prstGeom prst="rect">
            <a:avLst/>
          </a:prstGeom>
          <a:ln w="0">
            <a:noFill/>
          </a:ln>
        </p:spPr>
      </p:sp>
      <p:sp>
        <p:nvSpPr>
          <p:cNvPr id="965" name="PlaceHolder 2"/>
          <p:cNvSpPr>
            <a:spLocks noGrp="1"/>
          </p:cNvSpPr>
          <p:nvPr>
            <p:ph type="body"/>
          </p:nvPr>
        </p:nvSpPr>
        <p:spPr>
          <a:xfrm>
            <a:off x="685800" y="4400640"/>
            <a:ext cx="5485680" cy="3599640"/>
          </a:xfrm>
          <a:prstGeom prst="rect">
            <a:avLst/>
          </a:prstGeom>
          <a:noFill/>
          <a:ln w="0">
            <a:noFill/>
          </a:ln>
        </p:spPr>
        <p:txBody>
          <a:bodyPr lIns="0" tIns="0" rIns="0" bIns="0" anchor="t">
            <a:noAutofit/>
          </a:bodyPr>
          <a:lstStyle/>
          <a:p>
            <a:endParaRPr lang="en-US" sz="2000" b="0" strike="noStrike" spc="-1">
              <a:latin typeface="Arial"/>
            </a:endParaRPr>
          </a:p>
        </p:txBody>
      </p:sp>
      <p:sp>
        <p:nvSpPr>
          <p:cNvPr id="966" name="PlaceHolder 3"/>
          <p:cNvSpPr>
            <a:spLocks noGrp="1"/>
          </p:cNvSpPr>
          <p:nvPr>
            <p:ph type="sldNum" idx="33"/>
          </p:nvPr>
        </p:nvSpPr>
        <p:spPr>
          <a:xfrm>
            <a:off x="3884760" y="8685360"/>
            <a:ext cx="2971080" cy="457920"/>
          </a:xfrm>
          <a:prstGeom prst="rect">
            <a:avLst/>
          </a:prstGeom>
          <a:noFill/>
          <a:ln w="0">
            <a:noFill/>
          </a:ln>
        </p:spPr>
        <p:txBody>
          <a:bodyPr lIns="0" tIns="0" rIns="0" bIns="0" anchor="b">
            <a:noAutofit/>
          </a:bodyPr>
          <a:lstStyle>
            <a:lvl1pPr algn="r">
              <a:lnSpc>
                <a:spcPct val="100000"/>
              </a:lnSpc>
              <a:buNone/>
              <a:defRPr lang="en-US" sz="1200" b="0" strike="noStrike" spc="-1">
                <a:solidFill>
                  <a:srgbClr val="000000"/>
                </a:solidFill>
                <a:latin typeface="+mn-lt"/>
                <a:ea typeface="+mn-ea"/>
              </a:defRPr>
            </a:lvl1pPr>
          </a:lstStyle>
          <a:p>
            <a:pPr algn="r">
              <a:lnSpc>
                <a:spcPct val="100000"/>
              </a:lnSpc>
              <a:buNone/>
            </a:pPr>
            <a:fld id="{00C3E6DB-A682-432F-8FBC-30052A8F8C64}" type="slidenum">
              <a:rPr lang="en-US" sz="1200" b="0" strike="noStrike" spc="-1">
                <a:solidFill>
                  <a:srgbClr val="000000"/>
                </a:solidFill>
                <a:latin typeface="+mn-lt"/>
                <a:ea typeface="+mn-ea"/>
              </a:rPr>
              <a:t>35</a:t>
            </a:fld>
            <a:endParaRPr lang="en-US" sz="1200" b="0" strike="noStrike" spc="-1">
              <a:latin typeface="Times New Roman"/>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7" name="PlaceHolder 1"/>
          <p:cNvSpPr>
            <a:spLocks noGrp="1" noRot="1" noChangeAspect="1"/>
          </p:cNvSpPr>
          <p:nvPr>
            <p:ph type="sldImg"/>
          </p:nvPr>
        </p:nvSpPr>
        <p:spPr>
          <a:xfrm>
            <a:off x="1371600" y="1143000"/>
            <a:ext cx="4114800" cy="3086100"/>
          </a:xfrm>
          <a:prstGeom prst="rect">
            <a:avLst/>
          </a:prstGeom>
          <a:ln w="0">
            <a:noFill/>
          </a:ln>
        </p:spPr>
      </p:sp>
      <p:sp>
        <p:nvSpPr>
          <p:cNvPr id="968" name="PlaceHolder 2"/>
          <p:cNvSpPr>
            <a:spLocks noGrp="1"/>
          </p:cNvSpPr>
          <p:nvPr>
            <p:ph type="body"/>
          </p:nvPr>
        </p:nvSpPr>
        <p:spPr>
          <a:xfrm>
            <a:off x="685800" y="4400640"/>
            <a:ext cx="5485680" cy="3599640"/>
          </a:xfrm>
          <a:prstGeom prst="rect">
            <a:avLst/>
          </a:prstGeom>
          <a:noFill/>
          <a:ln w="0">
            <a:noFill/>
          </a:ln>
        </p:spPr>
        <p:txBody>
          <a:bodyPr lIns="0" tIns="0" rIns="0" bIns="0" anchor="t">
            <a:noAutofit/>
          </a:bodyPr>
          <a:lstStyle/>
          <a:p>
            <a:endParaRPr lang="en-US" sz="2000" b="0" strike="noStrike" spc="-1">
              <a:latin typeface="Arial"/>
            </a:endParaRPr>
          </a:p>
        </p:txBody>
      </p:sp>
      <p:sp>
        <p:nvSpPr>
          <p:cNvPr id="969" name="PlaceHolder 3"/>
          <p:cNvSpPr>
            <a:spLocks noGrp="1"/>
          </p:cNvSpPr>
          <p:nvPr>
            <p:ph type="sldNum" idx="34"/>
          </p:nvPr>
        </p:nvSpPr>
        <p:spPr>
          <a:xfrm>
            <a:off x="3884760" y="8685360"/>
            <a:ext cx="2971080" cy="457920"/>
          </a:xfrm>
          <a:prstGeom prst="rect">
            <a:avLst/>
          </a:prstGeom>
          <a:noFill/>
          <a:ln w="0">
            <a:noFill/>
          </a:ln>
        </p:spPr>
        <p:txBody>
          <a:bodyPr lIns="0" tIns="0" rIns="0" bIns="0" anchor="b">
            <a:noAutofit/>
          </a:bodyPr>
          <a:lstStyle>
            <a:lvl1pPr algn="r">
              <a:lnSpc>
                <a:spcPct val="100000"/>
              </a:lnSpc>
              <a:buNone/>
              <a:defRPr lang="en-US" sz="1200" b="0" strike="noStrike" spc="-1">
                <a:solidFill>
                  <a:srgbClr val="000000"/>
                </a:solidFill>
                <a:latin typeface="+mn-lt"/>
                <a:ea typeface="+mn-ea"/>
              </a:defRPr>
            </a:lvl1pPr>
          </a:lstStyle>
          <a:p>
            <a:pPr algn="r">
              <a:lnSpc>
                <a:spcPct val="100000"/>
              </a:lnSpc>
              <a:buNone/>
            </a:pPr>
            <a:fld id="{4043890A-09CA-4ADF-B8AD-66C6A1FE7598}" type="slidenum">
              <a:rPr lang="en-US" sz="1200" b="0" strike="noStrike" spc="-1">
                <a:solidFill>
                  <a:srgbClr val="000000"/>
                </a:solidFill>
                <a:latin typeface="+mn-lt"/>
                <a:ea typeface="+mn-ea"/>
              </a:rPr>
              <a:t>36</a:t>
            </a:fld>
            <a:endParaRPr lang="en-US" sz="1200" b="0" strike="noStrike" spc="-1">
              <a:latin typeface="Times New Roman"/>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0" name="PlaceHolder 1"/>
          <p:cNvSpPr>
            <a:spLocks noGrp="1" noRot="1" noChangeAspect="1"/>
          </p:cNvSpPr>
          <p:nvPr>
            <p:ph type="sldImg"/>
          </p:nvPr>
        </p:nvSpPr>
        <p:spPr>
          <a:xfrm>
            <a:off x="1371600" y="1143000"/>
            <a:ext cx="4114800" cy="3086100"/>
          </a:xfrm>
          <a:prstGeom prst="rect">
            <a:avLst/>
          </a:prstGeom>
          <a:ln w="0">
            <a:noFill/>
          </a:ln>
        </p:spPr>
      </p:sp>
      <p:sp>
        <p:nvSpPr>
          <p:cNvPr id="971" name="PlaceHolder 2"/>
          <p:cNvSpPr>
            <a:spLocks noGrp="1"/>
          </p:cNvSpPr>
          <p:nvPr>
            <p:ph type="body"/>
          </p:nvPr>
        </p:nvSpPr>
        <p:spPr>
          <a:xfrm>
            <a:off x="685800" y="4400640"/>
            <a:ext cx="5485680" cy="3599640"/>
          </a:xfrm>
          <a:prstGeom prst="rect">
            <a:avLst/>
          </a:prstGeom>
          <a:noFill/>
          <a:ln w="0">
            <a:noFill/>
          </a:ln>
        </p:spPr>
        <p:txBody>
          <a:bodyPr lIns="0" tIns="0" rIns="0" bIns="0" anchor="t">
            <a:noAutofit/>
          </a:bodyPr>
          <a:lstStyle/>
          <a:p>
            <a:endParaRPr lang="en-US" sz="2000" b="0" strike="noStrike" spc="-1">
              <a:latin typeface="Arial"/>
            </a:endParaRPr>
          </a:p>
        </p:txBody>
      </p:sp>
      <p:sp>
        <p:nvSpPr>
          <p:cNvPr id="972" name="PlaceHolder 3"/>
          <p:cNvSpPr>
            <a:spLocks noGrp="1"/>
          </p:cNvSpPr>
          <p:nvPr>
            <p:ph type="sldNum" idx="35"/>
          </p:nvPr>
        </p:nvSpPr>
        <p:spPr>
          <a:xfrm>
            <a:off x="3884760" y="8685360"/>
            <a:ext cx="2971080" cy="457920"/>
          </a:xfrm>
          <a:prstGeom prst="rect">
            <a:avLst/>
          </a:prstGeom>
          <a:noFill/>
          <a:ln w="0">
            <a:noFill/>
          </a:ln>
        </p:spPr>
        <p:txBody>
          <a:bodyPr lIns="0" tIns="0" rIns="0" bIns="0" anchor="b">
            <a:noAutofit/>
          </a:bodyPr>
          <a:lstStyle>
            <a:lvl1pPr algn="r">
              <a:lnSpc>
                <a:spcPct val="100000"/>
              </a:lnSpc>
              <a:buNone/>
              <a:defRPr lang="en-US" sz="1200" b="0" strike="noStrike" spc="-1">
                <a:solidFill>
                  <a:srgbClr val="000000"/>
                </a:solidFill>
                <a:latin typeface="+mn-lt"/>
                <a:ea typeface="+mn-ea"/>
              </a:defRPr>
            </a:lvl1pPr>
          </a:lstStyle>
          <a:p>
            <a:pPr algn="r">
              <a:lnSpc>
                <a:spcPct val="100000"/>
              </a:lnSpc>
              <a:buNone/>
            </a:pPr>
            <a:fld id="{D28AA761-BE8D-4772-9404-8327A735FB94}" type="slidenum">
              <a:rPr lang="en-US" sz="1200" b="0" strike="noStrike" spc="-1">
                <a:solidFill>
                  <a:srgbClr val="000000"/>
                </a:solidFill>
                <a:latin typeface="+mn-lt"/>
                <a:ea typeface="+mn-ea"/>
              </a:rPr>
              <a:t>37</a:t>
            </a:fld>
            <a:endParaRPr lang="en-US" sz="1200" b="0" strike="noStrike" spc="-1">
              <a:latin typeface="Times New Roman"/>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3" name="PlaceHolder 1"/>
          <p:cNvSpPr>
            <a:spLocks noGrp="1" noRot="1" noChangeAspect="1"/>
          </p:cNvSpPr>
          <p:nvPr>
            <p:ph type="sldImg"/>
          </p:nvPr>
        </p:nvSpPr>
        <p:spPr>
          <a:xfrm>
            <a:off x="1371600" y="1143000"/>
            <a:ext cx="4114800" cy="3086100"/>
          </a:xfrm>
          <a:prstGeom prst="rect">
            <a:avLst/>
          </a:prstGeom>
          <a:ln w="0">
            <a:noFill/>
          </a:ln>
        </p:spPr>
      </p:sp>
      <p:sp>
        <p:nvSpPr>
          <p:cNvPr id="974" name="PlaceHolder 2"/>
          <p:cNvSpPr>
            <a:spLocks noGrp="1"/>
          </p:cNvSpPr>
          <p:nvPr>
            <p:ph type="body"/>
          </p:nvPr>
        </p:nvSpPr>
        <p:spPr>
          <a:xfrm>
            <a:off x="685800" y="4400640"/>
            <a:ext cx="5485680" cy="3599640"/>
          </a:xfrm>
          <a:prstGeom prst="rect">
            <a:avLst/>
          </a:prstGeom>
          <a:noFill/>
          <a:ln w="0">
            <a:noFill/>
          </a:ln>
        </p:spPr>
        <p:txBody>
          <a:bodyPr lIns="0" tIns="0" rIns="0" bIns="0" anchor="t">
            <a:noAutofit/>
          </a:bodyPr>
          <a:lstStyle/>
          <a:p>
            <a:endParaRPr lang="en-US" sz="2000" b="0" strike="noStrike" spc="-1">
              <a:latin typeface="Arial"/>
            </a:endParaRPr>
          </a:p>
        </p:txBody>
      </p:sp>
      <p:sp>
        <p:nvSpPr>
          <p:cNvPr id="975" name="PlaceHolder 3"/>
          <p:cNvSpPr>
            <a:spLocks noGrp="1"/>
          </p:cNvSpPr>
          <p:nvPr>
            <p:ph type="sldNum" idx="36"/>
          </p:nvPr>
        </p:nvSpPr>
        <p:spPr>
          <a:xfrm>
            <a:off x="3884760" y="8685360"/>
            <a:ext cx="2971080" cy="457920"/>
          </a:xfrm>
          <a:prstGeom prst="rect">
            <a:avLst/>
          </a:prstGeom>
          <a:noFill/>
          <a:ln w="0">
            <a:noFill/>
          </a:ln>
        </p:spPr>
        <p:txBody>
          <a:bodyPr lIns="0" tIns="0" rIns="0" bIns="0" anchor="b">
            <a:noAutofit/>
          </a:bodyPr>
          <a:lstStyle>
            <a:lvl1pPr algn="r">
              <a:lnSpc>
                <a:spcPct val="100000"/>
              </a:lnSpc>
              <a:buNone/>
              <a:defRPr lang="en-US" sz="1200" b="0" strike="noStrike" spc="-1">
                <a:solidFill>
                  <a:srgbClr val="000000"/>
                </a:solidFill>
                <a:latin typeface="+mn-lt"/>
                <a:ea typeface="+mn-ea"/>
              </a:defRPr>
            </a:lvl1pPr>
          </a:lstStyle>
          <a:p>
            <a:pPr algn="r">
              <a:lnSpc>
                <a:spcPct val="100000"/>
              </a:lnSpc>
              <a:buNone/>
            </a:pPr>
            <a:fld id="{A7ABE79F-D09A-4A83-A1AF-01078F8C257D}" type="slidenum">
              <a:rPr lang="en-US" sz="1200" b="0" strike="noStrike" spc="-1">
                <a:solidFill>
                  <a:srgbClr val="000000"/>
                </a:solidFill>
                <a:latin typeface="+mn-lt"/>
                <a:ea typeface="+mn-ea"/>
              </a:rPr>
              <a:t>38</a:t>
            </a:fld>
            <a:endParaRPr lang="en-US" sz="1200" b="0" strike="noStrike" spc="-1">
              <a:latin typeface="Times New Roman"/>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6" name="PlaceHolder 1"/>
          <p:cNvSpPr>
            <a:spLocks noGrp="1" noRot="1" noChangeAspect="1"/>
          </p:cNvSpPr>
          <p:nvPr>
            <p:ph type="sldImg"/>
          </p:nvPr>
        </p:nvSpPr>
        <p:spPr>
          <a:xfrm>
            <a:off x="1371600" y="1143000"/>
            <a:ext cx="4114800" cy="3086100"/>
          </a:xfrm>
          <a:prstGeom prst="rect">
            <a:avLst/>
          </a:prstGeom>
          <a:ln w="0">
            <a:noFill/>
          </a:ln>
        </p:spPr>
      </p:sp>
      <p:sp>
        <p:nvSpPr>
          <p:cNvPr id="977" name="PlaceHolder 2"/>
          <p:cNvSpPr>
            <a:spLocks noGrp="1"/>
          </p:cNvSpPr>
          <p:nvPr>
            <p:ph type="body"/>
          </p:nvPr>
        </p:nvSpPr>
        <p:spPr>
          <a:xfrm>
            <a:off x="685800" y="4400640"/>
            <a:ext cx="5485680" cy="3599640"/>
          </a:xfrm>
          <a:prstGeom prst="rect">
            <a:avLst/>
          </a:prstGeom>
          <a:noFill/>
          <a:ln w="0">
            <a:noFill/>
          </a:ln>
        </p:spPr>
        <p:txBody>
          <a:bodyPr lIns="0" tIns="0" rIns="0" bIns="0" anchor="t">
            <a:noAutofit/>
          </a:bodyPr>
          <a:lstStyle/>
          <a:p>
            <a:endParaRPr lang="en-US" sz="2000" b="0" strike="noStrike" spc="-1">
              <a:latin typeface="Arial"/>
            </a:endParaRPr>
          </a:p>
        </p:txBody>
      </p:sp>
      <p:sp>
        <p:nvSpPr>
          <p:cNvPr id="978" name="PlaceHolder 3"/>
          <p:cNvSpPr>
            <a:spLocks noGrp="1"/>
          </p:cNvSpPr>
          <p:nvPr>
            <p:ph type="sldNum" idx="37"/>
          </p:nvPr>
        </p:nvSpPr>
        <p:spPr>
          <a:xfrm>
            <a:off x="3884760" y="8685360"/>
            <a:ext cx="2971080" cy="457920"/>
          </a:xfrm>
          <a:prstGeom prst="rect">
            <a:avLst/>
          </a:prstGeom>
          <a:noFill/>
          <a:ln w="0">
            <a:noFill/>
          </a:ln>
        </p:spPr>
        <p:txBody>
          <a:bodyPr lIns="0" tIns="0" rIns="0" bIns="0" anchor="b">
            <a:noAutofit/>
          </a:bodyPr>
          <a:lstStyle>
            <a:lvl1pPr algn="r">
              <a:lnSpc>
                <a:spcPct val="100000"/>
              </a:lnSpc>
              <a:buNone/>
              <a:defRPr lang="en-US" sz="1200" b="0" strike="noStrike" spc="-1">
                <a:solidFill>
                  <a:srgbClr val="000000"/>
                </a:solidFill>
                <a:latin typeface="+mn-lt"/>
                <a:ea typeface="+mn-ea"/>
              </a:defRPr>
            </a:lvl1pPr>
          </a:lstStyle>
          <a:p>
            <a:pPr algn="r">
              <a:lnSpc>
                <a:spcPct val="100000"/>
              </a:lnSpc>
              <a:buNone/>
            </a:pPr>
            <a:fld id="{B1DBD4BE-7424-4E64-A350-8467212BF601}" type="slidenum">
              <a:rPr lang="en-US" sz="1200" b="0" strike="noStrike" spc="-1">
                <a:solidFill>
                  <a:srgbClr val="000000"/>
                </a:solidFill>
                <a:latin typeface="+mn-lt"/>
                <a:ea typeface="+mn-ea"/>
              </a:rPr>
              <a:t>39</a:t>
            </a:fld>
            <a:endParaRPr lang="en-US" sz="1200" b="0" strike="noStrike" spc="-1">
              <a:latin typeface="Times New Roman"/>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9" name="PlaceHolder 1"/>
          <p:cNvSpPr>
            <a:spLocks noGrp="1" noRot="1" noChangeAspect="1"/>
          </p:cNvSpPr>
          <p:nvPr>
            <p:ph type="sldImg"/>
          </p:nvPr>
        </p:nvSpPr>
        <p:spPr>
          <a:xfrm>
            <a:off x="1371600" y="1143000"/>
            <a:ext cx="4114800" cy="3086100"/>
          </a:xfrm>
          <a:prstGeom prst="rect">
            <a:avLst/>
          </a:prstGeom>
          <a:ln w="0">
            <a:noFill/>
          </a:ln>
        </p:spPr>
      </p:sp>
      <p:sp>
        <p:nvSpPr>
          <p:cNvPr id="980" name="PlaceHolder 2"/>
          <p:cNvSpPr>
            <a:spLocks noGrp="1"/>
          </p:cNvSpPr>
          <p:nvPr>
            <p:ph type="body"/>
          </p:nvPr>
        </p:nvSpPr>
        <p:spPr>
          <a:xfrm>
            <a:off x="685800" y="4400640"/>
            <a:ext cx="5485680" cy="3599640"/>
          </a:xfrm>
          <a:prstGeom prst="rect">
            <a:avLst/>
          </a:prstGeom>
          <a:noFill/>
          <a:ln w="0">
            <a:noFill/>
          </a:ln>
        </p:spPr>
        <p:txBody>
          <a:bodyPr lIns="0" tIns="0" rIns="0" bIns="0" anchor="t">
            <a:noAutofit/>
          </a:bodyPr>
          <a:lstStyle/>
          <a:p>
            <a:endParaRPr lang="en-US" sz="2000" b="0" strike="noStrike" spc="-1">
              <a:latin typeface="Arial"/>
            </a:endParaRPr>
          </a:p>
        </p:txBody>
      </p:sp>
      <p:sp>
        <p:nvSpPr>
          <p:cNvPr id="981" name="PlaceHolder 3"/>
          <p:cNvSpPr>
            <a:spLocks noGrp="1"/>
          </p:cNvSpPr>
          <p:nvPr>
            <p:ph type="sldNum" idx="38"/>
          </p:nvPr>
        </p:nvSpPr>
        <p:spPr>
          <a:xfrm>
            <a:off x="3884760" y="8685360"/>
            <a:ext cx="2971080" cy="457920"/>
          </a:xfrm>
          <a:prstGeom prst="rect">
            <a:avLst/>
          </a:prstGeom>
          <a:noFill/>
          <a:ln w="0">
            <a:noFill/>
          </a:ln>
        </p:spPr>
        <p:txBody>
          <a:bodyPr lIns="0" tIns="0" rIns="0" bIns="0" anchor="b">
            <a:noAutofit/>
          </a:bodyPr>
          <a:lstStyle>
            <a:lvl1pPr algn="r">
              <a:lnSpc>
                <a:spcPct val="100000"/>
              </a:lnSpc>
              <a:buNone/>
              <a:defRPr lang="en-US" sz="1200" b="0" strike="noStrike" spc="-1">
                <a:solidFill>
                  <a:srgbClr val="000000"/>
                </a:solidFill>
                <a:latin typeface="+mn-lt"/>
                <a:ea typeface="+mn-ea"/>
              </a:defRPr>
            </a:lvl1pPr>
          </a:lstStyle>
          <a:p>
            <a:pPr algn="r">
              <a:lnSpc>
                <a:spcPct val="100000"/>
              </a:lnSpc>
              <a:buNone/>
            </a:pPr>
            <a:fld id="{F417181C-468B-4E25-9201-8F897D1A9C08}" type="slidenum">
              <a:rPr lang="en-US" sz="1200" b="0" strike="noStrike" spc="-1">
                <a:solidFill>
                  <a:srgbClr val="000000"/>
                </a:solidFill>
                <a:latin typeface="+mn-lt"/>
                <a:ea typeface="+mn-ea"/>
              </a:rPr>
              <a:t>40</a:t>
            </a:fld>
            <a:endParaRPr lang="en-US" sz="1200" b="0" strike="noStrike" spc="-1">
              <a:latin typeface="Times New Roman"/>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4" name="PlaceHolder 1"/>
          <p:cNvSpPr>
            <a:spLocks noGrp="1" noRot="1" noChangeAspect="1"/>
          </p:cNvSpPr>
          <p:nvPr>
            <p:ph type="sldImg"/>
          </p:nvPr>
        </p:nvSpPr>
        <p:spPr>
          <a:xfrm>
            <a:off x="1371600" y="1143000"/>
            <a:ext cx="4114800" cy="3086100"/>
          </a:xfrm>
          <a:prstGeom prst="rect">
            <a:avLst/>
          </a:prstGeom>
          <a:ln w="0">
            <a:noFill/>
          </a:ln>
        </p:spPr>
      </p:sp>
      <p:sp>
        <p:nvSpPr>
          <p:cNvPr id="905" name="PlaceHolder 2"/>
          <p:cNvSpPr>
            <a:spLocks noGrp="1"/>
          </p:cNvSpPr>
          <p:nvPr>
            <p:ph type="body"/>
          </p:nvPr>
        </p:nvSpPr>
        <p:spPr>
          <a:xfrm>
            <a:off x="685800" y="4400640"/>
            <a:ext cx="5485680" cy="3599640"/>
          </a:xfrm>
          <a:prstGeom prst="rect">
            <a:avLst/>
          </a:prstGeom>
          <a:noFill/>
          <a:ln w="0">
            <a:noFill/>
          </a:ln>
        </p:spPr>
        <p:txBody>
          <a:bodyPr lIns="0" tIns="0" rIns="0" bIns="0" anchor="t">
            <a:noAutofit/>
          </a:bodyPr>
          <a:lstStyle/>
          <a:p>
            <a:endParaRPr lang="en-US" sz="2000" b="0" strike="noStrike" spc="-1">
              <a:latin typeface="Arial"/>
            </a:endParaRPr>
          </a:p>
        </p:txBody>
      </p:sp>
      <p:sp>
        <p:nvSpPr>
          <p:cNvPr id="906" name="PlaceHolder 3"/>
          <p:cNvSpPr>
            <a:spLocks noGrp="1"/>
          </p:cNvSpPr>
          <p:nvPr>
            <p:ph type="sldNum" idx="13"/>
          </p:nvPr>
        </p:nvSpPr>
        <p:spPr>
          <a:xfrm>
            <a:off x="3884760" y="8685360"/>
            <a:ext cx="2971080" cy="457920"/>
          </a:xfrm>
          <a:prstGeom prst="rect">
            <a:avLst/>
          </a:prstGeom>
          <a:noFill/>
          <a:ln w="0">
            <a:noFill/>
          </a:ln>
        </p:spPr>
        <p:txBody>
          <a:bodyPr lIns="0" tIns="0" rIns="0" bIns="0" anchor="b">
            <a:noAutofit/>
          </a:bodyPr>
          <a:lstStyle>
            <a:lvl1pPr algn="r">
              <a:lnSpc>
                <a:spcPct val="100000"/>
              </a:lnSpc>
              <a:buNone/>
              <a:defRPr lang="en-US" sz="1200" b="0" strike="noStrike" spc="-1">
                <a:solidFill>
                  <a:srgbClr val="000000"/>
                </a:solidFill>
                <a:latin typeface="+mn-lt"/>
                <a:ea typeface="+mn-ea"/>
              </a:defRPr>
            </a:lvl1pPr>
          </a:lstStyle>
          <a:p>
            <a:pPr algn="r">
              <a:lnSpc>
                <a:spcPct val="100000"/>
              </a:lnSpc>
              <a:buNone/>
            </a:pPr>
            <a:fld id="{EF32CB4C-585B-4C2F-95E4-BB21E8EF1319}" type="slidenum">
              <a:rPr lang="en-US" sz="1200" b="0" strike="noStrike" spc="-1">
                <a:solidFill>
                  <a:srgbClr val="000000"/>
                </a:solidFill>
                <a:latin typeface="+mn-lt"/>
                <a:ea typeface="+mn-ea"/>
              </a:rPr>
              <a:t>5</a:t>
            </a:fld>
            <a:endParaRPr lang="en-US" sz="1200" b="0" strike="noStrike" spc="-1">
              <a:latin typeface="Times New Roman"/>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5" name="PlaceHolder 1"/>
          <p:cNvSpPr>
            <a:spLocks noGrp="1" noRot="1" noChangeAspect="1"/>
          </p:cNvSpPr>
          <p:nvPr>
            <p:ph type="sldImg"/>
          </p:nvPr>
        </p:nvSpPr>
        <p:spPr>
          <a:xfrm>
            <a:off x="1371600" y="1143000"/>
            <a:ext cx="4114800" cy="3086100"/>
          </a:xfrm>
          <a:prstGeom prst="rect">
            <a:avLst/>
          </a:prstGeom>
          <a:ln w="0">
            <a:noFill/>
          </a:ln>
        </p:spPr>
      </p:sp>
      <p:sp>
        <p:nvSpPr>
          <p:cNvPr id="986" name="PlaceHolder 2"/>
          <p:cNvSpPr>
            <a:spLocks noGrp="1"/>
          </p:cNvSpPr>
          <p:nvPr>
            <p:ph type="body"/>
          </p:nvPr>
        </p:nvSpPr>
        <p:spPr>
          <a:xfrm>
            <a:off x="685800" y="4400640"/>
            <a:ext cx="5485680" cy="3599640"/>
          </a:xfrm>
          <a:prstGeom prst="rect">
            <a:avLst/>
          </a:prstGeom>
          <a:noFill/>
          <a:ln w="0">
            <a:noFill/>
          </a:ln>
        </p:spPr>
        <p:txBody>
          <a:bodyPr lIns="0" tIns="0" rIns="0" bIns="0" anchor="t">
            <a:noAutofit/>
          </a:bodyPr>
          <a:lstStyle/>
          <a:p>
            <a:endParaRPr lang="en-US" sz="2000" b="0" strike="noStrike" spc="-1">
              <a:latin typeface="Arial"/>
            </a:endParaRPr>
          </a:p>
        </p:txBody>
      </p:sp>
      <p:sp>
        <p:nvSpPr>
          <p:cNvPr id="987" name="PlaceHolder 3"/>
          <p:cNvSpPr>
            <a:spLocks noGrp="1"/>
          </p:cNvSpPr>
          <p:nvPr>
            <p:ph type="sldNum" idx="40"/>
          </p:nvPr>
        </p:nvSpPr>
        <p:spPr>
          <a:xfrm>
            <a:off x="3884760" y="8685360"/>
            <a:ext cx="2971080" cy="457920"/>
          </a:xfrm>
          <a:prstGeom prst="rect">
            <a:avLst/>
          </a:prstGeom>
          <a:noFill/>
          <a:ln w="0">
            <a:noFill/>
          </a:ln>
        </p:spPr>
        <p:txBody>
          <a:bodyPr lIns="0" tIns="0" rIns="0" bIns="0" anchor="b">
            <a:noAutofit/>
          </a:bodyPr>
          <a:lstStyle>
            <a:lvl1pPr algn="r">
              <a:lnSpc>
                <a:spcPct val="100000"/>
              </a:lnSpc>
              <a:buNone/>
              <a:defRPr lang="en-US" sz="1200" b="0" strike="noStrike" spc="-1">
                <a:solidFill>
                  <a:srgbClr val="000000"/>
                </a:solidFill>
                <a:latin typeface="+mn-lt"/>
                <a:ea typeface="+mn-ea"/>
              </a:defRPr>
            </a:lvl1pPr>
          </a:lstStyle>
          <a:p>
            <a:pPr algn="r">
              <a:lnSpc>
                <a:spcPct val="100000"/>
              </a:lnSpc>
              <a:buNone/>
            </a:pPr>
            <a:fld id="{C7CF4805-6FE8-466A-9B30-7D810E921431}" type="slidenum">
              <a:rPr lang="en-US" sz="1200" b="0" strike="noStrike" spc="-1">
                <a:solidFill>
                  <a:srgbClr val="000000"/>
                </a:solidFill>
                <a:latin typeface="+mn-lt"/>
                <a:ea typeface="+mn-ea"/>
              </a:rPr>
              <a:t>41</a:t>
            </a:fld>
            <a:endParaRPr lang="en-US" sz="1200" b="0" strike="noStrike" spc="-1">
              <a:latin typeface="Times New Roman"/>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8" name="PlaceHolder 1"/>
          <p:cNvSpPr>
            <a:spLocks noGrp="1" noRot="1" noChangeAspect="1"/>
          </p:cNvSpPr>
          <p:nvPr>
            <p:ph type="sldImg"/>
          </p:nvPr>
        </p:nvSpPr>
        <p:spPr>
          <a:xfrm>
            <a:off x="1371600" y="1143000"/>
            <a:ext cx="4114800" cy="3086100"/>
          </a:xfrm>
          <a:prstGeom prst="rect">
            <a:avLst/>
          </a:prstGeom>
          <a:ln w="0">
            <a:noFill/>
          </a:ln>
        </p:spPr>
      </p:sp>
      <p:sp>
        <p:nvSpPr>
          <p:cNvPr id="989" name="PlaceHolder 2"/>
          <p:cNvSpPr>
            <a:spLocks noGrp="1"/>
          </p:cNvSpPr>
          <p:nvPr>
            <p:ph type="body"/>
          </p:nvPr>
        </p:nvSpPr>
        <p:spPr>
          <a:xfrm>
            <a:off x="685800" y="4400640"/>
            <a:ext cx="5485680" cy="3599640"/>
          </a:xfrm>
          <a:prstGeom prst="rect">
            <a:avLst/>
          </a:prstGeom>
          <a:noFill/>
          <a:ln w="0">
            <a:noFill/>
          </a:ln>
        </p:spPr>
        <p:txBody>
          <a:bodyPr lIns="0" tIns="0" rIns="0" bIns="0" anchor="t">
            <a:noAutofit/>
          </a:bodyPr>
          <a:lstStyle/>
          <a:p>
            <a:endParaRPr lang="en-US" sz="2000" b="0" strike="noStrike" spc="-1">
              <a:latin typeface="Arial"/>
            </a:endParaRPr>
          </a:p>
        </p:txBody>
      </p:sp>
      <p:sp>
        <p:nvSpPr>
          <p:cNvPr id="990" name="PlaceHolder 3"/>
          <p:cNvSpPr>
            <a:spLocks noGrp="1"/>
          </p:cNvSpPr>
          <p:nvPr>
            <p:ph type="sldNum" idx="41"/>
          </p:nvPr>
        </p:nvSpPr>
        <p:spPr>
          <a:xfrm>
            <a:off x="3884760" y="8685360"/>
            <a:ext cx="2971080" cy="457920"/>
          </a:xfrm>
          <a:prstGeom prst="rect">
            <a:avLst/>
          </a:prstGeom>
          <a:noFill/>
          <a:ln w="0">
            <a:noFill/>
          </a:ln>
        </p:spPr>
        <p:txBody>
          <a:bodyPr lIns="0" tIns="0" rIns="0" bIns="0" anchor="b">
            <a:noAutofit/>
          </a:bodyPr>
          <a:lstStyle>
            <a:lvl1pPr algn="r">
              <a:lnSpc>
                <a:spcPct val="100000"/>
              </a:lnSpc>
              <a:buNone/>
              <a:defRPr lang="en-US" sz="1200" b="0" strike="noStrike" spc="-1">
                <a:solidFill>
                  <a:srgbClr val="000000"/>
                </a:solidFill>
                <a:latin typeface="+mn-lt"/>
                <a:ea typeface="+mn-ea"/>
              </a:defRPr>
            </a:lvl1pPr>
          </a:lstStyle>
          <a:p>
            <a:pPr algn="r">
              <a:lnSpc>
                <a:spcPct val="100000"/>
              </a:lnSpc>
              <a:buNone/>
            </a:pPr>
            <a:fld id="{E1EDC266-2338-4A0A-A8D0-B629592B6AF8}" type="slidenum">
              <a:rPr lang="en-US" sz="1200" b="0" strike="noStrike" spc="-1">
                <a:solidFill>
                  <a:srgbClr val="000000"/>
                </a:solidFill>
                <a:latin typeface="+mn-lt"/>
                <a:ea typeface="+mn-ea"/>
              </a:rPr>
              <a:t>42</a:t>
            </a:fld>
            <a:endParaRPr lang="en-US" sz="1200" b="0" strike="noStrike" spc="-1">
              <a:latin typeface="Times New Roman"/>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1" name="PlaceHolder 1"/>
          <p:cNvSpPr>
            <a:spLocks noGrp="1" noRot="1" noChangeAspect="1"/>
          </p:cNvSpPr>
          <p:nvPr>
            <p:ph type="sldImg"/>
          </p:nvPr>
        </p:nvSpPr>
        <p:spPr>
          <a:xfrm>
            <a:off x="1371600" y="1143000"/>
            <a:ext cx="4114800" cy="3086100"/>
          </a:xfrm>
          <a:prstGeom prst="rect">
            <a:avLst/>
          </a:prstGeom>
          <a:ln w="0">
            <a:noFill/>
          </a:ln>
        </p:spPr>
      </p:sp>
      <p:sp>
        <p:nvSpPr>
          <p:cNvPr id="992" name="PlaceHolder 2"/>
          <p:cNvSpPr>
            <a:spLocks noGrp="1"/>
          </p:cNvSpPr>
          <p:nvPr>
            <p:ph type="body"/>
          </p:nvPr>
        </p:nvSpPr>
        <p:spPr>
          <a:xfrm>
            <a:off x="685800" y="4400640"/>
            <a:ext cx="5485680" cy="3599640"/>
          </a:xfrm>
          <a:prstGeom prst="rect">
            <a:avLst/>
          </a:prstGeom>
          <a:noFill/>
          <a:ln w="0">
            <a:noFill/>
          </a:ln>
        </p:spPr>
        <p:txBody>
          <a:bodyPr lIns="0" tIns="0" rIns="0" bIns="0" anchor="t">
            <a:noAutofit/>
          </a:bodyPr>
          <a:lstStyle/>
          <a:p>
            <a:endParaRPr lang="en-US" sz="2000" b="0" strike="noStrike" spc="-1">
              <a:latin typeface="Arial"/>
            </a:endParaRPr>
          </a:p>
        </p:txBody>
      </p:sp>
      <p:sp>
        <p:nvSpPr>
          <p:cNvPr id="993" name="PlaceHolder 3"/>
          <p:cNvSpPr>
            <a:spLocks noGrp="1"/>
          </p:cNvSpPr>
          <p:nvPr>
            <p:ph type="sldNum" idx="42"/>
          </p:nvPr>
        </p:nvSpPr>
        <p:spPr>
          <a:xfrm>
            <a:off x="3884760" y="8685360"/>
            <a:ext cx="2971080" cy="457920"/>
          </a:xfrm>
          <a:prstGeom prst="rect">
            <a:avLst/>
          </a:prstGeom>
          <a:noFill/>
          <a:ln w="0">
            <a:noFill/>
          </a:ln>
        </p:spPr>
        <p:txBody>
          <a:bodyPr lIns="0" tIns="0" rIns="0" bIns="0" anchor="b">
            <a:noAutofit/>
          </a:bodyPr>
          <a:lstStyle>
            <a:lvl1pPr algn="r">
              <a:lnSpc>
                <a:spcPct val="100000"/>
              </a:lnSpc>
              <a:buNone/>
              <a:defRPr lang="en-US" sz="1200" b="0" strike="noStrike" spc="-1">
                <a:solidFill>
                  <a:srgbClr val="000000"/>
                </a:solidFill>
                <a:latin typeface="+mn-lt"/>
                <a:ea typeface="+mn-ea"/>
              </a:defRPr>
            </a:lvl1pPr>
          </a:lstStyle>
          <a:p>
            <a:pPr algn="r">
              <a:lnSpc>
                <a:spcPct val="100000"/>
              </a:lnSpc>
              <a:buNone/>
            </a:pPr>
            <a:fld id="{2590F4D7-0730-49F8-A22E-610A9519A3E5}" type="slidenum">
              <a:rPr lang="en-US" sz="1200" b="0" strike="noStrike" spc="-1">
                <a:solidFill>
                  <a:srgbClr val="000000"/>
                </a:solidFill>
                <a:latin typeface="+mn-lt"/>
                <a:ea typeface="+mn-ea"/>
              </a:rPr>
              <a:t>43</a:t>
            </a:fld>
            <a:endParaRPr lang="en-US" sz="1200" b="0" strike="noStrike" spc="-1">
              <a:latin typeface="Times New Roman"/>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4" name="PlaceHolder 1"/>
          <p:cNvSpPr>
            <a:spLocks noGrp="1" noRot="1" noChangeAspect="1"/>
          </p:cNvSpPr>
          <p:nvPr>
            <p:ph type="sldImg"/>
          </p:nvPr>
        </p:nvSpPr>
        <p:spPr>
          <a:xfrm>
            <a:off x="1371600" y="1143000"/>
            <a:ext cx="4114800" cy="3086100"/>
          </a:xfrm>
          <a:prstGeom prst="rect">
            <a:avLst/>
          </a:prstGeom>
          <a:ln w="0">
            <a:noFill/>
          </a:ln>
        </p:spPr>
      </p:sp>
      <p:sp>
        <p:nvSpPr>
          <p:cNvPr id="995" name="PlaceHolder 2"/>
          <p:cNvSpPr>
            <a:spLocks noGrp="1"/>
          </p:cNvSpPr>
          <p:nvPr>
            <p:ph type="body"/>
          </p:nvPr>
        </p:nvSpPr>
        <p:spPr>
          <a:xfrm>
            <a:off x="685800" y="4400640"/>
            <a:ext cx="5485680" cy="3599640"/>
          </a:xfrm>
          <a:prstGeom prst="rect">
            <a:avLst/>
          </a:prstGeom>
          <a:noFill/>
          <a:ln w="0">
            <a:noFill/>
          </a:ln>
        </p:spPr>
        <p:txBody>
          <a:bodyPr lIns="0" tIns="0" rIns="0" bIns="0" anchor="t">
            <a:noAutofit/>
          </a:bodyPr>
          <a:lstStyle/>
          <a:p>
            <a:endParaRPr lang="en-US" sz="2000" b="0" strike="noStrike" spc="-1">
              <a:latin typeface="Arial"/>
            </a:endParaRPr>
          </a:p>
        </p:txBody>
      </p:sp>
      <p:sp>
        <p:nvSpPr>
          <p:cNvPr id="996" name="PlaceHolder 3"/>
          <p:cNvSpPr>
            <a:spLocks noGrp="1"/>
          </p:cNvSpPr>
          <p:nvPr>
            <p:ph type="sldNum" idx="43"/>
          </p:nvPr>
        </p:nvSpPr>
        <p:spPr>
          <a:xfrm>
            <a:off x="3884760" y="8685360"/>
            <a:ext cx="2971080" cy="457920"/>
          </a:xfrm>
          <a:prstGeom prst="rect">
            <a:avLst/>
          </a:prstGeom>
          <a:noFill/>
          <a:ln w="0">
            <a:noFill/>
          </a:ln>
        </p:spPr>
        <p:txBody>
          <a:bodyPr lIns="0" tIns="0" rIns="0" bIns="0" anchor="b">
            <a:noAutofit/>
          </a:bodyPr>
          <a:lstStyle>
            <a:lvl1pPr algn="r">
              <a:lnSpc>
                <a:spcPct val="100000"/>
              </a:lnSpc>
              <a:buNone/>
              <a:defRPr lang="en-US" sz="1200" b="0" strike="noStrike" spc="-1">
                <a:solidFill>
                  <a:srgbClr val="000000"/>
                </a:solidFill>
                <a:latin typeface="+mn-lt"/>
                <a:ea typeface="+mn-ea"/>
              </a:defRPr>
            </a:lvl1pPr>
          </a:lstStyle>
          <a:p>
            <a:pPr algn="r">
              <a:lnSpc>
                <a:spcPct val="100000"/>
              </a:lnSpc>
              <a:buNone/>
            </a:pPr>
            <a:fld id="{836CB7E4-9E54-4029-B62B-091DBA4EF9CA}" type="slidenum">
              <a:rPr lang="en-US" sz="1200" b="0" strike="noStrike" spc="-1">
                <a:solidFill>
                  <a:srgbClr val="000000"/>
                </a:solidFill>
                <a:latin typeface="+mn-lt"/>
                <a:ea typeface="+mn-ea"/>
              </a:rPr>
              <a:t>44</a:t>
            </a:fld>
            <a:endParaRPr lang="en-US" sz="1200" b="0" strike="noStrike" spc="-1">
              <a:latin typeface="Times New Roman"/>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7" name="PlaceHolder 1"/>
          <p:cNvSpPr>
            <a:spLocks noGrp="1" noRot="1" noChangeAspect="1"/>
          </p:cNvSpPr>
          <p:nvPr>
            <p:ph type="sldImg"/>
          </p:nvPr>
        </p:nvSpPr>
        <p:spPr>
          <a:xfrm>
            <a:off x="1371600" y="1143000"/>
            <a:ext cx="4114800" cy="3086100"/>
          </a:xfrm>
          <a:prstGeom prst="rect">
            <a:avLst/>
          </a:prstGeom>
          <a:ln w="0">
            <a:noFill/>
          </a:ln>
        </p:spPr>
      </p:sp>
      <p:sp>
        <p:nvSpPr>
          <p:cNvPr id="998" name="PlaceHolder 2"/>
          <p:cNvSpPr>
            <a:spLocks noGrp="1"/>
          </p:cNvSpPr>
          <p:nvPr>
            <p:ph type="body"/>
          </p:nvPr>
        </p:nvSpPr>
        <p:spPr>
          <a:xfrm>
            <a:off x="685800" y="4400640"/>
            <a:ext cx="5485680" cy="3599640"/>
          </a:xfrm>
          <a:prstGeom prst="rect">
            <a:avLst/>
          </a:prstGeom>
          <a:noFill/>
          <a:ln w="0">
            <a:noFill/>
          </a:ln>
        </p:spPr>
        <p:txBody>
          <a:bodyPr lIns="0" tIns="0" rIns="0" bIns="0" anchor="t">
            <a:noAutofit/>
          </a:bodyPr>
          <a:lstStyle/>
          <a:p>
            <a:endParaRPr lang="en-US" sz="2000" b="0" strike="noStrike" spc="-1">
              <a:latin typeface="Arial"/>
            </a:endParaRPr>
          </a:p>
        </p:txBody>
      </p:sp>
      <p:sp>
        <p:nvSpPr>
          <p:cNvPr id="999" name="PlaceHolder 3"/>
          <p:cNvSpPr>
            <a:spLocks noGrp="1"/>
          </p:cNvSpPr>
          <p:nvPr>
            <p:ph type="sldNum" idx="44"/>
          </p:nvPr>
        </p:nvSpPr>
        <p:spPr>
          <a:xfrm>
            <a:off x="3884760" y="8685360"/>
            <a:ext cx="2971080" cy="457920"/>
          </a:xfrm>
          <a:prstGeom prst="rect">
            <a:avLst/>
          </a:prstGeom>
          <a:noFill/>
          <a:ln w="0">
            <a:noFill/>
          </a:ln>
        </p:spPr>
        <p:txBody>
          <a:bodyPr lIns="0" tIns="0" rIns="0" bIns="0" anchor="b">
            <a:noAutofit/>
          </a:bodyPr>
          <a:lstStyle>
            <a:lvl1pPr algn="r">
              <a:lnSpc>
                <a:spcPct val="100000"/>
              </a:lnSpc>
              <a:buNone/>
              <a:tabLst>
                <a:tab pos="0" algn="l"/>
              </a:tabLst>
              <a:defRPr lang="en-US" sz="1200" b="0" strike="noStrike" spc="-1">
                <a:solidFill>
                  <a:srgbClr val="000000"/>
                </a:solidFill>
                <a:latin typeface="Calibri"/>
                <a:ea typeface="+mn-ea"/>
              </a:defRPr>
            </a:lvl1pPr>
          </a:lstStyle>
          <a:p>
            <a:pPr algn="r">
              <a:lnSpc>
                <a:spcPct val="100000"/>
              </a:lnSpc>
              <a:buNone/>
              <a:tabLst>
                <a:tab pos="0" algn="l"/>
              </a:tabLst>
            </a:pPr>
            <a:fld id="{E19DB2D6-F051-4252-A0CE-9AD1CCFBB27F}" type="slidenum">
              <a:rPr lang="en-US" sz="1200" b="0" strike="noStrike" spc="-1">
                <a:solidFill>
                  <a:srgbClr val="000000"/>
                </a:solidFill>
                <a:latin typeface="Calibri"/>
                <a:ea typeface="+mn-ea"/>
              </a:rPr>
              <a:t>45</a:t>
            </a:fld>
            <a:endParaRPr lang="en-US" sz="1200" b="0" strike="noStrike" spc="-1">
              <a:latin typeface="Times New Roman"/>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0" name="PlaceHolder 1"/>
          <p:cNvSpPr>
            <a:spLocks noGrp="1" noRot="1" noChangeAspect="1"/>
          </p:cNvSpPr>
          <p:nvPr>
            <p:ph type="sldImg"/>
          </p:nvPr>
        </p:nvSpPr>
        <p:spPr>
          <a:xfrm>
            <a:off x="1371600" y="1143000"/>
            <a:ext cx="4114800" cy="3086100"/>
          </a:xfrm>
          <a:prstGeom prst="rect">
            <a:avLst/>
          </a:prstGeom>
          <a:ln w="0">
            <a:noFill/>
          </a:ln>
        </p:spPr>
      </p:sp>
      <p:sp>
        <p:nvSpPr>
          <p:cNvPr id="1001" name="PlaceHolder 2"/>
          <p:cNvSpPr>
            <a:spLocks noGrp="1"/>
          </p:cNvSpPr>
          <p:nvPr>
            <p:ph type="body"/>
          </p:nvPr>
        </p:nvSpPr>
        <p:spPr>
          <a:xfrm>
            <a:off x="685800" y="4400640"/>
            <a:ext cx="5485680" cy="3599640"/>
          </a:xfrm>
          <a:prstGeom prst="rect">
            <a:avLst/>
          </a:prstGeom>
          <a:noFill/>
          <a:ln w="0">
            <a:noFill/>
          </a:ln>
        </p:spPr>
        <p:txBody>
          <a:bodyPr lIns="0" tIns="0" rIns="0" bIns="0" anchor="t">
            <a:noAutofit/>
          </a:bodyPr>
          <a:lstStyle/>
          <a:p>
            <a:endParaRPr lang="en-US" sz="2000" b="0" strike="noStrike" spc="-1">
              <a:latin typeface="Arial"/>
            </a:endParaRPr>
          </a:p>
        </p:txBody>
      </p:sp>
      <p:sp>
        <p:nvSpPr>
          <p:cNvPr id="1002" name="PlaceHolder 3"/>
          <p:cNvSpPr>
            <a:spLocks noGrp="1"/>
          </p:cNvSpPr>
          <p:nvPr>
            <p:ph type="sldNum" idx="45"/>
          </p:nvPr>
        </p:nvSpPr>
        <p:spPr>
          <a:xfrm>
            <a:off x="3884760" y="8685360"/>
            <a:ext cx="2971080" cy="457920"/>
          </a:xfrm>
          <a:prstGeom prst="rect">
            <a:avLst/>
          </a:prstGeom>
          <a:noFill/>
          <a:ln w="0">
            <a:noFill/>
          </a:ln>
        </p:spPr>
        <p:txBody>
          <a:bodyPr lIns="0" tIns="0" rIns="0" bIns="0" anchor="b">
            <a:noAutofit/>
          </a:bodyPr>
          <a:lstStyle>
            <a:lvl1pPr algn="r">
              <a:lnSpc>
                <a:spcPct val="100000"/>
              </a:lnSpc>
              <a:buNone/>
              <a:tabLst>
                <a:tab pos="0" algn="l"/>
              </a:tabLst>
              <a:defRPr lang="en-US" sz="1200" b="0" strike="noStrike" spc="-1">
                <a:solidFill>
                  <a:srgbClr val="000000"/>
                </a:solidFill>
                <a:latin typeface="Calibri"/>
                <a:ea typeface="+mn-ea"/>
              </a:defRPr>
            </a:lvl1pPr>
          </a:lstStyle>
          <a:p>
            <a:pPr algn="r">
              <a:lnSpc>
                <a:spcPct val="100000"/>
              </a:lnSpc>
              <a:buNone/>
              <a:tabLst>
                <a:tab pos="0" algn="l"/>
              </a:tabLst>
            </a:pPr>
            <a:fld id="{194AE56D-3A06-4B2C-8BD0-8E2D5CA192DD}" type="slidenum">
              <a:rPr lang="en-US" sz="1200" b="0" strike="noStrike" spc="-1">
                <a:solidFill>
                  <a:srgbClr val="000000"/>
                </a:solidFill>
                <a:latin typeface="Calibri"/>
                <a:ea typeface="+mn-ea"/>
              </a:rPr>
              <a:t>46</a:t>
            </a:fld>
            <a:endParaRPr lang="en-US" sz="1200" b="0" strike="noStrike" spc="-1">
              <a:latin typeface="Times New Roman"/>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0" name="PlaceHolder 1"/>
          <p:cNvSpPr>
            <a:spLocks noGrp="1" noRot="1" noChangeAspect="1"/>
          </p:cNvSpPr>
          <p:nvPr>
            <p:ph type="sldImg"/>
          </p:nvPr>
        </p:nvSpPr>
        <p:spPr>
          <a:xfrm>
            <a:off x="1371600" y="1143000"/>
            <a:ext cx="4114800" cy="3086100"/>
          </a:xfrm>
          <a:prstGeom prst="rect">
            <a:avLst/>
          </a:prstGeom>
          <a:ln w="0">
            <a:noFill/>
          </a:ln>
        </p:spPr>
      </p:sp>
      <p:sp>
        <p:nvSpPr>
          <p:cNvPr id="1001" name="PlaceHolder 2"/>
          <p:cNvSpPr>
            <a:spLocks noGrp="1"/>
          </p:cNvSpPr>
          <p:nvPr>
            <p:ph type="body"/>
          </p:nvPr>
        </p:nvSpPr>
        <p:spPr>
          <a:xfrm>
            <a:off x="685800" y="4400640"/>
            <a:ext cx="5485680" cy="3599640"/>
          </a:xfrm>
          <a:prstGeom prst="rect">
            <a:avLst/>
          </a:prstGeom>
          <a:noFill/>
          <a:ln w="0">
            <a:noFill/>
          </a:ln>
        </p:spPr>
        <p:txBody>
          <a:bodyPr lIns="0" tIns="0" rIns="0" bIns="0" anchor="t">
            <a:noAutofit/>
          </a:bodyPr>
          <a:lstStyle/>
          <a:p>
            <a:endParaRPr lang="en-US" sz="2000" b="0" strike="noStrike" spc="-1">
              <a:latin typeface="Arial"/>
            </a:endParaRPr>
          </a:p>
        </p:txBody>
      </p:sp>
      <p:sp>
        <p:nvSpPr>
          <p:cNvPr id="1002" name="PlaceHolder 3"/>
          <p:cNvSpPr>
            <a:spLocks noGrp="1"/>
          </p:cNvSpPr>
          <p:nvPr>
            <p:ph type="sldNum" idx="45"/>
          </p:nvPr>
        </p:nvSpPr>
        <p:spPr>
          <a:xfrm>
            <a:off x="3884760" y="8685360"/>
            <a:ext cx="2971080" cy="457920"/>
          </a:xfrm>
          <a:prstGeom prst="rect">
            <a:avLst/>
          </a:prstGeom>
          <a:noFill/>
          <a:ln w="0">
            <a:noFill/>
          </a:ln>
        </p:spPr>
        <p:txBody>
          <a:bodyPr lIns="0" tIns="0" rIns="0" bIns="0" anchor="b">
            <a:noAutofit/>
          </a:bodyPr>
          <a:lstStyle>
            <a:lvl1pPr algn="r">
              <a:lnSpc>
                <a:spcPct val="100000"/>
              </a:lnSpc>
              <a:buNone/>
              <a:tabLst>
                <a:tab pos="0" algn="l"/>
              </a:tabLst>
              <a:defRPr lang="en-US" sz="1200" b="0" strike="noStrike" spc="-1">
                <a:solidFill>
                  <a:srgbClr val="000000"/>
                </a:solidFill>
                <a:latin typeface="Calibri"/>
                <a:ea typeface="+mn-ea"/>
              </a:defRPr>
            </a:lvl1pPr>
          </a:lstStyle>
          <a:p>
            <a:pPr algn="r">
              <a:lnSpc>
                <a:spcPct val="100000"/>
              </a:lnSpc>
              <a:buNone/>
              <a:tabLst>
                <a:tab pos="0" algn="l"/>
              </a:tabLst>
            </a:pPr>
            <a:fld id="{194AE56D-3A06-4B2C-8BD0-8E2D5CA192DD}" type="slidenum">
              <a:rPr lang="en-US" sz="1200" b="0" strike="noStrike" spc="-1">
                <a:solidFill>
                  <a:srgbClr val="000000"/>
                </a:solidFill>
                <a:latin typeface="Calibri"/>
                <a:ea typeface="+mn-ea"/>
              </a:rPr>
              <a:t>47</a:t>
            </a:fld>
            <a:endParaRPr lang="en-US" sz="1200" b="0" strike="noStrike" spc="-1">
              <a:latin typeface="Times New Roman"/>
            </a:endParaRPr>
          </a:p>
        </p:txBody>
      </p:sp>
    </p:spTree>
    <p:extLst>
      <p:ext uri="{BB962C8B-B14F-4D97-AF65-F5344CB8AC3E}">
        <p14:creationId xmlns:p14="http://schemas.microsoft.com/office/powerpoint/2010/main" val="338220941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 name="PlaceHolder 1"/>
          <p:cNvSpPr>
            <a:spLocks noGrp="1" noRot="1" noChangeAspect="1"/>
          </p:cNvSpPr>
          <p:nvPr>
            <p:ph type="sldImg"/>
          </p:nvPr>
        </p:nvSpPr>
        <p:spPr>
          <a:xfrm>
            <a:off x="1371600" y="1143000"/>
            <a:ext cx="4114800" cy="3086100"/>
          </a:xfrm>
          <a:prstGeom prst="rect">
            <a:avLst/>
          </a:prstGeom>
          <a:ln w="0">
            <a:noFill/>
          </a:ln>
        </p:spPr>
      </p:sp>
      <p:sp>
        <p:nvSpPr>
          <p:cNvPr id="1004" name="PlaceHolder 2"/>
          <p:cNvSpPr>
            <a:spLocks noGrp="1"/>
          </p:cNvSpPr>
          <p:nvPr>
            <p:ph type="body"/>
          </p:nvPr>
        </p:nvSpPr>
        <p:spPr>
          <a:xfrm>
            <a:off x="685800" y="4400640"/>
            <a:ext cx="5485680" cy="3599640"/>
          </a:xfrm>
          <a:prstGeom prst="rect">
            <a:avLst/>
          </a:prstGeom>
          <a:noFill/>
          <a:ln w="0">
            <a:noFill/>
          </a:ln>
        </p:spPr>
        <p:txBody>
          <a:bodyPr lIns="0" tIns="0" rIns="0" bIns="0" anchor="t">
            <a:noAutofit/>
          </a:bodyPr>
          <a:lstStyle/>
          <a:p>
            <a:endParaRPr lang="en-US" sz="2000" b="0" strike="noStrike" spc="-1">
              <a:latin typeface="Arial"/>
            </a:endParaRPr>
          </a:p>
        </p:txBody>
      </p:sp>
      <p:sp>
        <p:nvSpPr>
          <p:cNvPr id="1005" name="PlaceHolder 3"/>
          <p:cNvSpPr>
            <a:spLocks noGrp="1"/>
          </p:cNvSpPr>
          <p:nvPr>
            <p:ph type="sldNum" idx="46"/>
          </p:nvPr>
        </p:nvSpPr>
        <p:spPr>
          <a:xfrm>
            <a:off x="3884760" y="8685360"/>
            <a:ext cx="2971080" cy="457920"/>
          </a:xfrm>
          <a:prstGeom prst="rect">
            <a:avLst/>
          </a:prstGeom>
          <a:noFill/>
          <a:ln w="0">
            <a:noFill/>
          </a:ln>
        </p:spPr>
        <p:txBody>
          <a:bodyPr lIns="0" tIns="0" rIns="0" bIns="0" anchor="b">
            <a:noAutofit/>
          </a:bodyPr>
          <a:lstStyle>
            <a:lvl1pPr algn="r">
              <a:lnSpc>
                <a:spcPct val="100000"/>
              </a:lnSpc>
              <a:buNone/>
              <a:tabLst>
                <a:tab pos="0" algn="l"/>
              </a:tabLst>
              <a:defRPr lang="en-US" sz="1200" b="0" strike="noStrike" spc="-1">
                <a:solidFill>
                  <a:srgbClr val="000000"/>
                </a:solidFill>
                <a:latin typeface="Calibri"/>
                <a:ea typeface="+mn-ea"/>
              </a:defRPr>
            </a:lvl1pPr>
          </a:lstStyle>
          <a:p>
            <a:pPr algn="r">
              <a:lnSpc>
                <a:spcPct val="100000"/>
              </a:lnSpc>
              <a:buNone/>
              <a:tabLst>
                <a:tab pos="0" algn="l"/>
              </a:tabLst>
            </a:pPr>
            <a:fld id="{6233F058-157F-4A27-94D7-D6F9CEDED13C}" type="slidenum">
              <a:rPr lang="en-US" sz="1200" b="0" strike="noStrike" spc="-1">
                <a:solidFill>
                  <a:srgbClr val="000000"/>
                </a:solidFill>
                <a:latin typeface="Calibri"/>
                <a:ea typeface="+mn-ea"/>
              </a:rPr>
              <a:t>48</a:t>
            </a:fld>
            <a:endParaRPr lang="en-US" sz="1200" b="0" strike="noStrike" spc="-1">
              <a:latin typeface="Times New Roman"/>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6" name="PlaceHolder 1"/>
          <p:cNvSpPr>
            <a:spLocks noGrp="1" noRot="1" noChangeAspect="1"/>
          </p:cNvSpPr>
          <p:nvPr>
            <p:ph type="sldImg"/>
          </p:nvPr>
        </p:nvSpPr>
        <p:spPr>
          <a:xfrm>
            <a:off x="1371600" y="1143000"/>
            <a:ext cx="4114800" cy="3086100"/>
          </a:xfrm>
          <a:prstGeom prst="rect">
            <a:avLst/>
          </a:prstGeom>
          <a:ln w="0">
            <a:noFill/>
          </a:ln>
        </p:spPr>
      </p:sp>
      <p:sp>
        <p:nvSpPr>
          <p:cNvPr id="1007" name="PlaceHolder 2"/>
          <p:cNvSpPr>
            <a:spLocks noGrp="1"/>
          </p:cNvSpPr>
          <p:nvPr>
            <p:ph type="body"/>
          </p:nvPr>
        </p:nvSpPr>
        <p:spPr>
          <a:xfrm>
            <a:off x="685800" y="4400640"/>
            <a:ext cx="5485680" cy="3599640"/>
          </a:xfrm>
          <a:prstGeom prst="rect">
            <a:avLst/>
          </a:prstGeom>
          <a:noFill/>
          <a:ln w="0">
            <a:noFill/>
          </a:ln>
        </p:spPr>
        <p:txBody>
          <a:bodyPr lIns="0" tIns="0" rIns="0" bIns="0" anchor="t">
            <a:noAutofit/>
          </a:bodyPr>
          <a:lstStyle/>
          <a:p>
            <a:endParaRPr lang="en-US" sz="2000" b="0" strike="noStrike" spc="-1">
              <a:latin typeface="Arial"/>
            </a:endParaRPr>
          </a:p>
        </p:txBody>
      </p:sp>
      <p:sp>
        <p:nvSpPr>
          <p:cNvPr id="1008" name="PlaceHolder 3"/>
          <p:cNvSpPr>
            <a:spLocks noGrp="1"/>
          </p:cNvSpPr>
          <p:nvPr>
            <p:ph type="sldNum" idx="47"/>
          </p:nvPr>
        </p:nvSpPr>
        <p:spPr>
          <a:xfrm>
            <a:off x="3884760" y="8685360"/>
            <a:ext cx="2971080" cy="457920"/>
          </a:xfrm>
          <a:prstGeom prst="rect">
            <a:avLst/>
          </a:prstGeom>
          <a:noFill/>
          <a:ln w="0">
            <a:noFill/>
          </a:ln>
        </p:spPr>
        <p:txBody>
          <a:bodyPr lIns="0" tIns="0" rIns="0" bIns="0" anchor="b">
            <a:noAutofit/>
          </a:bodyPr>
          <a:lstStyle>
            <a:lvl1pPr algn="r">
              <a:lnSpc>
                <a:spcPct val="100000"/>
              </a:lnSpc>
              <a:buNone/>
              <a:tabLst>
                <a:tab pos="0" algn="l"/>
              </a:tabLst>
              <a:defRPr lang="en-US" sz="1200" b="0" strike="noStrike" spc="-1">
                <a:solidFill>
                  <a:srgbClr val="000000"/>
                </a:solidFill>
                <a:latin typeface="Calibri"/>
                <a:ea typeface="+mn-ea"/>
              </a:defRPr>
            </a:lvl1pPr>
          </a:lstStyle>
          <a:p>
            <a:pPr algn="r">
              <a:lnSpc>
                <a:spcPct val="100000"/>
              </a:lnSpc>
              <a:buNone/>
              <a:tabLst>
                <a:tab pos="0" algn="l"/>
              </a:tabLst>
            </a:pPr>
            <a:fld id="{9000F229-F0E3-4087-9B98-6C4B667FBCF8}" type="slidenum">
              <a:rPr lang="en-US" sz="1200" b="0" strike="noStrike" spc="-1">
                <a:solidFill>
                  <a:srgbClr val="000000"/>
                </a:solidFill>
                <a:latin typeface="Calibri"/>
                <a:ea typeface="+mn-ea"/>
              </a:rPr>
              <a:t>49</a:t>
            </a:fld>
            <a:endParaRPr lang="en-US" sz="1200" b="0" strike="noStrike" spc="-1">
              <a:latin typeface="Times New Roman"/>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9" name="PlaceHolder 1"/>
          <p:cNvSpPr>
            <a:spLocks noGrp="1" noRot="1" noChangeAspect="1"/>
          </p:cNvSpPr>
          <p:nvPr>
            <p:ph type="sldImg"/>
          </p:nvPr>
        </p:nvSpPr>
        <p:spPr>
          <a:xfrm>
            <a:off x="1371600" y="1143000"/>
            <a:ext cx="4114800" cy="3086100"/>
          </a:xfrm>
          <a:prstGeom prst="rect">
            <a:avLst/>
          </a:prstGeom>
          <a:ln w="0">
            <a:noFill/>
          </a:ln>
        </p:spPr>
      </p:sp>
      <p:sp>
        <p:nvSpPr>
          <p:cNvPr id="1010" name="PlaceHolder 2"/>
          <p:cNvSpPr>
            <a:spLocks noGrp="1"/>
          </p:cNvSpPr>
          <p:nvPr>
            <p:ph type="body"/>
          </p:nvPr>
        </p:nvSpPr>
        <p:spPr>
          <a:xfrm>
            <a:off x="685800" y="4400640"/>
            <a:ext cx="5485680" cy="3599640"/>
          </a:xfrm>
          <a:prstGeom prst="rect">
            <a:avLst/>
          </a:prstGeom>
          <a:noFill/>
          <a:ln w="0">
            <a:noFill/>
          </a:ln>
        </p:spPr>
        <p:txBody>
          <a:bodyPr lIns="0" tIns="0" rIns="0" bIns="0" anchor="t">
            <a:noAutofit/>
          </a:bodyPr>
          <a:lstStyle/>
          <a:p>
            <a:endParaRPr lang="en-US" sz="2000" b="0" strike="noStrike" spc="-1">
              <a:latin typeface="Arial"/>
            </a:endParaRPr>
          </a:p>
        </p:txBody>
      </p:sp>
      <p:sp>
        <p:nvSpPr>
          <p:cNvPr id="1011" name="PlaceHolder 3"/>
          <p:cNvSpPr>
            <a:spLocks noGrp="1"/>
          </p:cNvSpPr>
          <p:nvPr>
            <p:ph type="sldNum" idx="48"/>
          </p:nvPr>
        </p:nvSpPr>
        <p:spPr>
          <a:xfrm>
            <a:off x="3884760" y="8685360"/>
            <a:ext cx="2971080" cy="457920"/>
          </a:xfrm>
          <a:prstGeom prst="rect">
            <a:avLst/>
          </a:prstGeom>
          <a:noFill/>
          <a:ln w="0">
            <a:noFill/>
          </a:ln>
        </p:spPr>
        <p:txBody>
          <a:bodyPr lIns="0" tIns="0" rIns="0" bIns="0" anchor="b">
            <a:noAutofit/>
          </a:bodyPr>
          <a:lstStyle>
            <a:lvl1pPr algn="r">
              <a:lnSpc>
                <a:spcPct val="100000"/>
              </a:lnSpc>
              <a:buNone/>
              <a:tabLst>
                <a:tab pos="0" algn="l"/>
              </a:tabLst>
              <a:defRPr lang="en-US" sz="1200" b="0" strike="noStrike" spc="-1">
                <a:solidFill>
                  <a:srgbClr val="000000"/>
                </a:solidFill>
                <a:latin typeface="Calibri"/>
                <a:ea typeface="+mn-ea"/>
              </a:defRPr>
            </a:lvl1pPr>
          </a:lstStyle>
          <a:p>
            <a:pPr algn="r">
              <a:lnSpc>
                <a:spcPct val="100000"/>
              </a:lnSpc>
              <a:buNone/>
              <a:tabLst>
                <a:tab pos="0" algn="l"/>
              </a:tabLst>
            </a:pPr>
            <a:fld id="{1F9A6535-2A01-470C-A913-896F0F241187}" type="slidenum">
              <a:rPr lang="en-US" sz="1200" b="0" strike="noStrike" spc="-1">
                <a:solidFill>
                  <a:srgbClr val="000000"/>
                </a:solidFill>
                <a:latin typeface="Calibri"/>
                <a:ea typeface="+mn-ea"/>
              </a:rPr>
              <a:t>50</a:t>
            </a:fld>
            <a:endParaRPr lang="en-US" sz="1200" b="0" strike="noStrike" spc="-1">
              <a:latin typeface="Times New Roman"/>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7" name="PlaceHolder 1"/>
          <p:cNvSpPr>
            <a:spLocks noGrp="1" noRot="1" noChangeAspect="1"/>
          </p:cNvSpPr>
          <p:nvPr>
            <p:ph type="sldImg"/>
          </p:nvPr>
        </p:nvSpPr>
        <p:spPr>
          <a:xfrm>
            <a:off x="1371600" y="1143000"/>
            <a:ext cx="4114800" cy="3086100"/>
          </a:xfrm>
          <a:prstGeom prst="rect">
            <a:avLst/>
          </a:prstGeom>
          <a:ln w="0">
            <a:noFill/>
          </a:ln>
        </p:spPr>
      </p:sp>
      <p:sp>
        <p:nvSpPr>
          <p:cNvPr id="908" name="PlaceHolder 2"/>
          <p:cNvSpPr>
            <a:spLocks noGrp="1"/>
          </p:cNvSpPr>
          <p:nvPr>
            <p:ph type="body"/>
          </p:nvPr>
        </p:nvSpPr>
        <p:spPr>
          <a:xfrm>
            <a:off x="685800" y="4400640"/>
            <a:ext cx="5485680" cy="3599640"/>
          </a:xfrm>
          <a:prstGeom prst="rect">
            <a:avLst/>
          </a:prstGeom>
          <a:noFill/>
          <a:ln w="0">
            <a:noFill/>
          </a:ln>
        </p:spPr>
        <p:txBody>
          <a:bodyPr lIns="0" tIns="0" rIns="0" bIns="0" anchor="t">
            <a:noAutofit/>
          </a:bodyPr>
          <a:lstStyle/>
          <a:p>
            <a:endParaRPr lang="en-US" sz="2000" b="0" strike="noStrike" spc="-1">
              <a:latin typeface="Arial"/>
            </a:endParaRPr>
          </a:p>
        </p:txBody>
      </p:sp>
      <p:sp>
        <p:nvSpPr>
          <p:cNvPr id="909" name="PlaceHolder 3"/>
          <p:cNvSpPr>
            <a:spLocks noGrp="1"/>
          </p:cNvSpPr>
          <p:nvPr>
            <p:ph type="sldNum" idx="14"/>
          </p:nvPr>
        </p:nvSpPr>
        <p:spPr>
          <a:xfrm>
            <a:off x="3884760" y="8685360"/>
            <a:ext cx="2971080" cy="457920"/>
          </a:xfrm>
          <a:prstGeom prst="rect">
            <a:avLst/>
          </a:prstGeom>
          <a:noFill/>
          <a:ln w="0">
            <a:noFill/>
          </a:ln>
        </p:spPr>
        <p:txBody>
          <a:bodyPr lIns="0" tIns="0" rIns="0" bIns="0" anchor="b">
            <a:noAutofit/>
          </a:bodyPr>
          <a:lstStyle>
            <a:lvl1pPr algn="r">
              <a:lnSpc>
                <a:spcPct val="100000"/>
              </a:lnSpc>
              <a:buNone/>
              <a:defRPr lang="en-US" sz="1200" b="0" strike="noStrike" spc="-1">
                <a:solidFill>
                  <a:srgbClr val="000000"/>
                </a:solidFill>
                <a:latin typeface="+mn-lt"/>
                <a:ea typeface="+mn-ea"/>
              </a:defRPr>
            </a:lvl1pPr>
          </a:lstStyle>
          <a:p>
            <a:pPr algn="r">
              <a:lnSpc>
                <a:spcPct val="100000"/>
              </a:lnSpc>
              <a:buNone/>
            </a:pPr>
            <a:fld id="{7D5923C4-A446-4D43-9FAC-AE7E1BB06A4D}" type="slidenum">
              <a:rPr lang="en-US" sz="1200" b="0" strike="noStrike" spc="-1">
                <a:solidFill>
                  <a:srgbClr val="000000"/>
                </a:solidFill>
                <a:latin typeface="+mn-lt"/>
                <a:ea typeface="+mn-ea"/>
              </a:rPr>
              <a:t>6</a:t>
            </a:fld>
            <a:endParaRPr lang="en-US" sz="1200" b="0" strike="noStrike" spc="-1">
              <a:latin typeface="Times New Roman"/>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2" name="PlaceHolder 1"/>
          <p:cNvSpPr>
            <a:spLocks noGrp="1" noRot="1" noChangeAspect="1"/>
          </p:cNvSpPr>
          <p:nvPr>
            <p:ph type="sldImg"/>
          </p:nvPr>
        </p:nvSpPr>
        <p:spPr>
          <a:xfrm>
            <a:off x="1371600" y="1143000"/>
            <a:ext cx="4114800" cy="3086100"/>
          </a:xfrm>
          <a:prstGeom prst="rect">
            <a:avLst/>
          </a:prstGeom>
          <a:ln w="0">
            <a:noFill/>
          </a:ln>
        </p:spPr>
      </p:sp>
      <p:sp>
        <p:nvSpPr>
          <p:cNvPr id="1013" name="PlaceHolder 2"/>
          <p:cNvSpPr>
            <a:spLocks noGrp="1"/>
          </p:cNvSpPr>
          <p:nvPr>
            <p:ph type="body"/>
          </p:nvPr>
        </p:nvSpPr>
        <p:spPr>
          <a:xfrm>
            <a:off x="685800" y="4400640"/>
            <a:ext cx="5485680" cy="3599640"/>
          </a:xfrm>
          <a:prstGeom prst="rect">
            <a:avLst/>
          </a:prstGeom>
          <a:noFill/>
          <a:ln w="0">
            <a:noFill/>
          </a:ln>
        </p:spPr>
        <p:txBody>
          <a:bodyPr lIns="0" tIns="0" rIns="0" bIns="0" anchor="t">
            <a:noAutofit/>
          </a:bodyPr>
          <a:lstStyle/>
          <a:p>
            <a:endParaRPr lang="en-US" sz="2000" b="0" strike="noStrike" spc="-1">
              <a:latin typeface="Arial"/>
            </a:endParaRPr>
          </a:p>
        </p:txBody>
      </p:sp>
      <p:sp>
        <p:nvSpPr>
          <p:cNvPr id="1014" name="PlaceHolder 3"/>
          <p:cNvSpPr>
            <a:spLocks noGrp="1"/>
          </p:cNvSpPr>
          <p:nvPr>
            <p:ph type="sldNum" idx="49"/>
          </p:nvPr>
        </p:nvSpPr>
        <p:spPr>
          <a:xfrm>
            <a:off x="3884760" y="8685360"/>
            <a:ext cx="2971080" cy="457920"/>
          </a:xfrm>
          <a:prstGeom prst="rect">
            <a:avLst/>
          </a:prstGeom>
          <a:noFill/>
          <a:ln w="0">
            <a:noFill/>
          </a:ln>
        </p:spPr>
        <p:txBody>
          <a:bodyPr lIns="0" tIns="0" rIns="0" bIns="0" anchor="b">
            <a:noAutofit/>
          </a:bodyPr>
          <a:lstStyle>
            <a:lvl1pPr algn="r">
              <a:lnSpc>
                <a:spcPct val="100000"/>
              </a:lnSpc>
              <a:buNone/>
              <a:tabLst>
                <a:tab pos="0" algn="l"/>
              </a:tabLst>
              <a:defRPr lang="en-US" sz="1200" b="0" strike="noStrike" spc="-1">
                <a:solidFill>
                  <a:srgbClr val="000000"/>
                </a:solidFill>
                <a:latin typeface="Calibri"/>
                <a:ea typeface="+mn-ea"/>
              </a:defRPr>
            </a:lvl1pPr>
          </a:lstStyle>
          <a:p>
            <a:pPr algn="r">
              <a:lnSpc>
                <a:spcPct val="100000"/>
              </a:lnSpc>
              <a:buNone/>
              <a:tabLst>
                <a:tab pos="0" algn="l"/>
              </a:tabLst>
            </a:pPr>
            <a:fld id="{B52633B9-D971-4AD5-9AC1-421850BA0328}" type="slidenum">
              <a:rPr lang="en-US" sz="1200" b="0" strike="noStrike" spc="-1">
                <a:solidFill>
                  <a:srgbClr val="000000"/>
                </a:solidFill>
                <a:latin typeface="Calibri"/>
                <a:ea typeface="+mn-ea"/>
              </a:rPr>
              <a:t>51</a:t>
            </a:fld>
            <a:endParaRPr lang="en-US" sz="1200" b="0" strike="noStrike" spc="-1">
              <a:latin typeface="Times New Roman"/>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9" name="PlaceHolder 1"/>
          <p:cNvSpPr>
            <a:spLocks noGrp="1" noRot="1" noChangeAspect="1"/>
          </p:cNvSpPr>
          <p:nvPr>
            <p:ph type="sldImg"/>
          </p:nvPr>
        </p:nvSpPr>
        <p:spPr>
          <a:xfrm>
            <a:off x="1371600" y="1143000"/>
            <a:ext cx="4114800" cy="3086100"/>
          </a:xfrm>
          <a:prstGeom prst="rect">
            <a:avLst/>
          </a:prstGeom>
          <a:ln w="0">
            <a:noFill/>
          </a:ln>
        </p:spPr>
      </p:sp>
      <p:sp>
        <p:nvSpPr>
          <p:cNvPr id="1010" name="PlaceHolder 2"/>
          <p:cNvSpPr>
            <a:spLocks noGrp="1"/>
          </p:cNvSpPr>
          <p:nvPr>
            <p:ph type="body"/>
          </p:nvPr>
        </p:nvSpPr>
        <p:spPr>
          <a:xfrm>
            <a:off x="685800" y="4400640"/>
            <a:ext cx="5485680" cy="3599640"/>
          </a:xfrm>
          <a:prstGeom prst="rect">
            <a:avLst/>
          </a:prstGeom>
          <a:noFill/>
          <a:ln w="0">
            <a:noFill/>
          </a:ln>
        </p:spPr>
        <p:txBody>
          <a:bodyPr lIns="0" tIns="0" rIns="0" bIns="0" anchor="t">
            <a:noAutofit/>
          </a:bodyPr>
          <a:lstStyle/>
          <a:p>
            <a:endParaRPr lang="en-US" sz="2000" b="0" strike="noStrike" spc="-1">
              <a:latin typeface="Arial"/>
            </a:endParaRPr>
          </a:p>
        </p:txBody>
      </p:sp>
      <p:sp>
        <p:nvSpPr>
          <p:cNvPr id="1011" name="PlaceHolder 3"/>
          <p:cNvSpPr>
            <a:spLocks noGrp="1"/>
          </p:cNvSpPr>
          <p:nvPr>
            <p:ph type="sldNum" idx="48"/>
          </p:nvPr>
        </p:nvSpPr>
        <p:spPr>
          <a:xfrm>
            <a:off x="3884760" y="8685360"/>
            <a:ext cx="2971080" cy="457920"/>
          </a:xfrm>
          <a:prstGeom prst="rect">
            <a:avLst/>
          </a:prstGeom>
          <a:noFill/>
          <a:ln w="0">
            <a:noFill/>
          </a:ln>
        </p:spPr>
        <p:txBody>
          <a:bodyPr lIns="0" tIns="0" rIns="0" bIns="0" anchor="b">
            <a:noAutofit/>
          </a:bodyPr>
          <a:lstStyle>
            <a:lvl1pPr algn="r">
              <a:lnSpc>
                <a:spcPct val="100000"/>
              </a:lnSpc>
              <a:buNone/>
              <a:tabLst>
                <a:tab pos="0" algn="l"/>
              </a:tabLst>
              <a:defRPr lang="en-US" sz="1200" b="0" strike="noStrike" spc="-1">
                <a:solidFill>
                  <a:srgbClr val="000000"/>
                </a:solidFill>
                <a:latin typeface="Calibri"/>
                <a:ea typeface="+mn-ea"/>
              </a:defRPr>
            </a:lvl1pPr>
          </a:lstStyle>
          <a:p>
            <a:pPr algn="r">
              <a:lnSpc>
                <a:spcPct val="100000"/>
              </a:lnSpc>
              <a:buNone/>
              <a:tabLst>
                <a:tab pos="0" algn="l"/>
              </a:tabLst>
            </a:pPr>
            <a:fld id="{1F9A6535-2A01-470C-A913-896F0F241187}" type="slidenum">
              <a:rPr lang="en-US" sz="1200" b="0" strike="noStrike" spc="-1">
                <a:solidFill>
                  <a:srgbClr val="000000"/>
                </a:solidFill>
                <a:latin typeface="Calibri"/>
                <a:ea typeface="+mn-ea"/>
              </a:rPr>
              <a:t>52</a:t>
            </a:fld>
            <a:endParaRPr lang="en-US" sz="1200" b="0" strike="noStrike" spc="-1">
              <a:latin typeface="Times New Roman"/>
            </a:endParaRPr>
          </a:p>
        </p:txBody>
      </p:sp>
    </p:spTree>
    <p:extLst>
      <p:ext uri="{BB962C8B-B14F-4D97-AF65-F5344CB8AC3E}">
        <p14:creationId xmlns:p14="http://schemas.microsoft.com/office/powerpoint/2010/main" val="38040858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9" name="PlaceHolder 1"/>
          <p:cNvSpPr>
            <a:spLocks noGrp="1" noRot="1" noChangeAspect="1"/>
          </p:cNvSpPr>
          <p:nvPr>
            <p:ph type="sldImg"/>
          </p:nvPr>
        </p:nvSpPr>
        <p:spPr>
          <a:xfrm>
            <a:off x="1371600" y="1143000"/>
            <a:ext cx="4114800" cy="3086100"/>
          </a:xfrm>
          <a:prstGeom prst="rect">
            <a:avLst/>
          </a:prstGeom>
          <a:ln w="0">
            <a:noFill/>
          </a:ln>
        </p:spPr>
      </p:sp>
      <p:sp>
        <p:nvSpPr>
          <p:cNvPr id="1010" name="PlaceHolder 2"/>
          <p:cNvSpPr>
            <a:spLocks noGrp="1"/>
          </p:cNvSpPr>
          <p:nvPr>
            <p:ph type="body"/>
          </p:nvPr>
        </p:nvSpPr>
        <p:spPr>
          <a:xfrm>
            <a:off x="685800" y="4400640"/>
            <a:ext cx="5485680" cy="3599640"/>
          </a:xfrm>
          <a:prstGeom prst="rect">
            <a:avLst/>
          </a:prstGeom>
          <a:noFill/>
          <a:ln w="0">
            <a:noFill/>
          </a:ln>
        </p:spPr>
        <p:txBody>
          <a:bodyPr lIns="0" tIns="0" rIns="0" bIns="0" anchor="t">
            <a:noAutofit/>
          </a:bodyPr>
          <a:lstStyle/>
          <a:p>
            <a:endParaRPr lang="en-US" sz="2000" b="0" strike="noStrike" spc="-1">
              <a:latin typeface="Arial"/>
            </a:endParaRPr>
          </a:p>
        </p:txBody>
      </p:sp>
      <p:sp>
        <p:nvSpPr>
          <p:cNvPr id="1011" name="PlaceHolder 3"/>
          <p:cNvSpPr>
            <a:spLocks noGrp="1"/>
          </p:cNvSpPr>
          <p:nvPr>
            <p:ph type="sldNum" idx="48"/>
          </p:nvPr>
        </p:nvSpPr>
        <p:spPr>
          <a:xfrm>
            <a:off x="3884760" y="8685360"/>
            <a:ext cx="2971080" cy="457920"/>
          </a:xfrm>
          <a:prstGeom prst="rect">
            <a:avLst/>
          </a:prstGeom>
          <a:noFill/>
          <a:ln w="0">
            <a:noFill/>
          </a:ln>
        </p:spPr>
        <p:txBody>
          <a:bodyPr lIns="0" tIns="0" rIns="0" bIns="0" anchor="b">
            <a:noAutofit/>
          </a:bodyPr>
          <a:lstStyle>
            <a:lvl1pPr algn="r">
              <a:lnSpc>
                <a:spcPct val="100000"/>
              </a:lnSpc>
              <a:buNone/>
              <a:tabLst>
                <a:tab pos="0" algn="l"/>
              </a:tabLst>
              <a:defRPr lang="en-US" sz="1200" b="0" strike="noStrike" spc="-1">
                <a:solidFill>
                  <a:srgbClr val="000000"/>
                </a:solidFill>
                <a:latin typeface="Calibri"/>
                <a:ea typeface="+mn-ea"/>
              </a:defRPr>
            </a:lvl1pPr>
          </a:lstStyle>
          <a:p>
            <a:pPr algn="r">
              <a:lnSpc>
                <a:spcPct val="100000"/>
              </a:lnSpc>
              <a:buNone/>
              <a:tabLst>
                <a:tab pos="0" algn="l"/>
              </a:tabLst>
            </a:pPr>
            <a:fld id="{1F9A6535-2A01-470C-A913-896F0F241187}" type="slidenum">
              <a:rPr lang="en-US" sz="1200" b="0" strike="noStrike" spc="-1">
                <a:solidFill>
                  <a:srgbClr val="000000"/>
                </a:solidFill>
                <a:latin typeface="Calibri"/>
                <a:ea typeface="+mn-ea"/>
              </a:rPr>
              <a:t>53</a:t>
            </a:fld>
            <a:endParaRPr lang="en-US" sz="1200" b="0" strike="noStrike" spc="-1">
              <a:latin typeface="Times New Roman"/>
            </a:endParaRPr>
          </a:p>
        </p:txBody>
      </p:sp>
    </p:spTree>
    <p:extLst>
      <p:ext uri="{BB962C8B-B14F-4D97-AF65-F5344CB8AC3E}">
        <p14:creationId xmlns:p14="http://schemas.microsoft.com/office/powerpoint/2010/main" val="246251631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9" name="PlaceHolder 1"/>
          <p:cNvSpPr>
            <a:spLocks noGrp="1" noRot="1" noChangeAspect="1"/>
          </p:cNvSpPr>
          <p:nvPr>
            <p:ph type="sldImg"/>
          </p:nvPr>
        </p:nvSpPr>
        <p:spPr>
          <a:xfrm>
            <a:off x="1371600" y="1143000"/>
            <a:ext cx="4114800" cy="3086100"/>
          </a:xfrm>
          <a:prstGeom prst="rect">
            <a:avLst/>
          </a:prstGeom>
          <a:ln w="0">
            <a:noFill/>
          </a:ln>
        </p:spPr>
      </p:sp>
      <p:sp>
        <p:nvSpPr>
          <p:cNvPr id="1010" name="PlaceHolder 2"/>
          <p:cNvSpPr>
            <a:spLocks noGrp="1"/>
          </p:cNvSpPr>
          <p:nvPr>
            <p:ph type="body"/>
          </p:nvPr>
        </p:nvSpPr>
        <p:spPr>
          <a:xfrm>
            <a:off x="685800" y="4400640"/>
            <a:ext cx="5485680" cy="3599640"/>
          </a:xfrm>
          <a:prstGeom prst="rect">
            <a:avLst/>
          </a:prstGeom>
          <a:noFill/>
          <a:ln w="0">
            <a:noFill/>
          </a:ln>
        </p:spPr>
        <p:txBody>
          <a:bodyPr lIns="0" tIns="0" rIns="0" bIns="0" anchor="t">
            <a:noAutofit/>
          </a:bodyPr>
          <a:lstStyle/>
          <a:p>
            <a:endParaRPr lang="en-US" sz="2000" b="0" strike="noStrike" spc="-1">
              <a:latin typeface="Arial"/>
            </a:endParaRPr>
          </a:p>
        </p:txBody>
      </p:sp>
      <p:sp>
        <p:nvSpPr>
          <p:cNvPr id="1011" name="PlaceHolder 3"/>
          <p:cNvSpPr>
            <a:spLocks noGrp="1"/>
          </p:cNvSpPr>
          <p:nvPr>
            <p:ph type="sldNum" idx="48"/>
          </p:nvPr>
        </p:nvSpPr>
        <p:spPr>
          <a:xfrm>
            <a:off x="3884760" y="8685360"/>
            <a:ext cx="2971080" cy="457920"/>
          </a:xfrm>
          <a:prstGeom prst="rect">
            <a:avLst/>
          </a:prstGeom>
          <a:noFill/>
          <a:ln w="0">
            <a:noFill/>
          </a:ln>
        </p:spPr>
        <p:txBody>
          <a:bodyPr lIns="0" tIns="0" rIns="0" bIns="0" anchor="b">
            <a:noAutofit/>
          </a:bodyPr>
          <a:lstStyle>
            <a:lvl1pPr algn="r">
              <a:lnSpc>
                <a:spcPct val="100000"/>
              </a:lnSpc>
              <a:buNone/>
              <a:tabLst>
                <a:tab pos="0" algn="l"/>
              </a:tabLst>
              <a:defRPr lang="en-US" sz="1200" b="0" strike="noStrike" spc="-1">
                <a:solidFill>
                  <a:srgbClr val="000000"/>
                </a:solidFill>
                <a:latin typeface="Calibri"/>
                <a:ea typeface="+mn-ea"/>
              </a:defRPr>
            </a:lvl1pPr>
          </a:lstStyle>
          <a:p>
            <a:pPr algn="r">
              <a:lnSpc>
                <a:spcPct val="100000"/>
              </a:lnSpc>
              <a:buNone/>
              <a:tabLst>
                <a:tab pos="0" algn="l"/>
              </a:tabLst>
            </a:pPr>
            <a:fld id="{1F9A6535-2A01-470C-A913-896F0F241187}" type="slidenum">
              <a:rPr lang="en-US" sz="1200" b="0" strike="noStrike" spc="-1">
                <a:solidFill>
                  <a:srgbClr val="000000"/>
                </a:solidFill>
                <a:latin typeface="Calibri"/>
                <a:ea typeface="+mn-ea"/>
              </a:rPr>
              <a:t>54</a:t>
            </a:fld>
            <a:endParaRPr lang="en-US" sz="1200" b="0" strike="noStrike" spc="-1">
              <a:latin typeface="Times New Roman"/>
            </a:endParaRPr>
          </a:p>
        </p:txBody>
      </p:sp>
    </p:spTree>
    <p:extLst>
      <p:ext uri="{BB962C8B-B14F-4D97-AF65-F5344CB8AC3E}">
        <p14:creationId xmlns:p14="http://schemas.microsoft.com/office/powerpoint/2010/main" val="205880596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9" name="PlaceHolder 1"/>
          <p:cNvSpPr>
            <a:spLocks noGrp="1" noRot="1" noChangeAspect="1"/>
          </p:cNvSpPr>
          <p:nvPr>
            <p:ph type="sldImg"/>
          </p:nvPr>
        </p:nvSpPr>
        <p:spPr>
          <a:xfrm>
            <a:off x="1371600" y="1143000"/>
            <a:ext cx="4114800" cy="3086100"/>
          </a:xfrm>
          <a:prstGeom prst="rect">
            <a:avLst/>
          </a:prstGeom>
          <a:ln w="0">
            <a:noFill/>
          </a:ln>
        </p:spPr>
      </p:sp>
      <p:sp>
        <p:nvSpPr>
          <p:cNvPr id="1010" name="PlaceHolder 2"/>
          <p:cNvSpPr>
            <a:spLocks noGrp="1"/>
          </p:cNvSpPr>
          <p:nvPr>
            <p:ph type="body"/>
          </p:nvPr>
        </p:nvSpPr>
        <p:spPr>
          <a:xfrm>
            <a:off x="685800" y="4400640"/>
            <a:ext cx="5485680" cy="3599640"/>
          </a:xfrm>
          <a:prstGeom prst="rect">
            <a:avLst/>
          </a:prstGeom>
          <a:noFill/>
          <a:ln w="0">
            <a:noFill/>
          </a:ln>
        </p:spPr>
        <p:txBody>
          <a:bodyPr lIns="0" tIns="0" rIns="0" bIns="0" anchor="t">
            <a:noAutofit/>
          </a:bodyPr>
          <a:lstStyle/>
          <a:p>
            <a:endParaRPr lang="en-US" sz="2000" b="0" strike="noStrike" spc="-1">
              <a:latin typeface="Arial"/>
            </a:endParaRPr>
          </a:p>
        </p:txBody>
      </p:sp>
      <p:sp>
        <p:nvSpPr>
          <p:cNvPr id="1011" name="PlaceHolder 3"/>
          <p:cNvSpPr>
            <a:spLocks noGrp="1"/>
          </p:cNvSpPr>
          <p:nvPr>
            <p:ph type="sldNum" idx="48"/>
          </p:nvPr>
        </p:nvSpPr>
        <p:spPr>
          <a:xfrm>
            <a:off x="3884760" y="8685360"/>
            <a:ext cx="2971080" cy="457920"/>
          </a:xfrm>
          <a:prstGeom prst="rect">
            <a:avLst/>
          </a:prstGeom>
          <a:noFill/>
          <a:ln w="0">
            <a:noFill/>
          </a:ln>
        </p:spPr>
        <p:txBody>
          <a:bodyPr lIns="0" tIns="0" rIns="0" bIns="0" anchor="b">
            <a:noAutofit/>
          </a:bodyPr>
          <a:lstStyle>
            <a:lvl1pPr algn="r">
              <a:lnSpc>
                <a:spcPct val="100000"/>
              </a:lnSpc>
              <a:buNone/>
              <a:tabLst>
                <a:tab pos="0" algn="l"/>
              </a:tabLst>
              <a:defRPr lang="en-US" sz="1200" b="0" strike="noStrike" spc="-1">
                <a:solidFill>
                  <a:srgbClr val="000000"/>
                </a:solidFill>
                <a:latin typeface="Calibri"/>
                <a:ea typeface="+mn-ea"/>
              </a:defRPr>
            </a:lvl1pPr>
          </a:lstStyle>
          <a:p>
            <a:pPr algn="r">
              <a:lnSpc>
                <a:spcPct val="100000"/>
              </a:lnSpc>
              <a:buNone/>
              <a:tabLst>
                <a:tab pos="0" algn="l"/>
              </a:tabLst>
            </a:pPr>
            <a:fld id="{1F9A6535-2A01-470C-A913-896F0F241187}" type="slidenum">
              <a:rPr lang="en-US" sz="1200" b="0" strike="noStrike" spc="-1">
                <a:solidFill>
                  <a:srgbClr val="000000"/>
                </a:solidFill>
                <a:latin typeface="Calibri"/>
                <a:ea typeface="+mn-ea"/>
              </a:rPr>
              <a:t>55</a:t>
            </a:fld>
            <a:endParaRPr lang="en-US" sz="1200" b="0" strike="noStrike" spc="-1">
              <a:latin typeface="Times New Roman"/>
            </a:endParaRPr>
          </a:p>
        </p:txBody>
      </p:sp>
    </p:spTree>
    <p:extLst>
      <p:ext uri="{BB962C8B-B14F-4D97-AF65-F5344CB8AC3E}">
        <p14:creationId xmlns:p14="http://schemas.microsoft.com/office/powerpoint/2010/main" val="19995205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9" name="PlaceHolder 1"/>
          <p:cNvSpPr>
            <a:spLocks noGrp="1" noRot="1" noChangeAspect="1"/>
          </p:cNvSpPr>
          <p:nvPr>
            <p:ph type="sldImg"/>
          </p:nvPr>
        </p:nvSpPr>
        <p:spPr>
          <a:xfrm>
            <a:off x="1371600" y="1143000"/>
            <a:ext cx="4114800" cy="3086100"/>
          </a:xfrm>
          <a:prstGeom prst="rect">
            <a:avLst/>
          </a:prstGeom>
          <a:ln w="0">
            <a:noFill/>
          </a:ln>
        </p:spPr>
      </p:sp>
      <p:sp>
        <p:nvSpPr>
          <p:cNvPr id="1010" name="PlaceHolder 2"/>
          <p:cNvSpPr>
            <a:spLocks noGrp="1"/>
          </p:cNvSpPr>
          <p:nvPr>
            <p:ph type="body"/>
          </p:nvPr>
        </p:nvSpPr>
        <p:spPr>
          <a:xfrm>
            <a:off x="685800" y="4400640"/>
            <a:ext cx="5485680" cy="3599640"/>
          </a:xfrm>
          <a:prstGeom prst="rect">
            <a:avLst/>
          </a:prstGeom>
          <a:noFill/>
          <a:ln w="0">
            <a:noFill/>
          </a:ln>
        </p:spPr>
        <p:txBody>
          <a:bodyPr lIns="0" tIns="0" rIns="0" bIns="0" anchor="t">
            <a:noAutofit/>
          </a:bodyPr>
          <a:lstStyle/>
          <a:p>
            <a:endParaRPr lang="en-US" sz="2000" b="0" strike="noStrike" spc="-1">
              <a:latin typeface="Arial"/>
            </a:endParaRPr>
          </a:p>
        </p:txBody>
      </p:sp>
      <p:sp>
        <p:nvSpPr>
          <p:cNvPr id="1011" name="PlaceHolder 3"/>
          <p:cNvSpPr>
            <a:spLocks noGrp="1"/>
          </p:cNvSpPr>
          <p:nvPr>
            <p:ph type="sldNum" idx="48"/>
          </p:nvPr>
        </p:nvSpPr>
        <p:spPr>
          <a:xfrm>
            <a:off x="3884760" y="8685360"/>
            <a:ext cx="2971080" cy="457920"/>
          </a:xfrm>
          <a:prstGeom prst="rect">
            <a:avLst/>
          </a:prstGeom>
          <a:noFill/>
          <a:ln w="0">
            <a:noFill/>
          </a:ln>
        </p:spPr>
        <p:txBody>
          <a:bodyPr lIns="0" tIns="0" rIns="0" bIns="0" anchor="b">
            <a:noAutofit/>
          </a:bodyPr>
          <a:lstStyle>
            <a:lvl1pPr algn="r">
              <a:lnSpc>
                <a:spcPct val="100000"/>
              </a:lnSpc>
              <a:buNone/>
              <a:tabLst>
                <a:tab pos="0" algn="l"/>
              </a:tabLst>
              <a:defRPr lang="en-US" sz="1200" b="0" strike="noStrike" spc="-1">
                <a:solidFill>
                  <a:srgbClr val="000000"/>
                </a:solidFill>
                <a:latin typeface="Calibri"/>
                <a:ea typeface="+mn-ea"/>
              </a:defRPr>
            </a:lvl1pPr>
          </a:lstStyle>
          <a:p>
            <a:pPr algn="r">
              <a:lnSpc>
                <a:spcPct val="100000"/>
              </a:lnSpc>
              <a:buNone/>
              <a:tabLst>
                <a:tab pos="0" algn="l"/>
              </a:tabLst>
            </a:pPr>
            <a:fld id="{1F9A6535-2A01-470C-A913-896F0F241187}" type="slidenum">
              <a:rPr lang="en-US" sz="1200" b="0" strike="noStrike" spc="-1">
                <a:solidFill>
                  <a:srgbClr val="000000"/>
                </a:solidFill>
                <a:latin typeface="Calibri"/>
                <a:ea typeface="+mn-ea"/>
              </a:rPr>
              <a:t>56</a:t>
            </a:fld>
            <a:endParaRPr lang="en-US" sz="1200" b="0" strike="noStrike" spc="-1">
              <a:latin typeface="Times New Roman"/>
            </a:endParaRPr>
          </a:p>
        </p:txBody>
      </p:sp>
    </p:spTree>
    <p:extLst>
      <p:ext uri="{BB962C8B-B14F-4D97-AF65-F5344CB8AC3E}">
        <p14:creationId xmlns:p14="http://schemas.microsoft.com/office/powerpoint/2010/main" val="40786052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9" name="PlaceHolder 1"/>
          <p:cNvSpPr>
            <a:spLocks noGrp="1" noRot="1" noChangeAspect="1"/>
          </p:cNvSpPr>
          <p:nvPr>
            <p:ph type="sldImg"/>
          </p:nvPr>
        </p:nvSpPr>
        <p:spPr>
          <a:xfrm>
            <a:off x="1371600" y="1143000"/>
            <a:ext cx="4114800" cy="3086100"/>
          </a:xfrm>
          <a:prstGeom prst="rect">
            <a:avLst/>
          </a:prstGeom>
          <a:ln w="0">
            <a:noFill/>
          </a:ln>
        </p:spPr>
      </p:sp>
      <p:sp>
        <p:nvSpPr>
          <p:cNvPr id="1010" name="PlaceHolder 2"/>
          <p:cNvSpPr>
            <a:spLocks noGrp="1"/>
          </p:cNvSpPr>
          <p:nvPr>
            <p:ph type="body"/>
          </p:nvPr>
        </p:nvSpPr>
        <p:spPr>
          <a:xfrm>
            <a:off x="685800" y="4400640"/>
            <a:ext cx="5485680" cy="3599640"/>
          </a:xfrm>
          <a:prstGeom prst="rect">
            <a:avLst/>
          </a:prstGeom>
          <a:noFill/>
          <a:ln w="0">
            <a:noFill/>
          </a:ln>
        </p:spPr>
        <p:txBody>
          <a:bodyPr lIns="0" tIns="0" rIns="0" bIns="0" anchor="t">
            <a:noAutofit/>
          </a:bodyPr>
          <a:lstStyle/>
          <a:p>
            <a:endParaRPr lang="en-US" sz="2000" b="0" strike="noStrike" spc="-1">
              <a:latin typeface="Arial"/>
            </a:endParaRPr>
          </a:p>
        </p:txBody>
      </p:sp>
      <p:sp>
        <p:nvSpPr>
          <p:cNvPr id="1011" name="PlaceHolder 3"/>
          <p:cNvSpPr>
            <a:spLocks noGrp="1"/>
          </p:cNvSpPr>
          <p:nvPr>
            <p:ph type="sldNum" idx="48"/>
          </p:nvPr>
        </p:nvSpPr>
        <p:spPr>
          <a:xfrm>
            <a:off x="3884760" y="8685360"/>
            <a:ext cx="2971080" cy="457920"/>
          </a:xfrm>
          <a:prstGeom prst="rect">
            <a:avLst/>
          </a:prstGeom>
          <a:noFill/>
          <a:ln w="0">
            <a:noFill/>
          </a:ln>
        </p:spPr>
        <p:txBody>
          <a:bodyPr lIns="0" tIns="0" rIns="0" bIns="0" anchor="b">
            <a:noAutofit/>
          </a:bodyPr>
          <a:lstStyle>
            <a:lvl1pPr algn="r">
              <a:lnSpc>
                <a:spcPct val="100000"/>
              </a:lnSpc>
              <a:buNone/>
              <a:tabLst>
                <a:tab pos="0" algn="l"/>
              </a:tabLst>
              <a:defRPr lang="en-US" sz="1200" b="0" strike="noStrike" spc="-1">
                <a:solidFill>
                  <a:srgbClr val="000000"/>
                </a:solidFill>
                <a:latin typeface="Calibri"/>
                <a:ea typeface="+mn-ea"/>
              </a:defRPr>
            </a:lvl1pPr>
          </a:lstStyle>
          <a:p>
            <a:pPr algn="r">
              <a:lnSpc>
                <a:spcPct val="100000"/>
              </a:lnSpc>
              <a:buNone/>
              <a:tabLst>
                <a:tab pos="0" algn="l"/>
              </a:tabLst>
            </a:pPr>
            <a:fld id="{1F9A6535-2A01-470C-A913-896F0F241187}" type="slidenum">
              <a:rPr lang="en-US" sz="1200" b="0" strike="noStrike" spc="-1">
                <a:solidFill>
                  <a:srgbClr val="000000"/>
                </a:solidFill>
                <a:latin typeface="Calibri"/>
                <a:ea typeface="+mn-ea"/>
              </a:rPr>
              <a:t>57</a:t>
            </a:fld>
            <a:endParaRPr lang="en-US" sz="1200" b="0" strike="noStrike" spc="-1">
              <a:latin typeface="Times New Roman"/>
            </a:endParaRPr>
          </a:p>
        </p:txBody>
      </p:sp>
    </p:spTree>
    <p:extLst>
      <p:ext uri="{BB962C8B-B14F-4D97-AF65-F5344CB8AC3E}">
        <p14:creationId xmlns:p14="http://schemas.microsoft.com/office/powerpoint/2010/main" val="214229507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9" name="PlaceHolder 1"/>
          <p:cNvSpPr>
            <a:spLocks noGrp="1" noRot="1" noChangeAspect="1"/>
          </p:cNvSpPr>
          <p:nvPr>
            <p:ph type="sldImg"/>
          </p:nvPr>
        </p:nvSpPr>
        <p:spPr>
          <a:xfrm>
            <a:off x="1371600" y="1143000"/>
            <a:ext cx="4114800" cy="3086100"/>
          </a:xfrm>
          <a:prstGeom prst="rect">
            <a:avLst/>
          </a:prstGeom>
          <a:ln w="0">
            <a:noFill/>
          </a:ln>
        </p:spPr>
      </p:sp>
      <p:sp>
        <p:nvSpPr>
          <p:cNvPr id="1010" name="PlaceHolder 2"/>
          <p:cNvSpPr>
            <a:spLocks noGrp="1"/>
          </p:cNvSpPr>
          <p:nvPr>
            <p:ph type="body"/>
          </p:nvPr>
        </p:nvSpPr>
        <p:spPr>
          <a:xfrm>
            <a:off x="685800" y="4400640"/>
            <a:ext cx="5485680" cy="3599640"/>
          </a:xfrm>
          <a:prstGeom prst="rect">
            <a:avLst/>
          </a:prstGeom>
          <a:noFill/>
          <a:ln w="0">
            <a:noFill/>
          </a:ln>
        </p:spPr>
        <p:txBody>
          <a:bodyPr lIns="0" tIns="0" rIns="0" bIns="0" anchor="t">
            <a:noAutofit/>
          </a:bodyPr>
          <a:lstStyle/>
          <a:p>
            <a:endParaRPr lang="en-US" sz="2000" b="0" strike="noStrike" spc="-1">
              <a:latin typeface="Arial"/>
            </a:endParaRPr>
          </a:p>
        </p:txBody>
      </p:sp>
      <p:sp>
        <p:nvSpPr>
          <p:cNvPr id="1011" name="PlaceHolder 3"/>
          <p:cNvSpPr>
            <a:spLocks noGrp="1"/>
          </p:cNvSpPr>
          <p:nvPr>
            <p:ph type="sldNum" idx="48"/>
          </p:nvPr>
        </p:nvSpPr>
        <p:spPr>
          <a:xfrm>
            <a:off x="3884760" y="8685360"/>
            <a:ext cx="2971080" cy="457920"/>
          </a:xfrm>
          <a:prstGeom prst="rect">
            <a:avLst/>
          </a:prstGeom>
          <a:noFill/>
          <a:ln w="0">
            <a:noFill/>
          </a:ln>
        </p:spPr>
        <p:txBody>
          <a:bodyPr lIns="0" tIns="0" rIns="0" bIns="0" anchor="b">
            <a:noAutofit/>
          </a:bodyPr>
          <a:lstStyle>
            <a:lvl1pPr algn="r">
              <a:lnSpc>
                <a:spcPct val="100000"/>
              </a:lnSpc>
              <a:buNone/>
              <a:tabLst>
                <a:tab pos="0" algn="l"/>
              </a:tabLst>
              <a:defRPr lang="en-US" sz="1200" b="0" strike="noStrike" spc="-1">
                <a:solidFill>
                  <a:srgbClr val="000000"/>
                </a:solidFill>
                <a:latin typeface="Calibri"/>
                <a:ea typeface="+mn-ea"/>
              </a:defRPr>
            </a:lvl1pPr>
          </a:lstStyle>
          <a:p>
            <a:pPr algn="r">
              <a:lnSpc>
                <a:spcPct val="100000"/>
              </a:lnSpc>
              <a:buNone/>
              <a:tabLst>
                <a:tab pos="0" algn="l"/>
              </a:tabLst>
            </a:pPr>
            <a:fld id="{1F9A6535-2A01-470C-A913-896F0F241187}" type="slidenum">
              <a:rPr lang="en-US" sz="1200" b="0" strike="noStrike" spc="-1">
                <a:solidFill>
                  <a:srgbClr val="000000"/>
                </a:solidFill>
                <a:latin typeface="Calibri"/>
                <a:ea typeface="+mn-ea"/>
              </a:rPr>
              <a:t>58</a:t>
            </a:fld>
            <a:endParaRPr lang="en-US" sz="1200" b="0" strike="noStrike" spc="-1">
              <a:latin typeface="Times New Roman"/>
            </a:endParaRPr>
          </a:p>
        </p:txBody>
      </p:sp>
    </p:spTree>
    <p:extLst>
      <p:ext uri="{BB962C8B-B14F-4D97-AF65-F5344CB8AC3E}">
        <p14:creationId xmlns:p14="http://schemas.microsoft.com/office/powerpoint/2010/main" val="421909733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9" name="PlaceHolder 1"/>
          <p:cNvSpPr>
            <a:spLocks noGrp="1" noRot="1" noChangeAspect="1"/>
          </p:cNvSpPr>
          <p:nvPr>
            <p:ph type="sldImg"/>
          </p:nvPr>
        </p:nvSpPr>
        <p:spPr>
          <a:xfrm>
            <a:off x="1371600" y="1143000"/>
            <a:ext cx="4114800" cy="3086100"/>
          </a:xfrm>
          <a:prstGeom prst="rect">
            <a:avLst/>
          </a:prstGeom>
          <a:ln w="0">
            <a:noFill/>
          </a:ln>
        </p:spPr>
      </p:sp>
      <p:sp>
        <p:nvSpPr>
          <p:cNvPr id="1010" name="PlaceHolder 2"/>
          <p:cNvSpPr>
            <a:spLocks noGrp="1"/>
          </p:cNvSpPr>
          <p:nvPr>
            <p:ph type="body"/>
          </p:nvPr>
        </p:nvSpPr>
        <p:spPr>
          <a:xfrm>
            <a:off x="685800" y="4400640"/>
            <a:ext cx="5485680" cy="3599640"/>
          </a:xfrm>
          <a:prstGeom prst="rect">
            <a:avLst/>
          </a:prstGeom>
          <a:noFill/>
          <a:ln w="0">
            <a:noFill/>
          </a:ln>
        </p:spPr>
        <p:txBody>
          <a:bodyPr lIns="0" tIns="0" rIns="0" bIns="0" anchor="t">
            <a:noAutofit/>
          </a:bodyPr>
          <a:lstStyle/>
          <a:p>
            <a:endParaRPr lang="en-US" sz="2000" b="0" strike="noStrike" spc="-1">
              <a:latin typeface="Arial"/>
            </a:endParaRPr>
          </a:p>
        </p:txBody>
      </p:sp>
      <p:sp>
        <p:nvSpPr>
          <p:cNvPr id="1011" name="PlaceHolder 3"/>
          <p:cNvSpPr>
            <a:spLocks noGrp="1"/>
          </p:cNvSpPr>
          <p:nvPr>
            <p:ph type="sldNum" idx="48"/>
          </p:nvPr>
        </p:nvSpPr>
        <p:spPr>
          <a:xfrm>
            <a:off x="3884760" y="8685360"/>
            <a:ext cx="2971080" cy="457920"/>
          </a:xfrm>
          <a:prstGeom prst="rect">
            <a:avLst/>
          </a:prstGeom>
          <a:noFill/>
          <a:ln w="0">
            <a:noFill/>
          </a:ln>
        </p:spPr>
        <p:txBody>
          <a:bodyPr lIns="0" tIns="0" rIns="0" bIns="0" anchor="b">
            <a:noAutofit/>
          </a:bodyPr>
          <a:lstStyle>
            <a:lvl1pPr algn="r">
              <a:lnSpc>
                <a:spcPct val="100000"/>
              </a:lnSpc>
              <a:buNone/>
              <a:tabLst>
                <a:tab pos="0" algn="l"/>
              </a:tabLst>
              <a:defRPr lang="en-US" sz="1200" b="0" strike="noStrike" spc="-1">
                <a:solidFill>
                  <a:srgbClr val="000000"/>
                </a:solidFill>
                <a:latin typeface="Calibri"/>
                <a:ea typeface="+mn-ea"/>
              </a:defRPr>
            </a:lvl1pPr>
          </a:lstStyle>
          <a:p>
            <a:pPr algn="r">
              <a:lnSpc>
                <a:spcPct val="100000"/>
              </a:lnSpc>
              <a:buNone/>
              <a:tabLst>
                <a:tab pos="0" algn="l"/>
              </a:tabLst>
            </a:pPr>
            <a:fld id="{1F9A6535-2A01-470C-A913-896F0F241187}" type="slidenum">
              <a:rPr lang="en-US" sz="1200" b="0" strike="noStrike" spc="-1">
                <a:solidFill>
                  <a:srgbClr val="000000"/>
                </a:solidFill>
                <a:latin typeface="Calibri"/>
                <a:ea typeface="+mn-ea"/>
              </a:rPr>
              <a:t>59</a:t>
            </a:fld>
            <a:endParaRPr lang="en-US" sz="1200" b="0" strike="noStrike" spc="-1">
              <a:latin typeface="Times New Roman"/>
            </a:endParaRPr>
          </a:p>
        </p:txBody>
      </p:sp>
    </p:spTree>
    <p:extLst>
      <p:ext uri="{BB962C8B-B14F-4D97-AF65-F5344CB8AC3E}">
        <p14:creationId xmlns:p14="http://schemas.microsoft.com/office/powerpoint/2010/main" val="302915357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9" name="PlaceHolder 1"/>
          <p:cNvSpPr>
            <a:spLocks noGrp="1" noRot="1" noChangeAspect="1"/>
          </p:cNvSpPr>
          <p:nvPr>
            <p:ph type="sldImg"/>
          </p:nvPr>
        </p:nvSpPr>
        <p:spPr>
          <a:xfrm>
            <a:off x="1371600" y="1143000"/>
            <a:ext cx="4114800" cy="3086100"/>
          </a:xfrm>
          <a:prstGeom prst="rect">
            <a:avLst/>
          </a:prstGeom>
          <a:ln w="0">
            <a:noFill/>
          </a:ln>
        </p:spPr>
      </p:sp>
      <p:sp>
        <p:nvSpPr>
          <p:cNvPr id="1010" name="PlaceHolder 2"/>
          <p:cNvSpPr>
            <a:spLocks noGrp="1"/>
          </p:cNvSpPr>
          <p:nvPr>
            <p:ph type="body"/>
          </p:nvPr>
        </p:nvSpPr>
        <p:spPr>
          <a:xfrm>
            <a:off x="685800" y="4400640"/>
            <a:ext cx="5485680" cy="3599640"/>
          </a:xfrm>
          <a:prstGeom prst="rect">
            <a:avLst/>
          </a:prstGeom>
          <a:noFill/>
          <a:ln w="0">
            <a:noFill/>
          </a:ln>
        </p:spPr>
        <p:txBody>
          <a:bodyPr lIns="0" tIns="0" rIns="0" bIns="0" anchor="t">
            <a:noAutofit/>
          </a:bodyPr>
          <a:lstStyle/>
          <a:p>
            <a:endParaRPr lang="en-US" sz="2000" b="0" strike="noStrike" spc="-1">
              <a:latin typeface="Arial"/>
            </a:endParaRPr>
          </a:p>
        </p:txBody>
      </p:sp>
      <p:sp>
        <p:nvSpPr>
          <p:cNvPr id="1011" name="PlaceHolder 3"/>
          <p:cNvSpPr>
            <a:spLocks noGrp="1"/>
          </p:cNvSpPr>
          <p:nvPr>
            <p:ph type="sldNum" idx="48"/>
          </p:nvPr>
        </p:nvSpPr>
        <p:spPr>
          <a:xfrm>
            <a:off x="3884760" y="8685360"/>
            <a:ext cx="2971080" cy="457920"/>
          </a:xfrm>
          <a:prstGeom prst="rect">
            <a:avLst/>
          </a:prstGeom>
          <a:noFill/>
          <a:ln w="0">
            <a:noFill/>
          </a:ln>
        </p:spPr>
        <p:txBody>
          <a:bodyPr lIns="0" tIns="0" rIns="0" bIns="0" anchor="b">
            <a:noAutofit/>
          </a:bodyPr>
          <a:lstStyle>
            <a:lvl1pPr algn="r">
              <a:lnSpc>
                <a:spcPct val="100000"/>
              </a:lnSpc>
              <a:buNone/>
              <a:tabLst>
                <a:tab pos="0" algn="l"/>
              </a:tabLst>
              <a:defRPr lang="en-US" sz="1200" b="0" strike="noStrike" spc="-1">
                <a:solidFill>
                  <a:srgbClr val="000000"/>
                </a:solidFill>
                <a:latin typeface="Calibri"/>
                <a:ea typeface="+mn-ea"/>
              </a:defRPr>
            </a:lvl1pPr>
          </a:lstStyle>
          <a:p>
            <a:pPr algn="r">
              <a:lnSpc>
                <a:spcPct val="100000"/>
              </a:lnSpc>
              <a:buNone/>
              <a:tabLst>
                <a:tab pos="0" algn="l"/>
              </a:tabLst>
            </a:pPr>
            <a:fld id="{1F9A6535-2A01-470C-A913-896F0F241187}" type="slidenum">
              <a:rPr lang="en-US" sz="1200" b="0" strike="noStrike" spc="-1">
                <a:solidFill>
                  <a:srgbClr val="000000"/>
                </a:solidFill>
                <a:latin typeface="Calibri"/>
                <a:ea typeface="+mn-ea"/>
              </a:rPr>
              <a:t>60</a:t>
            </a:fld>
            <a:endParaRPr lang="en-US" sz="1200" b="0" strike="noStrike" spc="-1">
              <a:latin typeface="Times New Roman"/>
            </a:endParaRPr>
          </a:p>
        </p:txBody>
      </p:sp>
    </p:spTree>
    <p:extLst>
      <p:ext uri="{BB962C8B-B14F-4D97-AF65-F5344CB8AC3E}">
        <p14:creationId xmlns:p14="http://schemas.microsoft.com/office/powerpoint/2010/main" val="14341389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0" name="PlaceHolder 1"/>
          <p:cNvSpPr>
            <a:spLocks noGrp="1" noRot="1" noChangeAspect="1"/>
          </p:cNvSpPr>
          <p:nvPr>
            <p:ph type="sldImg"/>
          </p:nvPr>
        </p:nvSpPr>
        <p:spPr>
          <a:xfrm>
            <a:off x="1371600" y="1143000"/>
            <a:ext cx="4114800" cy="3086100"/>
          </a:xfrm>
          <a:prstGeom prst="rect">
            <a:avLst/>
          </a:prstGeom>
          <a:ln w="0">
            <a:noFill/>
          </a:ln>
        </p:spPr>
      </p:sp>
      <p:sp>
        <p:nvSpPr>
          <p:cNvPr id="911" name="PlaceHolder 2"/>
          <p:cNvSpPr>
            <a:spLocks noGrp="1"/>
          </p:cNvSpPr>
          <p:nvPr>
            <p:ph type="body"/>
          </p:nvPr>
        </p:nvSpPr>
        <p:spPr>
          <a:xfrm>
            <a:off x="685800" y="4400640"/>
            <a:ext cx="5485680" cy="3599640"/>
          </a:xfrm>
          <a:prstGeom prst="rect">
            <a:avLst/>
          </a:prstGeom>
          <a:noFill/>
          <a:ln w="0">
            <a:noFill/>
          </a:ln>
        </p:spPr>
        <p:txBody>
          <a:bodyPr lIns="0" tIns="0" rIns="0" bIns="0" anchor="t">
            <a:noAutofit/>
          </a:bodyPr>
          <a:lstStyle/>
          <a:p>
            <a:endParaRPr lang="en-US" sz="2000" b="0" strike="noStrike" spc="-1">
              <a:latin typeface="Arial"/>
            </a:endParaRPr>
          </a:p>
        </p:txBody>
      </p:sp>
      <p:sp>
        <p:nvSpPr>
          <p:cNvPr id="912" name="PlaceHolder 3"/>
          <p:cNvSpPr>
            <a:spLocks noGrp="1"/>
          </p:cNvSpPr>
          <p:nvPr>
            <p:ph type="sldNum" idx="15"/>
          </p:nvPr>
        </p:nvSpPr>
        <p:spPr>
          <a:xfrm>
            <a:off x="3884760" y="8685360"/>
            <a:ext cx="2971080" cy="457920"/>
          </a:xfrm>
          <a:prstGeom prst="rect">
            <a:avLst/>
          </a:prstGeom>
          <a:noFill/>
          <a:ln w="0">
            <a:noFill/>
          </a:ln>
        </p:spPr>
        <p:txBody>
          <a:bodyPr lIns="0" tIns="0" rIns="0" bIns="0" anchor="b">
            <a:noAutofit/>
          </a:bodyPr>
          <a:lstStyle>
            <a:lvl1pPr algn="r">
              <a:lnSpc>
                <a:spcPct val="100000"/>
              </a:lnSpc>
              <a:buNone/>
              <a:defRPr lang="en-US" sz="1200" b="0" strike="noStrike" spc="-1">
                <a:solidFill>
                  <a:srgbClr val="000000"/>
                </a:solidFill>
                <a:latin typeface="+mn-lt"/>
                <a:ea typeface="+mn-ea"/>
              </a:defRPr>
            </a:lvl1pPr>
          </a:lstStyle>
          <a:p>
            <a:pPr algn="r">
              <a:lnSpc>
                <a:spcPct val="100000"/>
              </a:lnSpc>
              <a:buNone/>
            </a:pPr>
            <a:fld id="{598E1394-117B-4815-9702-213E1102F86D}" type="slidenum">
              <a:rPr lang="en-US" sz="1200" b="0" strike="noStrike" spc="-1">
                <a:solidFill>
                  <a:srgbClr val="000000"/>
                </a:solidFill>
                <a:latin typeface="+mn-lt"/>
                <a:ea typeface="+mn-ea"/>
              </a:rPr>
              <a:t>7</a:t>
            </a:fld>
            <a:endParaRPr lang="en-US" sz="1200" b="0" strike="noStrike" spc="-1">
              <a:latin typeface="Times New Roman"/>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9" name="PlaceHolder 1"/>
          <p:cNvSpPr>
            <a:spLocks noGrp="1" noRot="1" noChangeAspect="1"/>
          </p:cNvSpPr>
          <p:nvPr>
            <p:ph type="sldImg"/>
          </p:nvPr>
        </p:nvSpPr>
        <p:spPr>
          <a:xfrm>
            <a:off x="1371600" y="1143000"/>
            <a:ext cx="4114800" cy="3086100"/>
          </a:xfrm>
          <a:prstGeom prst="rect">
            <a:avLst/>
          </a:prstGeom>
          <a:ln w="0">
            <a:noFill/>
          </a:ln>
        </p:spPr>
      </p:sp>
      <p:sp>
        <p:nvSpPr>
          <p:cNvPr id="1010" name="PlaceHolder 2"/>
          <p:cNvSpPr>
            <a:spLocks noGrp="1"/>
          </p:cNvSpPr>
          <p:nvPr>
            <p:ph type="body"/>
          </p:nvPr>
        </p:nvSpPr>
        <p:spPr>
          <a:xfrm>
            <a:off x="685800" y="4400640"/>
            <a:ext cx="5485680" cy="3599640"/>
          </a:xfrm>
          <a:prstGeom prst="rect">
            <a:avLst/>
          </a:prstGeom>
          <a:noFill/>
          <a:ln w="0">
            <a:noFill/>
          </a:ln>
        </p:spPr>
        <p:txBody>
          <a:bodyPr lIns="0" tIns="0" rIns="0" bIns="0" anchor="t">
            <a:noAutofit/>
          </a:bodyPr>
          <a:lstStyle/>
          <a:p>
            <a:endParaRPr lang="en-US" sz="2000" b="0" strike="noStrike" spc="-1">
              <a:latin typeface="Arial"/>
            </a:endParaRPr>
          </a:p>
        </p:txBody>
      </p:sp>
      <p:sp>
        <p:nvSpPr>
          <p:cNvPr id="1011" name="PlaceHolder 3"/>
          <p:cNvSpPr>
            <a:spLocks noGrp="1"/>
          </p:cNvSpPr>
          <p:nvPr>
            <p:ph type="sldNum" idx="48"/>
          </p:nvPr>
        </p:nvSpPr>
        <p:spPr>
          <a:xfrm>
            <a:off x="3884760" y="8685360"/>
            <a:ext cx="2971080" cy="457920"/>
          </a:xfrm>
          <a:prstGeom prst="rect">
            <a:avLst/>
          </a:prstGeom>
          <a:noFill/>
          <a:ln w="0">
            <a:noFill/>
          </a:ln>
        </p:spPr>
        <p:txBody>
          <a:bodyPr lIns="0" tIns="0" rIns="0" bIns="0" anchor="b">
            <a:noAutofit/>
          </a:bodyPr>
          <a:lstStyle>
            <a:lvl1pPr algn="r">
              <a:lnSpc>
                <a:spcPct val="100000"/>
              </a:lnSpc>
              <a:buNone/>
              <a:tabLst>
                <a:tab pos="0" algn="l"/>
              </a:tabLst>
              <a:defRPr lang="en-US" sz="1200" b="0" strike="noStrike" spc="-1">
                <a:solidFill>
                  <a:srgbClr val="000000"/>
                </a:solidFill>
                <a:latin typeface="Calibri"/>
                <a:ea typeface="+mn-ea"/>
              </a:defRPr>
            </a:lvl1pPr>
          </a:lstStyle>
          <a:p>
            <a:pPr algn="r">
              <a:lnSpc>
                <a:spcPct val="100000"/>
              </a:lnSpc>
              <a:buNone/>
              <a:tabLst>
                <a:tab pos="0" algn="l"/>
              </a:tabLst>
            </a:pPr>
            <a:fld id="{1F9A6535-2A01-470C-A913-896F0F241187}" type="slidenum">
              <a:rPr lang="en-US" sz="1200" b="0" strike="noStrike" spc="-1">
                <a:solidFill>
                  <a:srgbClr val="000000"/>
                </a:solidFill>
                <a:latin typeface="Calibri"/>
                <a:ea typeface="+mn-ea"/>
              </a:rPr>
              <a:t>61</a:t>
            </a:fld>
            <a:endParaRPr lang="en-US" sz="1200" b="0" strike="noStrike" spc="-1">
              <a:latin typeface="Times New Roman"/>
            </a:endParaRPr>
          </a:p>
        </p:txBody>
      </p:sp>
    </p:spTree>
    <p:extLst>
      <p:ext uri="{BB962C8B-B14F-4D97-AF65-F5344CB8AC3E}">
        <p14:creationId xmlns:p14="http://schemas.microsoft.com/office/powerpoint/2010/main" val="148556943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9" name="PlaceHolder 1"/>
          <p:cNvSpPr>
            <a:spLocks noGrp="1" noRot="1" noChangeAspect="1"/>
          </p:cNvSpPr>
          <p:nvPr>
            <p:ph type="sldImg"/>
          </p:nvPr>
        </p:nvSpPr>
        <p:spPr>
          <a:xfrm>
            <a:off x="1371600" y="1143000"/>
            <a:ext cx="4114800" cy="3086100"/>
          </a:xfrm>
          <a:prstGeom prst="rect">
            <a:avLst/>
          </a:prstGeom>
          <a:ln w="0">
            <a:noFill/>
          </a:ln>
        </p:spPr>
      </p:sp>
      <p:sp>
        <p:nvSpPr>
          <p:cNvPr id="1010" name="PlaceHolder 2"/>
          <p:cNvSpPr>
            <a:spLocks noGrp="1"/>
          </p:cNvSpPr>
          <p:nvPr>
            <p:ph type="body"/>
          </p:nvPr>
        </p:nvSpPr>
        <p:spPr>
          <a:xfrm>
            <a:off x="685800" y="4400640"/>
            <a:ext cx="5485680" cy="3599640"/>
          </a:xfrm>
          <a:prstGeom prst="rect">
            <a:avLst/>
          </a:prstGeom>
          <a:noFill/>
          <a:ln w="0">
            <a:noFill/>
          </a:ln>
        </p:spPr>
        <p:txBody>
          <a:bodyPr lIns="0" tIns="0" rIns="0" bIns="0" anchor="t">
            <a:noAutofit/>
          </a:bodyPr>
          <a:lstStyle/>
          <a:p>
            <a:endParaRPr lang="en-US" sz="2000" b="0" strike="noStrike" spc="-1">
              <a:latin typeface="Arial"/>
            </a:endParaRPr>
          </a:p>
        </p:txBody>
      </p:sp>
      <p:sp>
        <p:nvSpPr>
          <p:cNvPr id="1011" name="PlaceHolder 3"/>
          <p:cNvSpPr>
            <a:spLocks noGrp="1"/>
          </p:cNvSpPr>
          <p:nvPr>
            <p:ph type="sldNum" idx="48"/>
          </p:nvPr>
        </p:nvSpPr>
        <p:spPr>
          <a:xfrm>
            <a:off x="3884760" y="8685360"/>
            <a:ext cx="2971080" cy="457920"/>
          </a:xfrm>
          <a:prstGeom prst="rect">
            <a:avLst/>
          </a:prstGeom>
          <a:noFill/>
          <a:ln w="0">
            <a:noFill/>
          </a:ln>
        </p:spPr>
        <p:txBody>
          <a:bodyPr lIns="0" tIns="0" rIns="0" bIns="0" anchor="b">
            <a:noAutofit/>
          </a:bodyPr>
          <a:lstStyle>
            <a:lvl1pPr algn="r">
              <a:lnSpc>
                <a:spcPct val="100000"/>
              </a:lnSpc>
              <a:buNone/>
              <a:tabLst>
                <a:tab pos="0" algn="l"/>
              </a:tabLst>
              <a:defRPr lang="en-US" sz="1200" b="0" strike="noStrike" spc="-1">
                <a:solidFill>
                  <a:srgbClr val="000000"/>
                </a:solidFill>
                <a:latin typeface="Calibri"/>
                <a:ea typeface="+mn-ea"/>
              </a:defRPr>
            </a:lvl1pPr>
          </a:lstStyle>
          <a:p>
            <a:pPr algn="r">
              <a:lnSpc>
                <a:spcPct val="100000"/>
              </a:lnSpc>
              <a:buNone/>
              <a:tabLst>
                <a:tab pos="0" algn="l"/>
              </a:tabLst>
            </a:pPr>
            <a:fld id="{1F9A6535-2A01-470C-A913-896F0F241187}" type="slidenum">
              <a:rPr lang="en-US" sz="1200" b="0" strike="noStrike" spc="-1">
                <a:solidFill>
                  <a:srgbClr val="000000"/>
                </a:solidFill>
                <a:latin typeface="Calibri"/>
                <a:ea typeface="+mn-ea"/>
              </a:rPr>
              <a:t>62</a:t>
            </a:fld>
            <a:endParaRPr lang="en-US" sz="1200" b="0" strike="noStrike" spc="-1">
              <a:latin typeface="Times New Roman"/>
            </a:endParaRPr>
          </a:p>
        </p:txBody>
      </p:sp>
    </p:spTree>
    <p:extLst>
      <p:ext uri="{BB962C8B-B14F-4D97-AF65-F5344CB8AC3E}">
        <p14:creationId xmlns:p14="http://schemas.microsoft.com/office/powerpoint/2010/main" val="159626019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9" name="PlaceHolder 1"/>
          <p:cNvSpPr>
            <a:spLocks noGrp="1" noRot="1" noChangeAspect="1"/>
          </p:cNvSpPr>
          <p:nvPr>
            <p:ph type="sldImg"/>
          </p:nvPr>
        </p:nvSpPr>
        <p:spPr>
          <a:xfrm>
            <a:off x="1371600" y="1143000"/>
            <a:ext cx="4114800" cy="3086100"/>
          </a:xfrm>
          <a:prstGeom prst="rect">
            <a:avLst/>
          </a:prstGeom>
          <a:ln w="0">
            <a:noFill/>
          </a:ln>
        </p:spPr>
      </p:sp>
      <p:sp>
        <p:nvSpPr>
          <p:cNvPr id="1010" name="PlaceHolder 2"/>
          <p:cNvSpPr>
            <a:spLocks noGrp="1"/>
          </p:cNvSpPr>
          <p:nvPr>
            <p:ph type="body"/>
          </p:nvPr>
        </p:nvSpPr>
        <p:spPr>
          <a:xfrm>
            <a:off x="685800" y="4400640"/>
            <a:ext cx="5485680" cy="3599640"/>
          </a:xfrm>
          <a:prstGeom prst="rect">
            <a:avLst/>
          </a:prstGeom>
          <a:noFill/>
          <a:ln w="0">
            <a:noFill/>
          </a:ln>
        </p:spPr>
        <p:txBody>
          <a:bodyPr lIns="0" tIns="0" rIns="0" bIns="0" anchor="t">
            <a:noAutofit/>
          </a:bodyPr>
          <a:lstStyle/>
          <a:p>
            <a:endParaRPr lang="en-US" sz="2000" b="0" strike="noStrike" spc="-1">
              <a:latin typeface="Arial"/>
            </a:endParaRPr>
          </a:p>
        </p:txBody>
      </p:sp>
      <p:sp>
        <p:nvSpPr>
          <p:cNvPr id="1011" name="PlaceHolder 3"/>
          <p:cNvSpPr>
            <a:spLocks noGrp="1"/>
          </p:cNvSpPr>
          <p:nvPr>
            <p:ph type="sldNum" idx="48"/>
          </p:nvPr>
        </p:nvSpPr>
        <p:spPr>
          <a:xfrm>
            <a:off x="3884760" y="8685360"/>
            <a:ext cx="2971080" cy="457920"/>
          </a:xfrm>
          <a:prstGeom prst="rect">
            <a:avLst/>
          </a:prstGeom>
          <a:noFill/>
          <a:ln w="0">
            <a:noFill/>
          </a:ln>
        </p:spPr>
        <p:txBody>
          <a:bodyPr lIns="0" tIns="0" rIns="0" bIns="0" anchor="b">
            <a:noAutofit/>
          </a:bodyPr>
          <a:lstStyle>
            <a:lvl1pPr algn="r">
              <a:lnSpc>
                <a:spcPct val="100000"/>
              </a:lnSpc>
              <a:buNone/>
              <a:tabLst>
                <a:tab pos="0" algn="l"/>
              </a:tabLst>
              <a:defRPr lang="en-US" sz="1200" b="0" strike="noStrike" spc="-1">
                <a:solidFill>
                  <a:srgbClr val="000000"/>
                </a:solidFill>
                <a:latin typeface="Calibri"/>
                <a:ea typeface="+mn-ea"/>
              </a:defRPr>
            </a:lvl1pPr>
          </a:lstStyle>
          <a:p>
            <a:pPr algn="r">
              <a:lnSpc>
                <a:spcPct val="100000"/>
              </a:lnSpc>
              <a:buNone/>
              <a:tabLst>
                <a:tab pos="0" algn="l"/>
              </a:tabLst>
            </a:pPr>
            <a:fld id="{1F9A6535-2A01-470C-A913-896F0F241187}" type="slidenum">
              <a:rPr lang="en-US" sz="1200" b="0" strike="noStrike" spc="-1">
                <a:solidFill>
                  <a:srgbClr val="000000"/>
                </a:solidFill>
                <a:latin typeface="Calibri"/>
                <a:ea typeface="+mn-ea"/>
              </a:rPr>
              <a:t>63</a:t>
            </a:fld>
            <a:endParaRPr lang="en-US" sz="1200" b="0" strike="noStrike" spc="-1">
              <a:latin typeface="Times New Roman"/>
            </a:endParaRPr>
          </a:p>
        </p:txBody>
      </p:sp>
    </p:spTree>
    <p:extLst>
      <p:ext uri="{BB962C8B-B14F-4D97-AF65-F5344CB8AC3E}">
        <p14:creationId xmlns:p14="http://schemas.microsoft.com/office/powerpoint/2010/main" val="208832420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9" name="PlaceHolder 1"/>
          <p:cNvSpPr>
            <a:spLocks noGrp="1" noRot="1" noChangeAspect="1"/>
          </p:cNvSpPr>
          <p:nvPr>
            <p:ph type="sldImg"/>
          </p:nvPr>
        </p:nvSpPr>
        <p:spPr>
          <a:xfrm>
            <a:off x="1371600" y="1143000"/>
            <a:ext cx="4114800" cy="3086100"/>
          </a:xfrm>
          <a:prstGeom prst="rect">
            <a:avLst/>
          </a:prstGeom>
          <a:ln w="0">
            <a:noFill/>
          </a:ln>
        </p:spPr>
      </p:sp>
      <p:sp>
        <p:nvSpPr>
          <p:cNvPr id="1010" name="PlaceHolder 2"/>
          <p:cNvSpPr>
            <a:spLocks noGrp="1"/>
          </p:cNvSpPr>
          <p:nvPr>
            <p:ph type="body"/>
          </p:nvPr>
        </p:nvSpPr>
        <p:spPr>
          <a:xfrm>
            <a:off x="685800" y="4400640"/>
            <a:ext cx="5485680" cy="3599640"/>
          </a:xfrm>
          <a:prstGeom prst="rect">
            <a:avLst/>
          </a:prstGeom>
          <a:noFill/>
          <a:ln w="0">
            <a:noFill/>
          </a:ln>
        </p:spPr>
        <p:txBody>
          <a:bodyPr lIns="0" tIns="0" rIns="0" bIns="0" anchor="t">
            <a:noAutofit/>
          </a:bodyPr>
          <a:lstStyle/>
          <a:p>
            <a:endParaRPr lang="en-US" sz="2000" b="0" strike="noStrike" spc="-1">
              <a:latin typeface="Arial"/>
            </a:endParaRPr>
          </a:p>
        </p:txBody>
      </p:sp>
      <p:sp>
        <p:nvSpPr>
          <p:cNvPr id="1011" name="PlaceHolder 3"/>
          <p:cNvSpPr>
            <a:spLocks noGrp="1"/>
          </p:cNvSpPr>
          <p:nvPr>
            <p:ph type="sldNum" idx="48"/>
          </p:nvPr>
        </p:nvSpPr>
        <p:spPr>
          <a:xfrm>
            <a:off x="3884760" y="8685360"/>
            <a:ext cx="2971080" cy="457920"/>
          </a:xfrm>
          <a:prstGeom prst="rect">
            <a:avLst/>
          </a:prstGeom>
          <a:noFill/>
          <a:ln w="0">
            <a:noFill/>
          </a:ln>
        </p:spPr>
        <p:txBody>
          <a:bodyPr lIns="0" tIns="0" rIns="0" bIns="0" anchor="b">
            <a:noAutofit/>
          </a:bodyPr>
          <a:lstStyle>
            <a:lvl1pPr algn="r">
              <a:lnSpc>
                <a:spcPct val="100000"/>
              </a:lnSpc>
              <a:buNone/>
              <a:tabLst>
                <a:tab pos="0" algn="l"/>
              </a:tabLst>
              <a:defRPr lang="en-US" sz="1200" b="0" strike="noStrike" spc="-1">
                <a:solidFill>
                  <a:srgbClr val="000000"/>
                </a:solidFill>
                <a:latin typeface="Calibri"/>
                <a:ea typeface="+mn-ea"/>
              </a:defRPr>
            </a:lvl1pPr>
          </a:lstStyle>
          <a:p>
            <a:pPr algn="r">
              <a:lnSpc>
                <a:spcPct val="100000"/>
              </a:lnSpc>
              <a:buNone/>
              <a:tabLst>
                <a:tab pos="0" algn="l"/>
              </a:tabLst>
            </a:pPr>
            <a:fld id="{1F9A6535-2A01-470C-A913-896F0F241187}" type="slidenum">
              <a:rPr lang="en-US" sz="1200" b="0" strike="noStrike" spc="-1">
                <a:solidFill>
                  <a:srgbClr val="000000"/>
                </a:solidFill>
                <a:latin typeface="Calibri"/>
                <a:ea typeface="+mn-ea"/>
              </a:rPr>
              <a:t>64</a:t>
            </a:fld>
            <a:endParaRPr lang="en-US" sz="1200" b="0" strike="noStrike" spc="-1">
              <a:latin typeface="Times New Roman"/>
            </a:endParaRPr>
          </a:p>
        </p:txBody>
      </p:sp>
    </p:spTree>
    <p:extLst>
      <p:ext uri="{BB962C8B-B14F-4D97-AF65-F5344CB8AC3E}">
        <p14:creationId xmlns:p14="http://schemas.microsoft.com/office/powerpoint/2010/main" val="36945003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9" name="PlaceHolder 1"/>
          <p:cNvSpPr>
            <a:spLocks noGrp="1" noRot="1" noChangeAspect="1"/>
          </p:cNvSpPr>
          <p:nvPr>
            <p:ph type="sldImg"/>
          </p:nvPr>
        </p:nvSpPr>
        <p:spPr>
          <a:xfrm>
            <a:off x="1371600" y="1143000"/>
            <a:ext cx="4114800" cy="3086100"/>
          </a:xfrm>
          <a:prstGeom prst="rect">
            <a:avLst/>
          </a:prstGeom>
          <a:ln w="0">
            <a:noFill/>
          </a:ln>
        </p:spPr>
      </p:sp>
      <p:sp>
        <p:nvSpPr>
          <p:cNvPr id="1010" name="PlaceHolder 2"/>
          <p:cNvSpPr>
            <a:spLocks noGrp="1"/>
          </p:cNvSpPr>
          <p:nvPr>
            <p:ph type="body"/>
          </p:nvPr>
        </p:nvSpPr>
        <p:spPr>
          <a:xfrm>
            <a:off x="685800" y="4400640"/>
            <a:ext cx="5485680" cy="3599640"/>
          </a:xfrm>
          <a:prstGeom prst="rect">
            <a:avLst/>
          </a:prstGeom>
          <a:noFill/>
          <a:ln w="0">
            <a:noFill/>
          </a:ln>
        </p:spPr>
        <p:txBody>
          <a:bodyPr lIns="0" tIns="0" rIns="0" bIns="0" anchor="t">
            <a:noAutofit/>
          </a:bodyPr>
          <a:lstStyle/>
          <a:p>
            <a:endParaRPr lang="en-US" sz="2000" b="0" strike="noStrike" spc="-1">
              <a:latin typeface="Arial"/>
            </a:endParaRPr>
          </a:p>
        </p:txBody>
      </p:sp>
      <p:sp>
        <p:nvSpPr>
          <p:cNvPr id="1011" name="PlaceHolder 3"/>
          <p:cNvSpPr>
            <a:spLocks noGrp="1"/>
          </p:cNvSpPr>
          <p:nvPr>
            <p:ph type="sldNum" idx="48"/>
          </p:nvPr>
        </p:nvSpPr>
        <p:spPr>
          <a:xfrm>
            <a:off x="3884760" y="8685360"/>
            <a:ext cx="2971080" cy="457920"/>
          </a:xfrm>
          <a:prstGeom prst="rect">
            <a:avLst/>
          </a:prstGeom>
          <a:noFill/>
          <a:ln w="0">
            <a:noFill/>
          </a:ln>
        </p:spPr>
        <p:txBody>
          <a:bodyPr lIns="0" tIns="0" rIns="0" bIns="0" anchor="b">
            <a:noAutofit/>
          </a:bodyPr>
          <a:lstStyle>
            <a:lvl1pPr algn="r">
              <a:lnSpc>
                <a:spcPct val="100000"/>
              </a:lnSpc>
              <a:buNone/>
              <a:tabLst>
                <a:tab pos="0" algn="l"/>
              </a:tabLst>
              <a:defRPr lang="en-US" sz="1200" b="0" strike="noStrike" spc="-1">
                <a:solidFill>
                  <a:srgbClr val="000000"/>
                </a:solidFill>
                <a:latin typeface="Calibri"/>
                <a:ea typeface="+mn-ea"/>
              </a:defRPr>
            </a:lvl1pPr>
          </a:lstStyle>
          <a:p>
            <a:pPr algn="r">
              <a:lnSpc>
                <a:spcPct val="100000"/>
              </a:lnSpc>
              <a:buNone/>
              <a:tabLst>
                <a:tab pos="0" algn="l"/>
              </a:tabLst>
            </a:pPr>
            <a:fld id="{1F9A6535-2A01-470C-A913-896F0F241187}" type="slidenum">
              <a:rPr lang="en-US" sz="1200" b="0" strike="noStrike" spc="-1">
                <a:solidFill>
                  <a:srgbClr val="000000"/>
                </a:solidFill>
                <a:latin typeface="Calibri"/>
                <a:ea typeface="+mn-ea"/>
              </a:rPr>
              <a:t>65</a:t>
            </a:fld>
            <a:endParaRPr lang="en-US" sz="1200" b="0" strike="noStrike" spc="-1">
              <a:latin typeface="Times New Roman"/>
            </a:endParaRPr>
          </a:p>
        </p:txBody>
      </p:sp>
    </p:spTree>
    <p:extLst>
      <p:ext uri="{BB962C8B-B14F-4D97-AF65-F5344CB8AC3E}">
        <p14:creationId xmlns:p14="http://schemas.microsoft.com/office/powerpoint/2010/main" val="334466881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9" name="PlaceHolder 1"/>
          <p:cNvSpPr>
            <a:spLocks noGrp="1" noRot="1" noChangeAspect="1"/>
          </p:cNvSpPr>
          <p:nvPr>
            <p:ph type="sldImg"/>
          </p:nvPr>
        </p:nvSpPr>
        <p:spPr>
          <a:xfrm>
            <a:off x="1371600" y="1143000"/>
            <a:ext cx="4114800" cy="3086100"/>
          </a:xfrm>
          <a:prstGeom prst="rect">
            <a:avLst/>
          </a:prstGeom>
          <a:ln w="0">
            <a:noFill/>
          </a:ln>
        </p:spPr>
      </p:sp>
      <p:sp>
        <p:nvSpPr>
          <p:cNvPr id="1010" name="PlaceHolder 2"/>
          <p:cNvSpPr>
            <a:spLocks noGrp="1"/>
          </p:cNvSpPr>
          <p:nvPr>
            <p:ph type="body"/>
          </p:nvPr>
        </p:nvSpPr>
        <p:spPr>
          <a:xfrm>
            <a:off x="685800" y="4400640"/>
            <a:ext cx="5485680" cy="3599640"/>
          </a:xfrm>
          <a:prstGeom prst="rect">
            <a:avLst/>
          </a:prstGeom>
          <a:noFill/>
          <a:ln w="0">
            <a:noFill/>
          </a:ln>
        </p:spPr>
        <p:txBody>
          <a:bodyPr lIns="0" tIns="0" rIns="0" bIns="0" anchor="t">
            <a:noAutofit/>
          </a:bodyPr>
          <a:lstStyle/>
          <a:p>
            <a:endParaRPr lang="en-US" sz="2000" b="0" strike="noStrike" spc="-1">
              <a:latin typeface="Arial"/>
            </a:endParaRPr>
          </a:p>
        </p:txBody>
      </p:sp>
      <p:sp>
        <p:nvSpPr>
          <p:cNvPr id="1011" name="PlaceHolder 3"/>
          <p:cNvSpPr>
            <a:spLocks noGrp="1"/>
          </p:cNvSpPr>
          <p:nvPr>
            <p:ph type="sldNum" idx="48"/>
          </p:nvPr>
        </p:nvSpPr>
        <p:spPr>
          <a:xfrm>
            <a:off x="3884760" y="8685360"/>
            <a:ext cx="2971080" cy="457920"/>
          </a:xfrm>
          <a:prstGeom prst="rect">
            <a:avLst/>
          </a:prstGeom>
          <a:noFill/>
          <a:ln w="0">
            <a:noFill/>
          </a:ln>
        </p:spPr>
        <p:txBody>
          <a:bodyPr lIns="0" tIns="0" rIns="0" bIns="0" anchor="b">
            <a:noAutofit/>
          </a:bodyPr>
          <a:lstStyle>
            <a:lvl1pPr algn="r">
              <a:lnSpc>
                <a:spcPct val="100000"/>
              </a:lnSpc>
              <a:buNone/>
              <a:tabLst>
                <a:tab pos="0" algn="l"/>
              </a:tabLst>
              <a:defRPr lang="en-US" sz="1200" b="0" strike="noStrike" spc="-1">
                <a:solidFill>
                  <a:srgbClr val="000000"/>
                </a:solidFill>
                <a:latin typeface="Calibri"/>
                <a:ea typeface="+mn-ea"/>
              </a:defRPr>
            </a:lvl1pPr>
          </a:lstStyle>
          <a:p>
            <a:pPr algn="r">
              <a:lnSpc>
                <a:spcPct val="100000"/>
              </a:lnSpc>
              <a:buNone/>
              <a:tabLst>
                <a:tab pos="0" algn="l"/>
              </a:tabLst>
            </a:pPr>
            <a:fld id="{1F9A6535-2A01-470C-A913-896F0F241187}" type="slidenum">
              <a:rPr lang="en-US" sz="1200" b="0" strike="noStrike" spc="-1">
                <a:solidFill>
                  <a:srgbClr val="000000"/>
                </a:solidFill>
                <a:latin typeface="Calibri"/>
                <a:ea typeface="+mn-ea"/>
              </a:rPr>
              <a:t>66</a:t>
            </a:fld>
            <a:endParaRPr lang="en-US" sz="1200" b="0" strike="noStrike" spc="-1">
              <a:latin typeface="Times New Roman"/>
            </a:endParaRPr>
          </a:p>
        </p:txBody>
      </p:sp>
    </p:spTree>
    <p:extLst>
      <p:ext uri="{BB962C8B-B14F-4D97-AF65-F5344CB8AC3E}">
        <p14:creationId xmlns:p14="http://schemas.microsoft.com/office/powerpoint/2010/main" val="150916385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9" name="PlaceHolder 1"/>
          <p:cNvSpPr>
            <a:spLocks noGrp="1" noRot="1" noChangeAspect="1"/>
          </p:cNvSpPr>
          <p:nvPr>
            <p:ph type="sldImg"/>
          </p:nvPr>
        </p:nvSpPr>
        <p:spPr>
          <a:xfrm>
            <a:off x="1371600" y="1143000"/>
            <a:ext cx="4114800" cy="3086100"/>
          </a:xfrm>
          <a:prstGeom prst="rect">
            <a:avLst/>
          </a:prstGeom>
          <a:ln w="0">
            <a:noFill/>
          </a:ln>
        </p:spPr>
      </p:sp>
      <p:sp>
        <p:nvSpPr>
          <p:cNvPr id="1010" name="PlaceHolder 2"/>
          <p:cNvSpPr>
            <a:spLocks noGrp="1"/>
          </p:cNvSpPr>
          <p:nvPr>
            <p:ph type="body"/>
          </p:nvPr>
        </p:nvSpPr>
        <p:spPr>
          <a:xfrm>
            <a:off x="685800" y="4400640"/>
            <a:ext cx="5485680" cy="3599640"/>
          </a:xfrm>
          <a:prstGeom prst="rect">
            <a:avLst/>
          </a:prstGeom>
          <a:noFill/>
          <a:ln w="0">
            <a:noFill/>
          </a:ln>
        </p:spPr>
        <p:txBody>
          <a:bodyPr lIns="0" tIns="0" rIns="0" bIns="0" anchor="t">
            <a:noAutofit/>
          </a:bodyPr>
          <a:lstStyle/>
          <a:p>
            <a:endParaRPr lang="en-US" sz="2000" b="0" strike="noStrike" spc="-1">
              <a:latin typeface="Arial"/>
            </a:endParaRPr>
          </a:p>
        </p:txBody>
      </p:sp>
      <p:sp>
        <p:nvSpPr>
          <p:cNvPr id="1011" name="PlaceHolder 3"/>
          <p:cNvSpPr>
            <a:spLocks noGrp="1"/>
          </p:cNvSpPr>
          <p:nvPr>
            <p:ph type="sldNum" idx="48"/>
          </p:nvPr>
        </p:nvSpPr>
        <p:spPr>
          <a:xfrm>
            <a:off x="3884760" y="8685360"/>
            <a:ext cx="2971080" cy="457920"/>
          </a:xfrm>
          <a:prstGeom prst="rect">
            <a:avLst/>
          </a:prstGeom>
          <a:noFill/>
          <a:ln w="0">
            <a:noFill/>
          </a:ln>
        </p:spPr>
        <p:txBody>
          <a:bodyPr lIns="0" tIns="0" rIns="0" bIns="0" anchor="b">
            <a:noAutofit/>
          </a:bodyPr>
          <a:lstStyle>
            <a:lvl1pPr algn="r">
              <a:lnSpc>
                <a:spcPct val="100000"/>
              </a:lnSpc>
              <a:buNone/>
              <a:tabLst>
                <a:tab pos="0" algn="l"/>
              </a:tabLst>
              <a:defRPr lang="en-US" sz="1200" b="0" strike="noStrike" spc="-1">
                <a:solidFill>
                  <a:srgbClr val="000000"/>
                </a:solidFill>
                <a:latin typeface="Calibri"/>
                <a:ea typeface="+mn-ea"/>
              </a:defRPr>
            </a:lvl1pPr>
          </a:lstStyle>
          <a:p>
            <a:pPr algn="r">
              <a:lnSpc>
                <a:spcPct val="100000"/>
              </a:lnSpc>
              <a:buNone/>
              <a:tabLst>
                <a:tab pos="0" algn="l"/>
              </a:tabLst>
            </a:pPr>
            <a:fld id="{1F9A6535-2A01-470C-A913-896F0F241187}" type="slidenum">
              <a:rPr lang="en-US" sz="1200" b="0" strike="noStrike" spc="-1">
                <a:solidFill>
                  <a:srgbClr val="000000"/>
                </a:solidFill>
                <a:latin typeface="Calibri"/>
                <a:ea typeface="+mn-ea"/>
              </a:rPr>
              <a:t>67</a:t>
            </a:fld>
            <a:endParaRPr lang="en-US" sz="1200" b="0" strike="noStrike" spc="-1">
              <a:latin typeface="Times New Roman"/>
            </a:endParaRPr>
          </a:p>
        </p:txBody>
      </p:sp>
    </p:spTree>
    <p:extLst>
      <p:ext uri="{BB962C8B-B14F-4D97-AF65-F5344CB8AC3E}">
        <p14:creationId xmlns:p14="http://schemas.microsoft.com/office/powerpoint/2010/main" val="270585771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9" name="PlaceHolder 1"/>
          <p:cNvSpPr>
            <a:spLocks noGrp="1" noRot="1" noChangeAspect="1"/>
          </p:cNvSpPr>
          <p:nvPr>
            <p:ph type="sldImg"/>
          </p:nvPr>
        </p:nvSpPr>
        <p:spPr>
          <a:xfrm>
            <a:off x="1371600" y="1143000"/>
            <a:ext cx="4114800" cy="3086100"/>
          </a:xfrm>
          <a:prstGeom prst="rect">
            <a:avLst/>
          </a:prstGeom>
          <a:ln w="0">
            <a:noFill/>
          </a:ln>
        </p:spPr>
      </p:sp>
      <p:sp>
        <p:nvSpPr>
          <p:cNvPr id="1010" name="PlaceHolder 2"/>
          <p:cNvSpPr>
            <a:spLocks noGrp="1"/>
          </p:cNvSpPr>
          <p:nvPr>
            <p:ph type="body"/>
          </p:nvPr>
        </p:nvSpPr>
        <p:spPr>
          <a:xfrm>
            <a:off x="685800" y="4400640"/>
            <a:ext cx="5485680" cy="3599640"/>
          </a:xfrm>
          <a:prstGeom prst="rect">
            <a:avLst/>
          </a:prstGeom>
          <a:noFill/>
          <a:ln w="0">
            <a:noFill/>
          </a:ln>
        </p:spPr>
        <p:txBody>
          <a:bodyPr lIns="0" tIns="0" rIns="0" bIns="0" anchor="t">
            <a:noAutofit/>
          </a:bodyPr>
          <a:lstStyle/>
          <a:p>
            <a:endParaRPr lang="en-US" sz="2000" b="0" strike="noStrike" spc="-1">
              <a:latin typeface="Arial"/>
            </a:endParaRPr>
          </a:p>
        </p:txBody>
      </p:sp>
      <p:sp>
        <p:nvSpPr>
          <p:cNvPr id="1011" name="PlaceHolder 3"/>
          <p:cNvSpPr>
            <a:spLocks noGrp="1"/>
          </p:cNvSpPr>
          <p:nvPr>
            <p:ph type="sldNum" idx="48"/>
          </p:nvPr>
        </p:nvSpPr>
        <p:spPr>
          <a:xfrm>
            <a:off x="3884760" y="8685360"/>
            <a:ext cx="2971080" cy="457920"/>
          </a:xfrm>
          <a:prstGeom prst="rect">
            <a:avLst/>
          </a:prstGeom>
          <a:noFill/>
          <a:ln w="0">
            <a:noFill/>
          </a:ln>
        </p:spPr>
        <p:txBody>
          <a:bodyPr lIns="0" tIns="0" rIns="0" bIns="0" anchor="b">
            <a:noAutofit/>
          </a:bodyPr>
          <a:lstStyle>
            <a:lvl1pPr algn="r">
              <a:lnSpc>
                <a:spcPct val="100000"/>
              </a:lnSpc>
              <a:buNone/>
              <a:tabLst>
                <a:tab pos="0" algn="l"/>
              </a:tabLst>
              <a:defRPr lang="en-US" sz="1200" b="0" strike="noStrike" spc="-1">
                <a:solidFill>
                  <a:srgbClr val="000000"/>
                </a:solidFill>
                <a:latin typeface="Calibri"/>
                <a:ea typeface="+mn-ea"/>
              </a:defRPr>
            </a:lvl1pPr>
          </a:lstStyle>
          <a:p>
            <a:pPr algn="r">
              <a:lnSpc>
                <a:spcPct val="100000"/>
              </a:lnSpc>
              <a:buNone/>
              <a:tabLst>
                <a:tab pos="0" algn="l"/>
              </a:tabLst>
            </a:pPr>
            <a:fld id="{1F9A6535-2A01-470C-A913-896F0F241187}" type="slidenum">
              <a:rPr lang="en-US" sz="1200" b="0" strike="noStrike" spc="-1">
                <a:solidFill>
                  <a:srgbClr val="000000"/>
                </a:solidFill>
                <a:latin typeface="Calibri"/>
                <a:ea typeface="+mn-ea"/>
              </a:rPr>
              <a:t>68</a:t>
            </a:fld>
            <a:endParaRPr lang="en-US" sz="1200" b="0" strike="noStrike" spc="-1">
              <a:latin typeface="Times New Roman"/>
            </a:endParaRPr>
          </a:p>
        </p:txBody>
      </p:sp>
    </p:spTree>
    <p:extLst>
      <p:ext uri="{BB962C8B-B14F-4D97-AF65-F5344CB8AC3E}">
        <p14:creationId xmlns:p14="http://schemas.microsoft.com/office/powerpoint/2010/main" val="337038905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9" name="PlaceHolder 1"/>
          <p:cNvSpPr>
            <a:spLocks noGrp="1" noRot="1" noChangeAspect="1"/>
          </p:cNvSpPr>
          <p:nvPr>
            <p:ph type="sldImg"/>
          </p:nvPr>
        </p:nvSpPr>
        <p:spPr>
          <a:xfrm>
            <a:off x="1371600" y="1143000"/>
            <a:ext cx="4114800" cy="3086100"/>
          </a:xfrm>
          <a:prstGeom prst="rect">
            <a:avLst/>
          </a:prstGeom>
          <a:ln w="0">
            <a:noFill/>
          </a:ln>
        </p:spPr>
      </p:sp>
      <p:sp>
        <p:nvSpPr>
          <p:cNvPr id="1010" name="PlaceHolder 2"/>
          <p:cNvSpPr>
            <a:spLocks noGrp="1"/>
          </p:cNvSpPr>
          <p:nvPr>
            <p:ph type="body"/>
          </p:nvPr>
        </p:nvSpPr>
        <p:spPr>
          <a:xfrm>
            <a:off x="685800" y="4400640"/>
            <a:ext cx="5485680" cy="3599640"/>
          </a:xfrm>
          <a:prstGeom prst="rect">
            <a:avLst/>
          </a:prstGeom>
          <a:noFill/>
          <a:ln w="0">
            <a:noFill/>
          </a:ln>
        </p:spPr>
        <p:txBody>
          <a:bodyPr lIns="0" tIns="0" rIns="0" bIns="0" anchor="t">
            <a:noAutofit/>
          </a:bodyPr>
          <a:lstStyle/>
          <a:p>
            <a:endParaRPr lang="en-US" sz="2000" b="0" strike="noStrike" spc="-1">
              <a:latin typeface="Arial"/>
            </a:endParaRPr>
          </a:p>
        </p:txBody>
      </p:sp>
      <p:sp>
        <p:nvSpPr>
          <p:cNvPr id="1011" name="PlaceHolder 3"/>
          <p:cNvSpPr>
            <a:spLocks noGrp="1"/>
          </p:cNvSpPr>
          <p:nvPr>
            <p:ph type="sldNum" idx="48"/>
          </p:nvPr>
        </p:nvSpPr>
        <p:spPr>
          <a:xfrm>
            <a:off x="3884760" y="8685360"/>
            <a:ext cx="2971080" cy="457920"/>
          </a:xfrm>
          <a:prstGeom prst="rect">
            <a:avLst/>
          </a:prstGeom>
          <a:noFill/>
          <a:ln w="0">
            <a:noFill/>
          </a:ln>
        </p:spPr>
        <p:txBody>
          <a:bodyPr lIns="0" tIns="0" rIns="0" bIns="0" anchor="b">
            <a:noAutofit/>
          </a:bodyPr>
          <a:lstStyle>
            <a:lvl1pPr algn="r">
              <a:lnSpc>
                <a:spcPct val="100000"/>
              </a:lnSpc>
              <a:buNone/>
              <a:tabLst>
                <a:tab pos="0" algn="l"/>
              </a:tabLst>
              <a:defRPr lang="en-US" sz="1200" b="0" strike="noStrike" spc="-1">
                <a:solidFill>
                  <a:srgbClr val="000000"/>
                </a:solidFill>
                <a:latin typeface="Calibri"/>
                <a:ea typeface="+mn-ea"/>
              </a:defRPr>
            </a:lvl1pPr>
          </a:lstStyle>
          <a:p>
            <a:pPr algn="r">
              <a:lnSpc>
                <a:spcPct val="100000"/>
              </a:lnSpc>
              <a:buNone/>
              <a:tabLst>
                <a:tab pos="0" algn="l"/>
              </a:tabLst>
            </a:pPr>
            <a:fld id="{1F9A6535-2A01-470C-A913-896F0F241187}" type="slidenum">
              <a:rPr lang="en-US" sz="1200" b="0" strike="noStrike" spc="-1">
                <a:solidFill>
                  <a:srgbClr val="000000"/>
                </a:solidFill>
                <a:latin typeface="Calibri"/>
                <a:ea typeface="+mn-ea"/>
              </a:rPr>
              <a:t>69</a:t>
            </a:fld>
            <a:endParaRPr lang="en-US" sz="1200" b="0" strike="noStrike" spc="-1">
              <a:latin typeface="Times New Roman"/>
            </a:endParaRPr>
          </a:p>
        </p:txBody>
      </p:sp>
    </p:spTree>
    <p:extLst>
      <p:ext uri="{BB962C8B-B14F-4D97-AF65-F5344CB8AC3E}">
        <p14:creationId xmlns:p14="http://schemas.microsoft.com/office/powerpoint/2010/main" val="337600949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9" name="PlaceHolder 1"/>
          <p:cNvSpPr>
            <a:spLocks noGrp="1" noRot="1" noChangeAspect="1"/>
          </p:cNvSpPr>
          <p:nvPr>
            <p:ph type="sldImg"/>
          </p:nvPr>
        </p:nvSpPr>
        <p:spPr>
          <a:xfrm>
            <a:off x="1371600" y="1143000"/>
            <a:ext cx="4114800" cy="3086100"/>
          </a:xfrm>
          <a:prstGeom prst="rect">
            <a:avLst/>
          </a:prstGeom>
          <a:ln w="0">
            <a:noFill/>
          </a:ln>
        </p:spPr>
      </p:sp>
      <p:sp>
        <p:nvSpPr>
          <p:cNvPr id="1010" name="PlaceHolder 2"/>
          <p:cNvSpPr>
            <a:spLocks noGrp="1"/>
          </p:cNvSpPr>
          <p:nvPr>
            <p:ph type="body"/>
          </p:nvPr>
        </p:nvSpPr>
        <p:spPr>
          <a:xfrm>
            <a:off x="685800" y="4400640"/>
            <a:ext cx="5485680" cy="3599640"/>
          </a:xfrm>
          <a:prstGeom prst="rect">
            <a:avLst/>
          </a:prstGeom>
          <a:noFill/>
          <a:ln w="0">
            <a:noFill/>
          </a:ln>
        </p:spPr>
        <p:txBody>
          <a:bodyPr lIns="0" tIns="0" rIns="0" bIns="0" anchor="t">
            <a:noAutofit/>
          </a:bodyPr>
          <a:lstStyle/>
          <a:p>
            <a:endParaRPr lang="en-US" sz="2000" b="0" strike="noStrike" spc="-1">
              <a:latin typeface="Arial"/>
            </a:endParaRPr>
          </a:p>
        </p:txBody>
      </p:sp>
      <p:sp>
        <p:nvSpPr>
          <p:cNvPr id="1011" name="PlaceHolder 3"/>
          <p:cNvSpPr>
            <a:spLocks noGrp="1"/>
          </p:cNvSpPr>
          <p:nvPr>
            <p:ph type="sldNum" idx="48"/>
          </p:nvPr>
        </p:nvSpPr>
        <p:spPr>
          <a:xfrm>
            <a:off x="3884760" y="8685360"/>
            <a:ext cx="2971080" cy="457920"/>
          </a:xfrm>
          <a:prstGeom prst="rect">
            <a:avLst/>
          </a:prstGeom>
          <a:noFill/>
          <a:ln w="0">
            <a:noFill/>
          </a:ln>
        </p:spPr>
        <p:txBody>
          <a:bodyPr lIns="0" tIns="0" rIns="0" bIns="0" anchor="b">
            <a:noAutofit/>
          </a:bodyPr>
          <a:lstStyle>
            <a:lvl1pPr algn="r">
              <a:lnSpc>
                <a:spcPct val="100000"/>
              </a:lnSpc>
              <a:buNone/>
              <a:tabLst>
                <a:tab pos="0" algn="l"/>
              </a:tabLst>
              <a:defRPr lang="en-US" sz="1200" b="0" strike="noStrike" spc="-1">
                <a:solidFill>
                  <a:srgbClr val="000000"/>
                </a:solidFill>
                <a:latin typeface="Calibri"/>
                <a:ea typeface="+mn-ea"/>
              </a:defRPr>
            </a:lvl1pPr>
          </a:lstStyle>
          <a:p>
            <a:pPr algn="r">
              <a:lnSpc>
                <a:spcPct val="100000"/>
              </a:lnSpc>
              <a:buNone/>
              <a:tabLst>
                <a:tab pos="0" algn="l"/>
              </a:tabLst>
            </a:pPr>
            <a:fld id="{1F9A6535-2A01-470C-A913-896F0F241187}" type="slidenum">
              <a:rPr lang="en-US" sz="1200" b="0" strike="noStrike" spc="-1">
                <a:solidFill>
                  <a:srgbClr val="000000"/>
                </a:solidFill>
                <a:latin typeface="Calibri"/>
                <a:ea typeface="+mn-ea"/>
              </a:rPr>
              <a:t>70</a:t>
            </a:fld>
            <a:endParaRPr lang="en-US" sz="1200" b="0" strike="noStrike" spc="-1">
              <a:latin typeface="Times New Roman"/>
            </a:endParaRPr>
          </a:p>
        </p:txBody>
      </p:sp>
    </p:spTree>
    <p:extLst>
      <p:ext uri="{BB962C8B-B14F-4D97-AF65-F5344CB8AC3E}">
        <p14:creationId xmlns:p14="http://schemas.microsoft.com/office/powerpoint/2010/main" val="12390031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3" name="PlaceHolder 1"/>
          <p:cNvSpPr>
            <a:spLocks noGrp="1" noRot="1" noChangeAspect="1"/>
          </p:cNvSpPr>
          <p:nvPr>
            <p:ph type="sldImg"/>
          </p:nvPr>
        </p:nvSpPr>
        <p:spPr>
          <a:xfrm>
            <a:off x="1371600" y="1143000"/>
            <a:ext cx="4114800" cy="3086100"/>
          </a:xfrm>
          <a:prstGeom prst="rect">
            <a:avLst/>
          </a:prstGeom>
          <a:ln w="0">
            <a:noFill/>
          </a:ln>
        </p:spPr>
      </p:sp>
      <p:sp>
        <p:nvSpPr>
          <p:cNvPr id="914" name="PlaceHolder 2"/>
          <p:cNvSpPr>
            <a:spLocks noGrp="1"/>
          </p:cNvSpPr>
          <p:nvPr>
            <p:ph type="body"/>
          </p:nvPr>
        </p:nvSpPr>
        <p:spPr>
          <a:xfrm>
            <a:off x="685800" y="4400640"/>
            <a:ext cx="5485680" cy="3599640"/>
          </a:xfrm>
          <a:prstGeom prst="rect">
            <a:avLst/>
          </a:prstGeom>
          <a:noFill/>
          <a:ln w="0">
            <a:noFill/>
          </a:ln>
        </p:spPr>
        <p:txBody>
          <a:bodyPr lIns="0" tIns="0" rIns="0" bIns="0" anchor="t">
            <a:noAutofit/>
          </a:bodyPr>
          <a:lstStyle/>
          <a:p>
            <a:endParaRPr lang="en-US" sz="2000" b="0" strike="noStrike" spc="-1">
              <a:latin typeface="Arial"/>
            </a:endParaRPr>
          </a:p>
        </p:txBody>
      </p:sp>
      <p:sp>
        <p:nvSpPr>
          <p:cNvPr id="915" name="PlaceHolder 3"/>
          <p:cNvSpPr>
            <a:spLocks noGrp="1"/>
          </p:cNvSpPr>
          <p:nvPr>
            <p:ph type="sldNum" idx="16"/>
          </p:nvPr>
        </p:nvSpPr>
        <p:spPr>
          <a:xfrm>
            <a:off x="3884760" y="8685360"/>
            <a:ext cx="2971080" cy="457920"/>
          </a:xfrm>
          <a:prstGeom prst="rect">
            <a:avLst/>
          </a:prstGeom>
          <a:noFill/>
          <a:ln w="0">
            <a:noFill/>
          </a:ln>
        </p:spPr>
        <p:txBody>
          <a:bodyPr lIns="0" tIns="0" rIns="0" bIns="0" anchor="b">
            <a:noAutofit/>
          </a:bodyPr>
          <a:lstStyle>
            <a:lvl1pPr algn="r">
              <a:lnSpc>
                <a:spcPct val="100000"/>
              </a:lnSpc>
              <a:buNone/>
              <a:defRPr lang="en-US" sz="1200" b="0" strike="noStrike" spc="-1">
                <a:solidFill>
                  <a:srgbClr val="000000"/>
                </a:solidFill>
                <a:latin typeface="+mn-lt"/>
                <a:ea typeface="+mn-ea"/>
              </a:defRPr>
            </a:lvl1pPr>
          </a:lstStyle>
          <a:p>
            <a:pPr algn="r">
              <a:lnSpc>
                <a:spcPct val="100000"/>
              </a:lnSpc>
              <a:buNone/>
            </a:pPr>
            <a:fld id="{7ACE55AE-4489-4CAD-A056-15EAFB12AE3F}" type="slidenum">
              <a:rPr lang="en-US" sz="1200" b="0" strike="noStrike" spc="-1">
                <a:solidFill>
                  <a:srgbClr val="000000"/>
                </a:solidFill>
                <a:latin typeface="+mn-lt"/>
                <a:ea typeface="+mn-ea"/>
              </a:rPr>
              <a:t>8</a:t>
            </a:fld>
            <a:endParaRPr lang="en-US" sz="1200" b="0" strike="noStrike" spc="-1">
              <a:latin typeface="Times New Roman"/>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9" name="PlaceHolder 1"/>
          <p:cNvSpPr>
            <a:spLocks noGrp="1" noRot="1" noChangeAspect="1"/>
          </p:cNvSpPr>
          <p:nvPr>
            <p:ph type="sldImg"/>
          </p:nvPr>
        </p:nvSpPr>
        <p:spPr>
          <a:xfrm>
            <a:off x="1371600" y="1143000"/>
            <a:ext cx="4114800" cy="3086100"/>
          </a:xfrm>
          <a:prstGeom prst="rect">
            <a:avLst/>
          </a:prstGeom>
          <a:ln w="0">
            <a:noFill/>
          </a:ln>
        </p:spPr>
      </p:sp>
      <p:sp>
        <p:nvSpPr>
          <p:cNvPr id="1010" name="PlaceHolder 2"/>
          <p:cNvSpPr>
            <a:spLocks noGrp="1"/>
          </p:cNvSpPr>
          <p:nvPr>
            <p:ph type="body"/>
          </p:nvPr>
        </p:nvSpPr>
        <p:spPr>
          <a:xfrm>
            <a:off x="685800" y="4400640"/>
            <a:ext cx="5485680" cy="3599640"/>
          </a:xfrm>
          <a:prstGeom prst="rect">
            <a:avLst/>
          </a:prstGeom>
          <a:noFill/>
          <a:ln w="0">
            <a:noFill/>
          </a:ln>
        </p:spPr>
        <p:txBody>
          <a:bodyPr lIns="0" tIns="0" rIns="0" bIns="0" anchor="t">
            <a:noAutofit/>
          </a:bodyPr>
          <a:lstStyle/>
          <a:p>
            <a:endParaRPr lang="en-US" sz="2000" b="0" strike="noStrike" spc="-1">
              <a:latin typeface="Arial"/>
            </a:endParaRPr>
          </a:p>
        </p:txBody>
      </p:sp>
      <p:sp>
        <p:nvSpPr>
          <p:cNvPr id="1011" name="PlaceHolder 3"/>
          <p:cNvSpPr>
            <a:spLocks noGrp="1"/>
          </p:cNvSpPr>
          <p:nvPr>
            <p:ph type="sldNum" idx="48"/>
          </p:nvPr>
        </p:nvSpPr>
        <p:spPr>
          <a:xfrm>
            <a:off x="3884760" y="8685360"/>
            <a:ext cx="2971080" cy="457920"/>
          </a:xfrm>
          <a:prstGeom prst="rect">
            <a:avLst/>
          </a:prstGeom>
          <a:noFill/>
          <a:ln w="0">
            <a:noFill/>
          </a:ln>
        </p:spPr>
        <p:txBody>
          <a:bodyPr lIns="0" tIns="0" rIns="0" bIns="0" anchor="b">
            <a:noAutofit/>
          </a:bodyPr>
          <a:lstStyle>
            <a:lvl1pPr algn="r">
              <a:lnSpc>
                <a:spcPct val="100000"/>
              </a:lnSpc>
              <a:buNone/>
              <a:tabLst>
                <a:tab pos="0" algn="l"/>
              </a:tabLst>
              <a:defRPr lang="en-US" sz="1200" b="0" strike="noStrike" spc="-1">
                <a:solidFill>
                  <a:srgbClr val="000000"/>
                </a:solidFill>
                <a:latin typeface="Calibri"/>
                <a:ea typeface="+mn-ea"/>
              </a:defRPr>
            </a:lvl1pPr>
          </a:lstStyle>
          <a:p>
            <a:pPr algn="r">
              <a:lnSpc>
                <a:spcPct val="100000"/>
              </a:lnSpc>
              <a:buNone/>
              <a:tabLst>
                <a:tab pos="0" algn="l"/>
              </a:tabLst>
            </a:pPr>
            <a:fld id="{1F9A6535-2A01-470C-A913-896F0F241187}" type="slidenum">
              <a:rPr lang="en-US" sz="1200" b="0" strike="noStrike" spc="-1">
                <a:solidFill>
                  <a:srgbClr val="000000"/>
                </a:solidFill>
                <a:latin typeface="Calibri"/>
                <a:ea typeface="+mn-ea"/>
              </a:rPr>
              <a:t>71</a:t>
            </a:fld>
            <a:endParaRPr lang="en-US" sz="1200" b="0" strike="noStrike" spc="-1">
              <a:latin typeface="Times New Roman"/>
            </a:endParaRPr>
          </a:p>
        </p:txBody>
      </p:sp>
    </p:spTree>
    <p:extLst>
      <p:ext uri="{BB962C8B-B14F-4D97-AF65-F5344CB8AC3E}">
        <p14:creationId xmlns:p14="http://schemas.microsoft.com/office/powerpoint/2010/main" val="419478971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9" name="PlaceHolder 1"/>
          <p:cNvSpPr>
            <a:spLocks noGrp="1" noRot="1" noChangeAspect="1"/>
          </p:cNvSpPr>
          <p:nvPr>
            <p:ph type="sldImg"/>
          </p:nvPr>
        </p:nvSpPr>
        <p:spPr>
          <a:xfrm>
            <a:off x="1371600" y="1143000"/>
            <a:ext cx="4114800" cy="3086100"/>
          </a:xfrm>
          <a:prstGeom prst="rect">
            <a:avLst/>
          </a:prstGeom>
          <a:ln w="0">
            <a:noFill/>
          </a:ln>
        </p:spPr>
      </p:sp>
      <p:sp>
        <p:nvSpPr>
          <p:cNvPr id="1010" name="PlaceHolder 2"/>
          <p:cNvSpPr>
            <a:spLocks noGrp="1"/>
          </p:cNvSpPr>
          <p:nvPr>
            <p:ph type="body"/>
          </p:nvPr>
        </p:nvSpPr>
        <p:spPr>
          <a:xfrm>
            <a:off x="685800" y="4400640"/>
            <a:ext cx="5485680" cy="3599640"/>
          </a:xfrm>
          <a:prstGeom prst="rect">
            <a:avLst/>
          </a:prstGeom>
          <a:noFill/>
          <a:ln w="0">
            <a:noFill/>
          </a:ln>
        </p:spPr>
        <p:txBody>
          <a:bodyPr lIns="0" tIns="0" rIns="0" bIns="0" anchor="t">
            <a:noAutofit/>
          </a:bodyPr>
          <a:lstStyle/>
          <a:p>
            <a:endParaRPr lang="en-US" sz="2000" b="0" strike="noStrike" spc="-1">
              <a:latin typeface="Arial"/>
            </a:endParaRPr>
          </a:p>
        </p:txBody>
      </p:sp>
      <p:sp>
        <p:nvSpPr>
          <p:cNvPr id="1011" name="PlaceHolder 3"/>
          <p:cNvSpPr>
            <a:spLocks noGrp="1"/>
          </p:cNvSpPr>
          <p:nvPr>
            <p:ph type="sldNum" idx="48"/>
          </p:nvPr>
        </p:nvSpPr>
        <p:spPr>
          <a:xfrm>
            <a:off x="3884760" y="8685360"/>
            <a:ext cx="2971080" cy="457920"/>
          </a:xfrm>
          <a:prstGeom prst="rect">
            <a:avLst/>
          </a:prstGeom>
          <a:noFill/>
          <a:ln w="0">
            <a:noFill/>
          </a:ln>
        </p:spPr>
        <p:txBody>
          <a:bodyPr lIns="0" tIns="0" rIns="0" bIns="0" anchor="b">
            <a:noAutofit/>
          </a:bodyPr>
          <a:lstStyle>
            <a:lvl1pPr algn="r">
              <a:lnSpc>
                <a:spcPct val="100000"/>
              </a:lnSpc>
              <a:buNone/>
              <a:tabLst>
                <a:tab pos="0" algn="l"/>
              </a:tabLst>
              <a:defRPr lang="en-US" sz="1200" b="0" strike="noStrike" spc="-1">
                <a:solidFill>
                  <a:srgbClr val="000000"/>
                </a:solidFill>
                <a:latin typeface="Calibri"/>
                <a:ea typeface="+mn-ea"/>
              </a:defRPr>
            </a:lvl1pPr>
          </a:lstStyle>
          <a:p>
            <a:pPr algn="r">
              <a:lnSpc>
                <a:spcPct val="100000"/>
              </a:lnSpc>
              <a:buNone/>
              <a:tabLst>
                <a:tab pos="0" algn="l"/>
              </a:tabLst>
            </a:pPr>
            <a:fld id="{1F9A6535-2A01-470C-A913-896F0F241187}" type="slidenum">
              <a:rPr lang="en-US" sz="1200" b="0" strike="noStrike" spc="-1">
                <a:solidFill>
                  <a:srgbClr val="000000"/>
                </a:solidFill>
                <a:latin typeface="Calibri"/>
                <a:ea typeface="+mn-ea"/>
              </a:rPr>
              <a:t>72</a:t>
            </a:fld>
            <a:endParaRPr lang="en-US" sz="1200" b="0" strike="noStrike" spc="-1">
              <a:latin typeface="Times New Roman"/>
            </a:endParaRPr>
          </a:p>
        </p:txBody>
      </p:sp>
    </p:spTree>
    <p:extLst>
      <p:ext uri="{BB962C8B-B14F-4D97-AF65-F5344CB8AC3E}">
        <p14:creationId xmlns:p14="http://schemas.microsoft.com/office/powerpoint/2010/main" val="280551844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0" name="PlaceHolder 1"/>
          <p:cNvSpPr>
            <a:spLocks noGrp="1" noRot="1" noChangeAspect="1"/>
          </p:cNvSpPr>
          <p:nvPr>
            <p:ph type="sldImg"/>
          </p:nvPr>
        </p:nvSpPr>
        <p:spPr>
          <a:xfrm>
            <a:off x="1371600" y="1143000"/>
            <a:ext cx="4114800" cy="3086100"/>
          </a:xfrm>
          <a:prstGeom prst="rect">
            <a:avLst/>
          </a:prstGeom>
          <a:ln w="0">
            <a:noFill/>
          </a:ln>
        </p:spPr>
      </p:sp>
      <p:sp>
        <p:nvSpPr>
          <p:cNvPr id="1031" name="PlaceHolder 2"/>
          <p:cNvSpPr>
            <a:spLocks noGrp="1"/>
          </p:cNvSpPr>
          <p:nvPr>
            <p:ph type="body"/>
          </p:nvPr>
        </p:nvSpPr>
        <p:spPr>
          <a:xfrm>
            <a:off x="685800" y="4400640"/>
            <a:ext cx="5485680" cy="3599640"/>
          </a:xfrm>
          <a:prstGeom prst="rect">
            <a:avLst/>
          </a:prstGeom>
          <a:noFill/>
          <a:ln w="0">
            <a:noFill/>
          </a:ln>
        </p:spPr>
        <p:txBody>
          <a:bodyPr lIns="0" tIns="0" rIns="0" bIns="0" anchor="t">
            <a:noAutofit/>
          </a:bodyPr>
          <a:lstStyle/>
          <a:p>
            <a:endParaRPr lang="en-US" sz="2000" b="0" strike="noStrike" spc="-1">
              <a:latin typeface="Arial"/>
            </a:endParaRPr>
          </a:p>
        </p:txBody>
      </p:sp>
      <p:sp>
        <p:nvSpPr>
          <p:cNvPr id="1032" name="PlaceHolder 3"/>
          <p:cNvSpPr>
            <a:spLocks noGrp="1"/>
          </p:cNvSpPr>
          <p:nvPr>
            <p:ph type="sldNum" idx="55"/>
          </p:nvPr>
        </p:nvSpPr>
        <p:spPr>
          <a:xfrm>
            <a:off x="3884760" y="8685360"/>
            <a:ext cx="2971080" cy="457920"/>
          </a:xfrm>
          <a:prstGeom prst="rect">
            <a:avLst/>
          </a:prstGeom>
          <a:noFill/>
          <a:ln w="0">
            <a:noFill/>
          </a:ln>
        </p:spPr>
        <p:txBody>
          <a:bodyPr lIns="0" tIns="0" rIns="0" bIns="0" anchor="b">
            <a:noAutofit/>
          </a:bodyPr>
          <a:lstStyle>
            <a:lvl1pPr algn="r">
              <a:lnSpc>
                <a:spcPct val="100000"/>
              </a:lnSpc>
              <a:buNone/>
              <a:tabLst>
                <a:tab pos="0" algn="l"/>
              </a:tabLst>
              <a:defRPr lang="en-US" sz="1200" b="0" strike="noStrike" spc="-1">
                <a:solidFill>
                  <a:srgbClr val="000000"/>
                </a:solidFill>
                <a:latin typeface="Calibri"/>
                <a:ea typeface="+mn-ea"/>
              </a:defRPr>
            </a:lvl1pPr>
          </a:lstStyle>
          <a:p>
            <a:pPr algn="r">
              <a:lnSpc>
                <a:spcPct val="100000"/>
              </a:lnSpc>
              <a:buNone/>
              <a:tabLst>
                <a:tab pos="0" algn="l"/>
              </a:tabLst>
            </a:pPr>
            <a:fld id="{DAEB38AB-0817-406E-BF5B-DFE6A5380516}" type="slidenum">
              <a:rPr lang="en-US" sz="1200" b="0" strike="noStrike" spc="-1">
                <a:solidFill>
                  <a:srgbClr val="000000"/>
                </a:solidFill>
                <a:latin typeface="Calibri"/>
                <a:ea typeface="+mn-ea"/>
              </a:rPr>
              <a:t>73</a:t>
            </a:fld>
            <a:endParaRPr lang="en-US" sz="1200" b="0" strike="noStrike" spc="-1">
              <a:latin typeface="Times New Roman"/>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3" name="PlaceHolder 1"/>
          <p:cNvSpPr>
            <a:spLocks noGrp="1" noRot="1" noChangeAspect="1"/>
          </p:cNvSpPr>
          <p:nvPr>
            <p:ph type="sldImg"/>
          </p:nvPr>
        </p:nvSpPr>
        <p:spPr>
          <a:xfrm>
            <a:off x="1371600" y="1143000"/>
            <a:ext cx="4114800" cy="3086100"/>
          </a:xfrm>
          <a:prstGeom prst="rect">
            <a:avLst/>
          </a:prstGeom>
          <a:ln w="0">
            <a:noFill/>
          </a:ln>
        </p:spPr>
      </p:sp>
      <p:sp>
        <p:nvSpPr>
          <p:cNvPr id="1034" name="PlaceHolder 2"/>
          <p:cNvSpPr>
            <a:spLocks noGrp="1"/>
          </p:cNvSpPr>
          <p:nvPr>
            <p:ph type="body"/>
          </p:nvPr>
        </p:nvSpPr>
        <p:spPr>
          <a:xfrm>
            <a:off x="685800" y="4400640"/>
            <a:ext cx="5485680" cy="3599640"/>
          </a:xfrm>
          <a:prstGeom prst="rect">
            <a:avLst/>
          </a:prstGeom>
          <a:noFill/>
          <a:ln w="0">
            <a:noFill/>
          </a:ln>
        </p:spPr>
        <p:txBody>
          <a:bodyPr lIns="0" tIns="0" rIns="0" bIns="0" anchor="t">
            <a:noAutofit/>
          </a:bodyPr>
          <a:lstStyle/>
          <a:p>
            <a:endParaRPr lang="en-US" sz="2000" b="0" strike="noStrike" spc="-1">
              <a:latin typeface="Arial"/>
            </a:endParaRPr>
          </a:p>
        </p:txBody>
      </p:sp>
      <p:sp>
        <p:nvSpPr>
          <p:cNvPr id="1035" name="PlaceHolder 3"/>
          <p:cNvSpPr>
            <a:spLocks noGrp="1"/>
          </p:cNvSpPr>
          <p:nvPr>
            <p:ph type="sldNum" idx="56"/>
          </p:nvPr>
        </p:nvSpPr>
        <p:spPr>
          <a:xfrm>
            <a:off x="3884760" y="8685360"/>
            <a:ext cx="2971080" cy="457920"/>
          </a:xfrm>
          <a:prstGeom prst="rect">
            <a:avLst/>
          </a:prstGeom>
          <a:noFill/>
          <a:ln w="0">
            <a:noFill/>
          </a:ln>
        </p:spPr>
        <p:txBody>
          <a:bodyPr lIns="0" tIns="0" rIns="0" bIns="0" anchor="b">
            <a:noAutofit/>
          </a:bodyPr>
          <a:lstStyle>
            <a:lvl1pPr algn="r">
              <a:lnSpc>
                <a:spcPct val="100000"/>
              </a:lnSpc>
              <a:buNone/>
              <a:tabLst>
                <a:tab pos="0" algn="l"/>
              </a:tabLst>
              <a:defRPr lang="en-US" sz="1200" b="0" strike="noStrike" spc="-1">
                <a:solidFill>
                  <a:srgbClr val="000000"/>
                </a:solidFill>
                <a:latin typeface="Calibri"/>
                <a:ea typeface="+mn-ea"/>
              </a:defRPr>
            </a:lvl1pPr>
          </a:lstStyle>
          <a:p>
            <a:pPr algn="r">
              <a:lnSpc>
                <a:spcPct val="100000"/>
              </a:lnSpc>
              <a:buNone/>
              <a:tabLst>
                <a:tab pos="0" algn="l"/>
              </a:tabLst>
            </a:pPr>
            <a:fld id="{4C46101F-1BE5-46A5-B1B2-0E821F494EDB}" type="slidenum">
              <a:rPr lang="en-US" sz="1200" b="0" strike="noStrike" spc="-1">
                <a:solidFill>
                  <a:srgbClr val="000000"/>
                </a:solidFill>
                <a:latin typeface="Calibri"/>
                <a:ea typeface="+mn-ea"/>
              </a:rPr>
              <a:t>74</a:t>
            </a:fld>
            <a:endParaRPr lang="en-US" sz="1200" b="0" strike="noStrike" spc="-1">
              <a:latin typeface="Times New Roman"/>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6" name="PlaceHolder 1"/>
          <p:cNvSpPr>
            <a:spLocks noGrp="1" noRot="1" noChangeAspect="1"/>
          </p:cNvSpPr>
          <p:nvPr>
            <p:ph type="sldImg"/>
          </p:nvPr>
        </p:nvSpPr>
        <p:spPr>
          <a:xfrm>
            <a:off x="1371600" y="1143000"/>
            <a:ext cx="4114800" cy="3086100"/>
          </a:xfrm>
          <a:prstGeom prst="rect">
            <a:avLst/>
          </a:prstGeom>
          <a:ln w="0">
            <a:noFill/>
          </a:ln>
        </p:spPr>
      </p:sp>
      <p:sp>
        <p:nvSpPr>
          <p:cNvPr id="1037" name="PlaceHolder 2"/>
          <p:cNvSpPr>
            <a:spLocks noGrp="1"/>
          </p:cNvSpPr>
          <p:nvPr>
            <p:ph type="body"/>
          </p:nvPr>
        </p:nvSpPr>
        <p:spPr>
          <a:xfrm>
            <a:off x="685800" y="4400640"/>
            <a:ext cx="5485680" cy="3599640"/>
          </a:xfrm>
          <a:prstGeom prst="rect">
            <a:avLst/>
          </a:prstGeom>
          <a:noFill/>
          <a:ln w="0">
            <a:noFill/>
          </a:ln>
        </p:spPr>
        <p:txBody>
          <a:bodyPr lIns="0" tIns="0" rIns="0" bIns="0" anchor="t">
            <a:noAutofit/>
          </a:bodyPr>
          <a:lstStyle/>
          <a:p>
            <a:endParaRPr lang="en-US" sz="2000" b="0" strike="noStrike" spc="-1">
              <a:latin typeface="Arial"/>
            </a:endParaRPr>
          </a:p>
        </p:txBody>
      </p:sp>
      <p:sp>
        <p:nvSpPr>
          <p:cNvPr id="1038" name="PlaceHolder 3"/>
          <p:cNvSpPr>
            <a:spLocks noGrp="1"/>
          </p:cNvSpPr>
          <p:nvPr>
            <p:ph type="sldNum" idx="57"/>
          </p:nvPr>
        </p:nvSpPr>
        <p:spPr>
          <a:xfrm>
            <a:off x="3884760" y="8685360"/>
            <a:ext cx="2971080" cy="457920"/>
          </a:xfrm>
          <a:prstGeom prst="rect">
            <a:avLst/>
          </a:prstGeom>
          <a:noFill/>
          <a:ln w="0">
            <a:noFill/>
          </a:ln>
        </p:spPr>
        <p:txBody>
          <a:bodyPr lIns="0" tIns="0" rIns="0" bIns="0" anchor="b">
            <a:noAutofit/>
          </a:bodyPr>
          <a:lstStyle>
            <a:lvl1pPr algn="r">
              <a:lnSpc>
                <a:spcPct val="100000"/>
              </a:lnSpc>
              <a:buNone/>
              <a:tabLst>
                <a:tab pos="0" algn="l"/>
              </a:tabLst>
              <a:defRPr lang="en-US" sz="1200" b="0" strike="noStrike" spc="-1">
                <a:solidFill>
                  <a:srgbClr val="000000"/>
                </a:solidFill>
                <a:latin typeface="Calibri"/>
                <a:ea typeface="+mn-ea"/>
              </a:defRPr>
            </a:lvl1pPr>
          </a:lstStyle>
          <a:p>
            <a:pPr algn="r">
              <a:lnSpc>
                <a:spcPct val="100000"/>
              </a:lnSpc>
              <a:buNone/>
              <a:tabLst>
                <a:tab pos="0" algn="l"/>
              </a:tabLst>
            </a:pPr>
            <a:fld id="{BAF72A65-1CF7-4161-A5BC-6664785490EA}" type="slidenum">
              <a:rPr lang="en-US" sz="1200" b="0" strike="noStrike" spc="-1">
                <a:solidFill>
                  <a:srgbClr val="000000"/>
                </a:solidFill>
                <a:latin typeface="Calibri"/>
                <a:ea typeface="+mn-ea"/>
              </a:rPr>
              <a:t>75</a:t>
            </a:fld>
            <a:endParaRPr lang="en-US" sz="1200" b="0" strike="noStrike" spc="-1">
              <a:latin typeface="Times New Roman"/>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9" name="PlaceHolder 1"/>
          <p:cNvSpPr>
            <a:spLocks noGrp="1" noRot="1" noChangeAspect="1"/>
          </p:cNvSpPr>
          <p:nvPr>
            <p:ph type="sldImg"/>
          </p:nvPr>
        </p:nvSpPr>
        <p:spPr>
          <a:xfrm>
            <a:off x="1371600" y="1143000"/>
            <a:ext cx="4114800" cy="3086100"/>
          </a:xfrm>
          <a:prstGeom prst="rect">
            <a:avLst/>
          </a:prstGeom>
          <a:ln w="0">
            <a:noFill/>
          </a:ln>
        </p:spPr>
      </p:sp>
      <p:sp>
        <p:nvSpPr>
          <p:cNvPr id="1040" name="PlaceHolder 2"/>
          <p:cNvSpPr>
            <a:spLocks noGrp="1"/>
          </p:cNvSpPr>
          <p:nvPr>
            <p:ph type="body"/>
          </p:nvPr>
        </p:nvSpPr>
        <p:spPr>
          <a:xfrm>
            <a:off x="685800" y="4400640"/>
            <a:ext cx="5485680" cy="3599640"/>
          </a:xfrm>
          <a:prstGeom prst="rect">
            <a:avLst/>
          </a:prstGeom>
          <a:noFill/>
          <a:ln w="0">
            <a:noFill/>
          </a:ln>
        </p:spPr>
        <p:txBody>
          <a:bodyPr lIns="0" tIns="0" rIns="0" bIns="0" anchor="t">
            <a:noAutofit/>
          </a:bodyPr>
          <a:lstStyle/>
          <a:p>
            <a:endParaRPr lang="en-US" sz="2000" b="0" strike="noStrike" spc="-1">
              <a:latin typeface="Arial"/>
            </a:endParaRPr>
          </a:p>
        </p:txBody>
      </p:sp>
      <p:sp>
        <p:nvSpPr>
          <p:cNvPr id="1041" name="PlaceHolder 3"/>
          <p:cNvSpPr>
            <a:spLocks noGrp="1"/>
          </p:cNvSpPr>
          <p:nvPr>
            <p:ph type="sldNum" idx="58"/>
          </p:nvPr>
        </p:nvSpPr>
        <p:spPr>
          <a:xfrm>
            <a:off x="3884760" y="8685360"/>
            <a:ext cx="2971080" cy="457920"/>
          </a:xfrm>
          <a:prstGeom prst="rect">
            <a:avLst/>
          </a:prstGeom>
          <a:noFill/>
          <a:ln w="0">
            <a:noFill/>
          </a:ln>
        </p:spPr>
        <p:txBody>
          <a:bodyPr lIns="0" tIns="0" rIns="0" bIns="0" anchor="b">
            <a:noAutofit/>
          </a:bodyPr>
          <a:lstStyle>
            <a:lvl1pPr algn="r">
              <a:lnSpc>
                <a:spcPct val="100000"/>
              </a:lnSpc>
              <a:buNone/>
              <a:tabLst>
                <a:tab pos="0" algn="l"/>
              </a:tabLst>
              <a:defRPr lang="en-US" sz="1200" b="0" strike="noStrike" spc="-1">
                <a:solidFill>
                  <a:srgbClr val="000000"/>
                </a:solidFill>
                <a:latin typeface="Calibri"/>
                <a:ea typeface="+mn-ea"/>
              </a:defRPr>
            </a:lvl1pPr>
          </a:lstStyle>
          <a:p>
            <a:pPr algn="r">
              <a:lnSpc>
                <a:spcPct val="100000"/>
              </a:lnSpc>
              <a:buNone/>
              <a:tabLst>
                <a:tab pos="0" algn="l"/>
              </a:tabLst>
            </a:pPr>
            <a:fld id="{750DF0F7-F09F-4832-818B-A63520F24DC2}" type="slidenum">
              <a:rPr lang="en-US" sz="1200" b="0" strike="noStrike" spc="-1">
                <a:solidFill>
                  <a:srgbClr val="000000"/>
                </a:solidFill>
                <a:latin typeface="Calibri"/>
                <a:ea typeface="+mn-ea"/>
              </a:rPr>
              <a:t>76</a:t>
            </a:fld>
            <a:endParaRPr lang="en-US" sz="1200" b="0" strike="noStrike" spc="-1">
              <a:latin typeface="Times New Roman"/>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2" name="PlaceHolder 1"/>
          <p:cNvSpPr>
            <a:spLocks noGrp="1" noRot="1" noChangeAspect="1"/>
          </p:cNvSpPr>
          <p:nvPr>
            <p:ph type="sldImg"/>
          </p:nvPr>
        </p:nvSpPr>
        <p:spPr>
          <a:xfrm>
            <a:off x="1371600" y="1143000"/>
            <a:ext cx="4114800" cy="3086100"/>
          </a:xfrm>
          <a:prstGeom prst="rect">
            <a:avLst/>
          </a:prstGeom>
          <a:ln w="0">
            <a:noFill/>
          </a:ln>
        </p:spPr>
      </p:sp>
      <p:sp>
        <p:nvSpPr>
          <p:cNvPr id="1043" name="PlaceHolder 2"/>
          <p:cNvSpPr>
            <a:spLocks noGrp="1"/>
          </p:cNvSpPr>
          <p:nvPr>
            <p:ph type="body"/>
          </p:nvPr>
        </p:nvSpPr>
        <p:spPr>
          <a:xfrm>
            <a:off x="685800" y="4400640"/>
            <a:ext cx="5485680" cy="3599640"/>
          </a:xfrm>
          <a:prstGeom prst="rect">
            <a:avLst/>
          </a:prstGeom>
          <a:noFill/>
          <a:ln w="0">
            <a:noFill/>
          </a:ln>
        </p:spPr>
        <p:txBody>
          <a:bodyPr lIns="0" tIns="0" rIns="0" bIns="0" anchor="t">
            <a:noAutofit/>
          </a:bodyPr>
          <a:lstStyle/>
          <a:p>
            <a:endParaRPr lang="en-US" sz="2000" b="0" strike="noStrike" spc="-1">
              <a:latin typeface="Arial"/>
            </a:endParaRPr>
          </a:p>
        </p:txBody>
      </p:sp>
      <p:sp>
        <p:nvSpPr>
          <p:cNvPr id="1044" name="PlaceHolder 3"/>
          <p:cNvSpPr>
            <a:spLocks noGrp="1"/>
          </p:cNvSpPr>
          <p:nvPr>
            <p:ph type="sldNum" idx="59"/>
          </p:nvPr>
        </p:nvSpPr>
        <p:spPr>
          <a:xfrm>
            <a:off x="3884760" y="8685360"/>
            <a:ext cx="2971080" cy="457920"/>
          </a:xfrm>
          <a:prstGeom prst="rect">
            <a:avLst/>
          </a:prstGeom>
          <a:noFill/>
          <a:ln w="0">
            <a:noFill/>
          </a:ln>
        </p:spPr>
        <p:txBody>
          <a:bodyPr lIns="0" tIns="0" rIns="0" bIns="0" anchor="b">
            <a:noAutofit/>
          </a:bodyPr>
          <a:lstStyle>
            <a:lvl1pPr algn="r">
              <a:lnSpc>
                <a:spcPct val="100000"/>
              </a:lnSpc>
              <a:buNone/>
              <a:tabLst>
                <a:tab pos="0" algn="l"/>
              </a:tabLst>
              <a:defRPr lang="en-US" sz="1200" b="0" strike="noStrike" spc="-1">
                <a:solidFill>
                  <a:srgbClr val="000000"/>
                </a:solidFill>
                <a:latin typeface="Calibri"/>
                <a:ea typeface="+mn-ea"/>
              </a:defRPr>
            </a:lvl1pPr>
          </a:lstStyle>
          <a:p>
            <a:pPr algn="r">
              <a:lnSpc>
                <a:spcPct val="100000"/>
              </a:lnSpc>
              <a:buNone/>
              <a:tabLst>
                <a:tab pos="0" algn="l"/>
              </a:tabLst>
            </a:pPr>
            <a:fld id="{D65F7D7A-D5AD-4946-AB8B-B0A1D18B5F23}" type="slidenum">
              <a:rPr lang="en-US" sz="1200" b="0" strike="noStrike" spc="-1">
                <a:solidFill>
                  <a:srgbClr val="000000"/>
                </a:solidFill>
                <a:latin typeface="Calibri"/>
                <a:ea typeface="+mn-ea"/>
              </a:rPr>
              <a:t>77</a:t>
            </a:fld>
            <a:endParaRPr lang="en-US" sz="1200" b="0" strike="noStrike" spc="-1">
              <a:latin typeface="Times New Roman"/>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2" name="PlaceHolder 1"/>
          <p:cNvSpPr>
            <a:spLocks noGrp="1" noRot="1" noChangeAspect="1"/>
          </p:cNvSpPr>
          <p:nvPr>
            <p:ph type="sldImg"/>
          </p:nvPr>
        </p:nvSpPr>
        <p:spPr>
          <a:xfrm>
            <a:off x="1371600" y="1143000"/>
            <a:ext cx="4114800" cy="3086100"/>
          </a:xfrm>
          <a:prstGeom prst="rect">
            <a:avLst/>
          </a:prstGeom>
          <a:ln w="0">
            <a:noFill/>
          </a:ln>
        </p:spPr>
      </p:sp>
      <p:sp>
        <p:nvSpPr>
          <p:cNvPr id="1043" name="PlaceHolder 2"/>
          <p:cNvSpPr>
            <a:spLocks noGrp="1"/>
          </p:cNvSpPr>
          <p:nvPr>
            <p:ph type="body"/>
          </p:nvPr>
        </p:nvSpPr>
        <p:spPr>
          <a:xfrm>
            <a:off x="685800" y="4400640"/>
            <a:ext cx="5485680" cy="3599640"/>
          </a:xfrm>
          <a:prstGeom prst="rect">
            <a:avLst/>
          </a:prstGeom>
          <a:noFill/>
          <a:ln w="0">
            <a:noFill/>
          </a:ln>
        </p:spPr>
        <p:txBody>
          <a:bodyPr lIns="0" tIns="0" rIns="0" bIns="0" anchor="t">
            <a:noAutofit/>
          </a:bodyPr>
          <a:lstStyle/>
          <a:p>
            <a:endParaRPr lang="en-US" sz="2000" b="0" strike="noStrike" spc="-1">
              <a:latin typeface="Arial"/>
            </a:endParaRPr>
          </a:p>
        </p:txBody>
      </p:sp>
      <p:sp>
        <p:nvSpPr>
          <p:cNvPr id="1044" name="PlaceHolder 3"/>
          <p:cNvSpPr>
            <a:spLocks noGrp="1"/>
          </p:cNvSpPr>
          <p:nvPr>
            <p:ph type="sldNum" idx="59"/>
          </p:nvPr>
        </p:nvSpPr>
        <p:spPr>
          <a:xfrm>
            <a:off x="3884760" y="8685360"/>
            <a:ext cx="2971080" cy="457920"/>
          </a:xfrm>
          <a:prstGeom prst="rect">
            <a:avLst/>
          </a:prstGeom>
          <a:noFill/>
          <a:ln w="0">
            <a:noFill/>
          </a:ln>
        </p:spPr>
        <p:txBody>
          <a:bodyPr lIns="0" tIns="0" rIns="0" bIns="0" anchor="b">
            <a:noAutofit/>
          </a:bodyPr>
          <a:lstStyle>
            <a:lvl1pPr algn="r">
              <a:lnSpc>
                <a:spcPct val="100000"/>
              </a:lnSpc>
              <a:buNone/>
              <a:tabLst>
                <a:tab pos="0" algn="l"/>
              </a:tabLst>
              <a:defRPr lang="en-US" sz="1200" b="0" strike="noStrike" spc="-1">
                <a:solidFill>
                  <a:srgbClr val="000000"/>
                </a:solidFill>
                <a:latin typeface="Calibri"/>
                <a:ea typeface="+mn-ea"/>
              </a:defRPr>
            </a:lvl1pPr>
          </a:lstStyle>
          <a:p>
            <a:pPr algn="r">
              <a:lnSpc>
                <a:spcPct val="100000"/>
              </a:lnSpc>
              <a:buNone/>
              <a:tabLst>
                <a:tab pos="0" algn="l"/>
              </a:tabLst>
            </a:pPr>
            <a:fld id="{D65F7D7A-D5AD-4946-AB8B-B0A1D18B5F23}" type="slidenum">
              <a:rPr lang="en-US" sz="1200" b="0" strike="noStrike" spc="-1">
                <a:solidFill>
                  <a:srgbClr val="000000"/>
                </a:solidFill>
                <a:latin typeface="Calibri"/>
                <a:ea typeface="+mn-ea"/>
              </a:rPr>
              <a:t>78</a:t>
            </a:fld>
            <a:endParaRPr lang="en-US" sz="1200" b="0" strike="noStrike" spc="-1">
              <a:latin typeface="Times New Roman"/>
            </a:endParaRPr>
          </a:p>
        </p:txBody>
      </p:sp>
    </p:spTree>
    <p:extLst>
      <p:ext uri="{BB962C8B-B14F-4D97-AF65-F5344CB8AC3E}">
        <p14:creationId xmlns:p14="http://schemas.microsoft.com/office/powerpoint/2010/main" val="28805348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2" name="PlaceHolder 1"/>
          <p:cNvSpPr>
            <a:spLocks noGrp="1" noRot="1" noChangeAspect="1"/>
          </p:cNvSpPr>
          <p:nvPr>
            <p:ph type="sldImg"/>
          </p:nvPr>
        </p:nvSpPr>
        <p:spPr>
          <a:xfrm>
            <a:off x="1371600" y="1143000"/>
            <a:ext cx="4114800" cy="3086100"/>
          </a:xfrm>
          <a:prstGeom prst="rect">
            <a:avLst/>
          </a:prstGeom>
          <a:ln w="0">
            <a:noFill/>
          </a:ln>
        </p:spPr>
      </p:sp>
      <p:sp>
        <p:nvSpPr>
          <p:cNvPr id="1043" name="PlaceHolder 2"/>
          <p:cNvSpPr>
            <a:spLocks noGrp="1"/>
          </p:cNvSpPr>
          <p:nvPr>
            <p:ph type="body"/>
          </p:nvPr>
        </p:nvSpPr>
        <p:spPr>
          <a:xfrm>
            <a:off x="685800" y="4400640"/>
            <a:ext cx="5485680" cy="3599640"/>
          </a:xfrm>
          <a:prstGeom prst="rect">
            <a:avLst/>
          </a:prstGeom>
          <a:noFill/>
          <a:ln w="0">
            <a:noFill/>
          </a:ln>
        </p:spPr>
        <p:txBody>
          <a:bodyPr lIns="0" tIns="0" rIns="0" bIns="0" anchor="t">
            <a:noAutofit/>
          </a:bodyPr>
          <a:lstStyle/>
          <a:p>
            <a:endParaRPr lang="en-US" sz="2000" b="0" strike="noStrike" spc="-1">
              <a:latin typeface="Arial"/>
            </a:endParaRPr>
          </a:p>
        </p:txBody>
      </p:sp>
      <p:sp>
        <p:nvSpPr>
          <p:cNvPr id="1044" name="PlaceHolder 3"/>
          <p:cNvSpPr>
            <a:spLocks noGrp="1"/>
          </p:cNvSpPr>
          <p:nvPr>
            <p:ph type="sldNum" idx="59"/>
          </p:nvPr>
        </p:nvSpPr>
        <p:spPr>
          <a:xfrm>
            <a:off x="3884760" y="8685360"/>
            <a:ext cx="2971080" cy="457920"/>
          </a:xfrm>
          <a:prstGeom prst="rect">
            <a:avLst/>
          </a:prstGeom>
          <a:noFill/>
          <a:ln w="0">
            <a:noFill/>
          </a:ln>
        </p:spPr>
        <p:txBody>
          <a:bodyPr lIns="0" tIns="0" rIns="0" bIns="0" anchor="b">
            <a:noAutofit/>
          </a:bodyPr>
          <a:lstStyle>
            <a:lvl1pPr algn="r">
              <a:lnSpc>
                <a:spcPct val="100000"/>
              </a:lnSpc>
              <a:buNone/>
              <a:tabLst>
                <a:tab pos="0" algn="l"/>
              </a:tabLst>
              <a:defRPr lang="en-US" sz="1200" b="0" strike="noStrike" spc="-1">
                <a:solidFill>
                  <a:srgbClr val="000000"/>
                </a:solidFill>
                <a:latin typeface="Calibri"/>
                <a:ea typeface="+mn-ea"/>
              </a:defRPr>
            </a:lvl1pPr>
          </a:lstStyle>
          <a:p>
            <a:pPr algn="r">
              <a:lnSpc>
                <a:spcPct val="100000"/>
              </a:lnSpc>
              <a:buNone/>
              <a:tabLst>
                <a:tab pos="0" algn="l"/>
              </a:tabLst>
            </a:pPr>
            <a:fld id="{D65F7D7A-D5AD-4946-AB8B-B0A1D18B5F23}" type="slidenum">
              <a:rPr lang="en-US" sz="1200" b="0" strike="noStrike" spc="-1">
                <a:solidFill>
                  <a:srgbClr val="000000"/>
                </a:solidFill>
                <a:latin typeface="Calibri"/>
                <a:ea typeface="+mn-ea"/>
              </a:rPr>
              <a:t>79</a:t>
            </a:fld>
            <a:endParaRPr lang="en-US" sz="1200" b="0" strike="noStrike" spc="-1">
              <a:latin typeface="Times New Roman"/>
            </a:endParaRPr>
          </a:p>
        </p:txBody>
      </p:sp>
    </p:spTree>
    <p:extLst>
      <p:ext uri="{BB962C8B-B14F-4D97-AF65-F5344CB8AC3E}">
        <p14:creationId xmlns:p14="http://schemas.microsoft.com/office/powerpoint/2010/main" val="342862543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2" name="PlaceHolder 1"/>
          <p:cNvSpPr>
            <a:spLocks noGrp="1" noRot="1" noChangeAspect="1"/>
          </p:cNvSpPr>
          <p:nvPr>
            <p:ph type="sldImg"/>
          </p:nvPr>
        </p:nvSpPr>
        <p:spPr>
          <a:xfrm>
            <a:off x="1371600" y="1143000"/>
            <a:ext cx="4114800" cy="3086100"/>
          </a:xfrm>
          <a:prstGeom prst="rect">
            <a:avLst/>
          </a:prstGeom>
          <a:ln w="0">
            <a:noFill/>
          </a:ln>
        </p:spPr>
      </p:sp>
      <p:sp>
        <p:nvSpPr>
          <p:cNvPr id="1043" name="PlaceHolder 2"/>
          <p:cNvSpPr>
            <a:spLocks noGrp="1"/>
          </p:cNvSpPr>
          <p:nvPr>
            <p:ph type="body"/>
          </p:nvPr>
        </p:nvSpPr>
        <p:spPr>
          <a:xfrm>
            <a:off x="685800" y="4400640"/>
            <a:ext cx="5485680" cy="3599640"/>
          </a:xfrm>
          <a:prstGeom prst="rect">
            <a:avLst/>
          </a:prstGeom>
          <a:noFill/>
          <a:ln w="0">
            <a:noFill/>
          </a:ln>
        </p:spPr>
        <p:txBody>
          <a:bodyPr lIns="0" tIns="0" rIns="0" bIns="0" anchor="t">
            <a:noAutofit/>
          </a:bodyPr>
          <a:lstStyle/>
          <a:p>
            <a:endParaRPr lang="en-US" sz="2000" b="0" strike="noStrike" spc="-1">
              <a:latin typeface="Arial"/>
            </a:endParaRPr>
          </a:p>
        </p:txBody>
      </p:sp>
      <p:sp>
        <p:nvSpPr>
          <p:cNvPr id="1044" name="PlaceHolder 3"/>
          <p:cNvSpPr>
            <a:spLocks noGrp="1"/>
          </p:cNvSpPr>
          <p:nvPr>
            <p:ph type="sldNum" idx="59"/>
          </p:nvPr>
        </p:nvSpPr>
        <p:spPr>
          <a:xfrm>
            <a:off x="3884760" y="8685360"/>
            <a:ext cx="2971080" cy="457920"/>
          </a:xfrm>
          <a:prstGeom prst="rect">
            <a:avLst/>
          </a:prstGeom>
          <a:noFill/>
          <a:ln w="0">
            <a:noFill/>
          </a:ln>
        </p:spPr>
        <p:txBody>
          <a:bodyPr lIns="0" tIns="0" rIns="0" bIns="0" anchor="b">
            <a:noAutofit/>
          </a:bodyPr>
          <a:lstStyle>
            <a:lvl1pPr algn="r">
              <a:lnSpc>
                <a:spcPct val="100000"/>
              </a:lnSpc>
              <a:buNone/>
              <a:tabLst>
                <a:tab pos="0" algn="l"/>
              </a:tabLst>
              <a:defRPr lang="en-US" sz="1200" b="0" strike="noStrike" spc="-1">
                <a:solidFill>
                  <a:srgbClr val="000000"/>
                </a:solidFill>
                <a:latin typeface="Calibri"/>
                <a:ea typeface="+mn-ea"/>
              </a:defRPr>
            </a:lvl1pPr>
          </a:lstStyle>
          <a:p>
            <a:pPr algn="r">
              <a:lnSpc>
                <a:spcPct val="100000"/>
              </a:lnSpc>
              <a:buNone/>
              <a:tabLst>
                <a:tab pos="0" algn="l"/>
              </a:tabLst>
            </a:pPr>
            <a:fld id="{D65F7D7A-D5AD-4946-AB8B-B0A1D18B5F23}" type="slidenum">
              <a:rPr lang="en-US" sz="1200" b="0" strike="noStrike" spc="-1">
                <a:solidFill>
                  <a:srgbClr val="000000"/>
                </a:solidFill>
                <a:latin typeface="Calibri"/>
                <a:ea typeface="+mn-ea"/>
              </a:rPr>
              <a:t>80</a:t>
            </a:fld>
            <a:endParaRPr lang="en-US" sz="1200" b="0" strike="noStrike" spc="-1">
              <a:latin typeface="Times New Roman"/>
            </a:endParaRPr>
          </a:p>
        </p:txBody>
      </p:sp>
    </p:spTree>
    <p:extLst>
      <p:ext uri="{BB962C8B-B14F-4D97-AF65-F5344CB8AC3E}">
        <p14:creationId xmlns:p14="http://schemas.microsoft.com/office/powerpoint/2010/main" val="36692688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6" name="PlaceHolder 1"/>
          <p:cNvSpPr>
            <a:spLocks noGrp="1" noRot="1" noChangeAspect="1"/>
          </p:cNvSpPr>
          <p:nvPr>
            <p:ph type="sldImg"/>
          </p:nvPr>
        </p:nvSpPr>
        <p:spPr>
          <a:xfrm>
            <a:off x="1371600" y="1143000"/>
            <a:ext cx="4114800" cy="3086100"/>
          </a:xfrm>
          <a:prstGeom prst="rect">
            <a:avLst/>
          </a:prstGeom>
          <a:ln w="0">
            <a:noFill/>
          </a:ln>
        </p:spPr>
      </p:sp>
      <p:sp>
        <p:nvSpPr>
          <p:cNvPr id="917" name="PlaceHolder 2"/>
          <p:cNvSpPr>
            <a:spLocks noGrp="1"/>
          </p:cNvSpPr>
          <p:nvPr>
            <p:ph type="body"/>
          </p:nvPr>
        </p:nvSpPr>
        <p:spPr>
          <a:xfrm>
            <a:off x="685800" y="4400640"/>
            <a:ext cx="5485680" cy="3599640"/>
          </a:xfrm>
          <a:prstGeom prst="rect">
            <a:avLst/>
          </a:prstGeom>
          <a:noFill/>
          <a:ln w="0">
            <a:noFill/>
          </a:ln>
        </p:spPr>
        <p:txBody>
          <a:bodyPr lIns="0" tIns="0" rIns="0" bIns="0" anchor="t">
            <a:noAutofit/>
          </a:bodyPr>
          <a:lstStyle/>
          <a:p>
            <a:endParaRPr lang="en-US" sz="2000" b="0" strike="noStrike" spc="-1">
              <a:latin typeface="Arial"/>
            </a:endParaRPr>
          </a:p>
        </p:txBody>
      </p:sp>
      <p:sp>
        <p:nvSpPr>
          <p:cNvPr id="918" name="PlaceHolder 3"/>
          <p:cNvSpPr>
            <a:spLocks noGrp="1"/>
          </p:cNvSpPr>
          <p:nvPr>
            <p:ph type="sldNum" idx="17"/>
          </p:nvPr>
        </p:nvSpPr>
        <p:spPr>
          <a:xfrm>
            <a:off x="3884760" y="8685360"/>
            <a:ext cx="2971080" cy="457920"/>
          </a:xfrm>
          <a:prstGeom prst="rect">
            <a:avLst/>
          </a:prstGeom>
          <a:noFill/>
          <a:ln w="0">
            <a:noFill/>
          </a:ln>
        </p:spPr>
        <p:txBody>
          <a:bodyPr lIns="0" tIns="0" rIns="0" bIns="0" anchor="b">
            <a:noAutofit/>
          </a:bodyPr>
          <a:lstStyle>
            <a:lvl1pPr algn="r">
              <a:lnSpc>
                <a:spcPct val="100000"/>
              </a:lnSpc>
              <a:buNone/>
              <a:defRPr lang="en-US" sz="1200" b="0" strike="noStrike" spc="-1">
                <a:solidFill>
                  <a:srgbClr val="000000"/>
                </a:solidFill>
                <a:latin typeface="+mn-lt"/>
                <a:ea typeface="+mn-ea"/>
              </a:defRPr>
            </a:lvl1pPr>
          </a:lstStyle>
          <a:p>
            <a:pPr algn="r">
              <a:lnSpc>
                <a:spcPct val="100000"/>
              </a:lnSpc>
              <a:buNone/>
            </a:pPr>
            <a:fld id="{00A2DCE3-3525-4E00-9364-6E51DB4A2D72}" type="slidenum">
              <a:rPr lang="en-US" sz="1200" b="0" strike="noStrike" spc="-1">
                <a:solidFill>
                  <a:srgbClr val="000000"/>
                </a:solidFill>
                <a:latin typeface="+mn-lt"/>
                <a:ea typeface="+mn-ea"/>
              </a:rPr>
              <a:t>9</a:t>
            </a:fld>
            <a:endParaRPr lang="en-US" sz="1200" b="0" strike="noStrike" spc="-1">
              <a:latin typeface="Times New Roman"/>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5" name="PlaceHolder 1"/>
          <p:cNvSpPr>
            <a:spLocks noGrp="1" noRot="1" noChangeAspect="1"/>
          </p:cNvSpPr>
          <p:nvPr>
            <p:ph type="sldImg"/>
          </p:nvPr>
        </p:nvSpPr>
        <p:spPr>
          <a:xfrm>
            <a:off x="1371600" y="1143000"/>
            <a:ext cx="4114800" cy="3086100"/>
          </a:xfrm>
          <a:prstGeom prst="rect">
            <a:avLst/>
          </a:prstGeom>
          <a:ln w="0">
            <a:noFill/>
          </a:ln>
        </p:spPr>
      </p:sp>
      <p:sp>
        <p:nvSpPr>
          <p:cNvPr id="1046" name="PlaceHolder 2"/>
          <p:cNvSpPr>
            <a:spLocks noGrp="1"/>
          </p:cNvSpPr>
          <p:nvPr>
            <p:ph type="body"/>
          </p:nvPr>
        </p:nvSpPr>
        <p:spPr>
          <a:xfrm>
            <a:off x="685800" y="4400640"/>
            <a:ext cx="5485680" cy="3599640"/>
          </a:xfrm>
          <a:prstGeom prst="rect">
            <a:avLst/>
          </a:prstGeom>
          <a:noFill/>
          <a:ln w="0">
            <a:noFill/>
          </a:ln>
        </p:spPr>
        <p:txBody>
          <a:bodyPr lIns="0" tIns="0" rIns="0" bIns="0" anchor="t">
            <a:noAutofit/>
          </a:bodyPr>
          <a:lstStyle/>
          <a:p>
            <a:endParaRPr lang="en-US" sz="2000" b="0" strike="noStrike" spc="-1">
              <a:latin typeface="Arial"/>
            </a:endParaRPr>
          </a:p>
        </p:txBody>
      </p:sp>
      <p:sp>
        <p:nvSpPr>
          <p:cNvPr id="1047" name="PlaceHolder 3"/>
          <p:cNvSpPr>
            <a:spLocks noGrp="1"/>
          </p:cNvSpPr>
          <p:nvPr>
            <p:ph type="sldNum" idx="60"/>
          </p:nvPr>
        </p:nvSpPr>
        <p:spPr>
          <a:xfrm>
            <a:off x="3884760" y="8685360"/>
            <a:ext cx="2971080" cy="457920"/>
          </a:xfrm>
          <a:prstGeom prst="rect">
            <a:avLst/>
          </a:prstGeom>
          <a:noFill/>
          <a:ln w="0">
            <a:noFill/>
          </a:ln>
        </p:spPr>
        <p:txBody>
          <a:bodyPr lIns="0" tIns="0" rIns="0" bIns="0" anchor="b">
            <a:noAutofit/>
          </a:bodyPr>
          <a:lstStyle>
            <a:lvl1pPr algn="r">
              <a:lnSpc>
                <a:spcPct val="100000"/>
              </a:lnSpc>
              <a:buNone/>
              <a:tabLst>
                <a:tab pos="0" algn="l"/>
              </a:tabLst>
              <a:defRPr lang="en-US" sz="1200" b="0" strike="noStrike" spc="-1">
                <a:solidFill>
                  <a:srgbClr val="000000"/>
                </a:solidFill>
                <a:latin typeface="Calibri"/>
                <a:ea typeface="+mn-ea"/>
              </a:defRPr>
            </a:lvl1pPr>
          </a:lstStyle>
          <a:p>
            <a:pPr algn="r">
              <a:lnSpc>
                <a:spcPct val="100000"/>
              </a:lnSpc>
              <a:buNone/>
              <a:tabLst>
                <a:tab pos="0" algn="l"/>
              </a:tabLst>
            </a:pPr>
            <a:fld id="{B2600809-C0B0-431A-8220-F96309502CB2}" type="slidenum">
              <a:rPr lang="en-US" sz="1200" b="0" strike="noStrike" spc="-1">
                <a:solidFill>
                  <a:srgbClr val="000000"/>
                </a:solidFill>
                <a:latin typeface="Calibri"/>
                <a:ea typeface="+mn-ea"/>
              </a:rPr>
              <a:t>81</a:t>
            </a:fld>
            <a:endParaRPr lang="en-US" sz="1200" b="0" strike="noStrike" spc="-1">
              <a:latin typeface="Times New Roman"/>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 name="PlaceHolder 1"/>
          <p:cNvSpPr>
            <a:spLocks noGrp="1" noRot="1" noChangeAspect="1"/>
          </p:cNvSpPr>
          <p:nvPr>
            <p:ph type="sldImg"/>
          </p:nvPr>
        </p:nvSpPr>
        <p:spPr>
          <a:xfrm>
            <a:off x="1371600" y="1143000"/>
            <a:ext cx="4114800" cy="3086100"/>
          </a:xfrm>
          <a:prstGeom prst="rect">
            <a:avLst/>
          </a:prstGeom>
          <a:ln w="0">
            <a:noFill/>
          </a:ln>
        </p:spPr>
      </p:sp>
      <p:sp>
        <p:nvSpPr>
          <p:cNvPr id="1049" name="PlaceHolder 2"/>
          <p:cNvSpPr>
            <a:spLocks noGrp="1"/>
          </p:cNvSpPr>
          <p:nvPr>
            <p:ph type="body"/>
          </p:nvPr>
        </p:nvSpPr>
        <p:spPr>
          <a:xfrm>
            <a:off x="685800" y="4400640"/>
            <a:ext cx="5485680" cy="3599640"/>
          </a:xfrm>
          <a:prstGeom prst="rect">
            <a:avLst/>
          </a:prstGeom>
          <a:noFill/>
          <a:ln w="0">
            <a:noFill/>
          </a:ln>
        </p:spPr>
        <p:txBody>
          <a:bodyPr lIns="0" tIns="0" rIns="0" bIns="0" anchor="t">
            <a:noAutofit/>
          </a:bodyPr>
          <a:lstStyle/>
          <a:p>
            <a:endParaRPr lang="en-US" sz="2000" b="0" strike="noStrike" spc="-1">
              <a:latin typeface="Arial"/>
            </a:endParaRPr>
          </a:p>
        </p:txBody>
      </p:sp>
      <p:sp>
        <p:nvSpPr>
          <p:cNvPr id="1050" name="PlaceHolder 3"/>
          <p:cNvSpPr>
            <a:spLocks noGrp="1"/>
          </p:cNvSpPr>
          <p:nvPr>
            <p:ph type="sldNum" idx="61"/>
          </p:nvPr>
        </p:nvSpPr>
        <p:spPr>
          <a:xfrm>
            <a:off x="3884760" y="8685360"/>
            <a:ext cx="2971080" cy="457920"/>
          </a:xfrm>
          <a:prstGeom prst="rect">
            <a:avLst/>
          </a:prstGeom>
          <a:noFill/>
          <a:ln w="0">
            <a:noFill/>
          </a:ln>
        </p:spPr>
        <p:txBody>
          <a:bodyPr lIns="0" tIns="0" rIns="0" bIns="0" anchor="b">
            <a:noAutofit/>
          </a:bodyPr>
          <a:lstStyle>
            <a:lvl1pPr algn="r">
              <a:lnSpc>
                <a:spcPct val="100000"/>
              </a:lnSpc>
              <a:buNone/>
              <a:tabLst>
                <a:tab pos="0" algn="l"/>
              </a:tabLst>
              <a:defRPr lang="en-US" sz="1200" b="0" strike="noStrike" spc="-1">
                <a:solidFill>
                  <a:srgbClr val="000000"/>
                </a:solidFill>
                <a:latin typeface="Calibri"/>
                <a:ea typeface="+mn-ea"/>
              </a:defRPr>
            </a:lvl1pPr>
          </a:lstStyle>
          <a:p>
            <a:pPr algn="r">
              <a:lnSpc>
                <a:spcPct val="100000"/>
              </a:lnSpc>
              <a:buNone/>
              <a:tabLst>
                <a:tab pos="0" algn="l"/>
              </a:tabLst>
            </a:pPr>
            <a:fld id="{32F39CC2-7EEE-4FF2-8E9F-ADBF8D03D6FF}" type="slidenum">
              <a:rPr lang="en-US" sz="1200" b="0" strike="noStrike" spc="-1">
                <a:solidFill>
                  <a:srgbClr val="000000"/>
                </a:solidFill>
                <a:latin typeface="Calibri"/>
                <a:ea typeface="+mn-ea"/>
              </a:rPr>
              <a:t>82</a:t>
            </a:fld>
            <a:endParaRPr lang="en-US" sz="1200" b="0" strike="noStrike" spc="-1">
              <a:latin typeface="Times New Roman"/>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1" name="PlaceHolder 1"/>
          <p:cNvSpPr>
            <a:spLocks noGrp="1" noRot="1" noChangeAspect="1"/>
          </p:cNvSpPr>
          <p:nvPr>
            <p:ph type="sldImg"/>
          </p:nvPr>
        </p:nvSpPr>
        <p:spPr>
          <a:xfrm>
            <a:off x="1371600" y="1143000"/>
            <a:ext cx="4114800" cy="3086100"/>
          </a:xfrm>
          <a:prstGeom prst="rect">
            <a:avLst/>
          </a:prstGeom>
          <a:ln w="0">
            <a:noFill/>
          </a:ln>
        </p:spPr>
      </p:sp>
      <p:sp>
        <p:nvSpPr>
          <p:cNvPr id="1052" name="PlaceHolder 2"/>
          <p:cNvSpPr>
            <a:spLocks noGrp="1"/>
          </p:cNvSpPr>
          <p:nvPr>
            <p:ph type="body"/>
          </p:nvPr>
        </p:nvSpPr>
        <p:spPr>
          <a:xfrm>
            <a:off x="685800" y="4400640"/>
            <a:ext cx="5485680" cy="3599640"/>
          </a:xfrm>
          <a:prstGeom prst="rect">
            <a:avLst/>
          </a:prstGeom>
          <a:noFill/>
          <a:ln w="0">
            <a:noFill/>
          </a:ln>
        </p:spPr>
        <p:txBody>
          <a:bodyPr lIns="0" tIns="0" rIns="0" bIns="0" anchor="t">
            <a:noAutofit/>
          </a:bodyPr>
          <a:lstStyle/>
          <a:p>
            <a:endParaRPr lang="en-US" sz="2000" b="0" strike="noStrike" spc="-1">
              <a:latin typeface="Arial"/>
            </a:endParaRPr>
          </a:p>
        </p:txBody>
      </p:sp>
      <p:sp>
        <p:nvSpPr>
          <p:cNvPr id="1053" name="PlaceHolder 3"/>
          <p:cNvSpPr>
            <a:spLocks noGrp="1"/>
          </p:cNvSpPr>
          <p:nvPr>
            <p:ph type="sldNum" idx="62"/>
          </p:nvPr>
        </p:nvSpPr>
        <p:spPr>
          <a:xfrm>
            <a:off x="3884760" y="8685360"/>
            <a:ext cx="2971080" cy="457920"/>
          </a:xfrm>
          <a:prstGeom prst="rect">
            <a:avLst/>
          </a:prstGeom>
          <a:noFill/>
          <a:ln w="0">
            <a:noFill/>
          </a:ln>
        </p:spPr>
        <p:txBody>
          <a:bodyPr lIns="0" tIns="0" rIns="0" bIns="0" anchor="b">
            <a:noAutofit/>
          </a:bodyPr>
          <a:lstStyle>
            <a:lvl1pPr algn="r">
              <a:lnSpc>
                <a:spcPct val="100000"/>
              </a:lnSpc>
              <a:buNone/>
              <a:tabLst>
                <a:tab pos="0" algn="l"/>
              </a:tabLst>
              <a:defRPr lang="en-US" sz="1200" b="0" strike="noStrike" spc="-1">
                <a:solidFill>
                  <a:srgbClr val="000000"/>
                </a:solidFill>
                <a:latin typeface="Calibri"/>
                <a:ea typeface="+mn-ea"/>
              </a:defRPr>
            </a:lvl1pPr>
          </a:lstStyle>
          <a:p>
            <a:pPr algn="r">
              <a:lnSpc>
                <a:spcPct val="100000"/>
              </a:lnSpc>
              <a:buNone/>
              <a:tabLst>
                <a:tab pos="0" algn="l"/>
              </a:tabLst>
            </a:pPr>
            <a:fld id="{05D5046F-41B0-4362-81BD-8BCFDD9CC628}" type="slidenum">
              <a:rPr lang="en-US" sz="1200" b="0" strike="noStrike" spc="-1">
                <a:solidFill>
                  <a:srgbClr val="000000"/>
                </a:solidFill>
                <a:latin typeface="Calibri"/>
                <a:ea typeface="+mn-ea"/>
              </a:rPr>
              <a:t>83</a:t>
            </a:fld>
            <a:endParaRPr lang="en-US" sz="1200" b="0" strike="noStrike" spc="-1">
              <a:latin typeface="Times New Roman"/>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 name="PlaceHolder 1"/>
          <p:cNvSpPr>
            <a:spLocks noGrp="1" noRot="1" noChangeAspect="1"/>
          </p:cNvSpPr>
          <p:nvPr>
            <p:ph type="sldImg"/>
          </p:nvPr>
        </p:nvSpPr>
        <p:spPr>
          <a:xfrm>
            <a:off x="1371600" y="1143000"/>
            <a:ext cx="4114800" cy="3086100"/>
          </a:xfrm>
          <a:prstGeom prst="rect">
            <a:avLst/>
          </a:prstGeom>
          <a:ln w="0">
            <a:noFill/>
          </a:ln>
        </p:spPr>
      </p:sp>
      <p:sp>
        <p:nvSpPr>
          <p:cNvPr id="1055" name="PlaceHolder 2"/>
          <p:cNvSpPr>
            <a:spLocks noGrp="1"/>
          </p:cNvSpPr>
          <p:nvPr>
            <p:ph type="body"/>
          </p:nvPr>
        </p:nvSpPr>
        <p:spPr>
          <a:xfrm>
            <a:off x="685800" y="4400640"/>
            <a:ext cx="5485680" cy="3599640"/>
          </a:xfrm>
          <a:prstGeom prst="rect">
            <a:avLst/>
          </a:prstGeom>
          <a:noFill/>
          <a:ln w="0">
            <a:noFill/>
          </a:ln>
        </p:spPr>
        <p:txBody>
          <a:bodyPr lIns="0" tIns="0" rIns="0" bIns="0" anchor="t">
            <a:noAutofit/>
          </a:bodyPr>
          <a:lstStyle/>
          <a:p>
            <a:endParaRPr lang="en-US" sz="2000" b="0" strike="noStrike" spc="-1">
              <a:latin typeface="Arial"/>
            </a:endParaRPr>
          </a:p>
        </p:txBody>
      </p:sp>
      <p:sp>
        <p:nvSpPr>
          <p:cNvPr id="1056" name="PlaceHolder 3"/>
          <p:cNvSpPr>
            <a:spLocks noGrp="1"/>
          </p:cNvSpPr>
          <p:nvPr>
            <p:ph type="sldNum" idx="63"/>
          </p:nvPr>
        </p:nvSpPr>
        <p:spPr>
          <a:xfrm>
            <a:off x="3884760" y="8685360"/>
            <a:ext cx="2971080" cy="457920"/>
          </a:xfrm>
          <a:prstGeom prst="rect">
            <a:avLst/>
          </a:prstGeom>
          <a:noFill/>
          <a:ln w="0">
            <a:noFill/>
          </a:ln>
        </p:spPr>
        <p:txBody>
          <a:bodyPr lIns="0" tIns="0" rIns="0" bIns="0" anchor="b">
            <a:noAutofit/>
          </a:bodyPr>
          <a:lstStyle>
            <a:lvl1pPr algn="r">
              <a:lnSpc>
                <a:spcPct val="100000"/>
              </a:lnSpc>
              <a:buNone/>
              <a:tabLst>
                <a:tab pos="0" algn="l"/>
              </a:tabLst>
              <a:defRPr lang="en-US" sz="1200" b="0" strike="noStrike" spc="-1">
                <a:solidFill>
                  <a:srgbClr val="000000"/>
                </a:solidFill>
                <a:latin typeface="Calibri"/>
                <a:ea typeface="+mn-ea"/>
              </a:defRPr>
            </a:lvl1pPr>
          </a:lstStyle>
          <a:p>
            <a:pPr algn="r">
              <a:lnSpc>
                <a:spcPct val="100000"/>
              </a:lnSpc>
              <a:buNone/>
              <a:tabLst>
                <a:tab pos="0" algn="l"/>
              </a:tabLst>
            </a:pPr>
            <a:fld id="{8D4ABEB6-9A43-491A-8688-29FFEAF47AFE}" type="slidenum">
              <a:rPr lang="en-US" sz="1200" b="0" strike="noStrike" spc="-1">
                <a:solidFill>
                  <a:srgbClr val="000000"/>
                </a:solidFill>
                <a:latin typeface="Calibri"/>
                <a:ea typeface="+mn-ea"/>
              </a:rPr>
              <a:t>84</a:t>
            </a:fld>
            <a:endParaRPr lang="en-US" sz="1200" b="0" strike="noStrike" spc="-1">
              <a:latin typeface="Times New Roman"/>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7" name="PlaceHolder 1"/>
          <p:cNvSpPr>
            <a:spLocks noGrp="1" noRot="1" noChangeAspect="1"/>
          </p:cNvSpPr>
          <p:nvPr>
            <p:ph type="sldImg"/>
          </p:nvPr>
        </p:nvSpPr>
        <p:spPr>
          <a:xfrm>
            <a:off x="1371600" y="1143000"/>
            <a:ext cx="4114800" cy="3086100"/>
          </a:xfrm>
          <a:prstGeom prst="rect">
            <a:avLst/>
          </a:prstGeom>
          <a:ln w="0">
            <a:noFill/>
          </a:ln>
        </p:spPr>
      </p:sp>
      <p:sp>
        <p:nvSpPr>
          <p:cNvPr id="1058" name="PlaceHolder 2"/>
          <p:cNvSpPr>
            <a:spLocks noGrp="1"/>
          </p:cNvSpPr>
          <p:nvPr>
            <p:ph type="body"/>
          </p:nvPr>
        </p:nvSpPr>
        <p:spPr>
          <a:xfrm>
            <a:off x="685800" y="4400640"/>
            <a:ext cx="5485680" cy="3599640"/>
          </a:xfrm>
          <a:prstGeom prst="rect">
            <a:avLst/>
          </a:prstGeom>
          <a:noFill/>
          <a:ln w="0">
            <a:noFill/>
          </a:ln>
        </p:spPr>
        <p:txBody>
          <a:bodyPr lIns="0" tIns="0" rIns="0" bIns="0" anchor="t">
            <a:noAutofit/>
          </a:bodyPr>
          <a:lstStyle/>
          <a:p>
            <a:endParaRPr lang="en-US" sz="2000" b="0" strike="noStrike" spc="-1">
              <a:latin typeface="Arial"/>
            </a:endParaRPr>
          </a:p>
        </p:txBody>
      </p:sp>
      <p:sp>
        <p:nvSpPr>
          <p:cNvPr id="1059" name="PlaceHolder 3"/>
          <p:cNvSpPr>
            <a:spLocks noGrp="1"/>
          </p:cNvSpPr>
          <p:nvPr>
            <p:ph type="sldNum" idx="64"/>
          </p:nvPr>
        </p:nvSpPr>
        <p:spPr>
          <a:xfrm>
            <a:off x="3884760" y="8685360"/>
            <a:ext cx="2971080" cy="457920"/>
          </a:xfrm>
          <a:prstGeom prst="rect">
            <a:avLst/>
          </a:prstGeom>
          <a:noFill/>
          <a:ln w="0">
            <a:noFill/>
          </a:ln>
        </p:spPr>
        <p:txBody>
          <a:bodyPr lIns="0" tIns="0" rIns="0" bIns="0" anchor="b">
            <a:noAutofit/>
          </a:bodyPr>
          <a:lstStyle>
            <a:lvl1pPr algn="r">
              <a:lnSpc>
                <a:spcPct val="100000"/>
              </a:lnSpc>
              <a:buNone/>
              <a:tabLst>
                <a:tab pos="0" algn="l"/>
              </a:tabLst>
              <a:defRPr lang="en-US" sz="1200" b="0" strike="noStrike" spc="-1">
                <a:solidFill>
                  <a:srgbClr val="000000"/>
                </a:solidFill>
                <a:latin typeface="Calibri"/>
                <a:ea typeface="+mn-ea"/>
              </a:defRPr>
            </a:lvl1pPr>
          </a:lstStyle>
          <a:p>
            <a:pPr algn="r">
              <a:lnSpc>
                <a:spcPct val="100000"/>
              </a:lnSpc>
              <a:buNone/>
              <a:tabLst>
                <a:tab pos="0" algn="l"/>
              </a:tabLst>
            </a:pPr>
            <a:fld id="{1589E2F0-5BC0-469D-8268-A86DDBEFDC24}" type="slidenum">
              <a:rPr lang="en-US" sz="1200" b="0" strike="noStrike" spc="-1">
                <a:solidFill>
                  <a:srgbClr val="000000"/>
                </a:solidFill>
                <a:latin typeface="Calibri"/>
                <a:ea typeface="+mn-ea"/>
              </a:rPr>
              <a:t>85</a:t>
            </a:fld>
            <a:endParaRPr lang="en-US" sz="1200" b="0" strike="noStrike" spc="-1">
              <a:latin typeface="Times New Roman"/>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0" name="PlaceHolder 1"/>
          <p:cNvSpPr>
            <a:spLocks noGrp="1" noRot="1" noChangeAspect="1"/>
          </p:cNvSpPr>
          <p:nvPr>
            <p:ph type="sldImg"/>
          </p:nvPr>
        </p:nvSpPr>
        <p:spPr>
          <a:xfrm>
            <a:off x="1371600" y="1143000"/>
            <a:ext cx="4114800" cy="3086100"/>
          </a:xfrm>
          <a:prstGeom prst="rect">
            <a:avLst/>
          </a:prstGeom>
          <a:ln w="0">
            <a:noFill/>
          </a:ln>
        </p:spPr>
      </p:sp>
      <p:sp>
        <p:nvSpPr>
          <p:cNvPr id="1061" name="PlaceHolder 2"/>
          <p:cNvSpPr>
            <a:spLocks noGrp="1"/>
          </p:cNvSpPr>
          <p:nvPr>
            <p:ph type="body"/>
          </p:nvPr>
        </p:nvSpPr>
        <p:spPr>
          <a:xfrm>
            <a:off x="685800" y="4400640"/>
            <a:ext cx="5485680" cy="3599640"/>
          </a:xfrm>
          <a:prstGeom prst="rect">
            <a:avLst/>
          </a:prstGeom>
          <a:noFill/>
          <a:ln w="0">
            <a:noFill/>
          </a:ln>
        </p:spPr>
        <p:txBody>
          <a:bodyPr lIns="0" tIns="0" rIns="0" bIns="0" anchor="t">
            <a:noAutofit/>
          </a:bodyPr>
          <a:lstStyle/>
          <a:p>
            <a:endParaRPr lang="en-US" sz="2000" b="0" strike="noStrike" spc="-1">
              <a:latin typeface="Arial"/>
            </a:endParaRPr>
          </a:p>
        </p:txBody>
      </p:sp>
      <p:sp>
        <p:nvSpPr>
          <p:cNvPr id="1062" name="PlaceHolder 3"/>
          <p:cNvSpPr>
            <a:spLocks noGrp="1"/>
          </p:cNvSpPr>
          <p:nvPr>
            <p:ph type="sldNum" idx="65"/>
          </p:nvPr>
        </p:nvSpPr>
        <p:spPr>
          <a:xfrm>
            <a:off x="3884760" y="8685360"/>
            <a:ext cx="2971080" cy="457920"/>
          </a:xfrm>
          <a:prstGeom prst="rect">
            <a:avLst/>
          </a:prstGeom>
          <a:noFill/>
          <a:ln w="0">
            <a:noFill/>
          </a:ln>
        </p:spPr>
        <p:txBody>
          <a:bodyPr lIns="0" tIns="0" rIns="0" bIns="0" anchor="b">
            <a:noAutofit/>
          </a:bodyPr>
          <a:lstStyle>
            <a:lvl1pPr algn="r">
              <a:lnSpc>
                <a:spcPct val="100000"/>
              </a:lnSpc>
              <a:buNone/>
              <a:tabLst>
                <a:tab pos="0" algn="l"/>
              </a:tabLst>
              <a:defRPr lang="en-US" sz="1200" b="0" strike="noStrike" spc="-1">
                <a:solidFill>
                  <a:srgbClr val="000000"/>
                </a:solidFill>
                <a:latin typeface="Calibri"/>
                <a:ea typeface="+mn-ea"/>
              </a:defRPr>
            </a:lvl1pPr>
          </a:lstStyle>
          <a:p>
            <a:pPr algn="r">
              <a:lnSpc>
                <a:spcPct val="100000"/>
              </a:lnSpc>
              <a:buNone/>
              <a:tabLst>
                <a:tab pos="0" algn="l"/>
              </a:tabLst>
            </a:pPr>
            <a:fld id="{06B5790E-1623-40EF-999A-627D304EE441}" type="slidenum">
              <a:rPr lang="en-US" sz="1200" b="0" strike="noStrike" spc="-1">
                <a:solidFill>
                  <a:srgbClr val="000000"/>
                </a:solidFill>
                <a:latin typeface="Calibri"/>
                <a:ea typeface="+mn-ea"/>
              </a:rPr>
              <a:t>86</a:t>
            </a:fld>
            <a:endParaRPr lang="en-US" sz="1200" b="0" strike="noStrike" spc="-1">
              <a:latin typeface="Times New Roman"/>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3" name="PlaceHolder 1"/>
          <p:cNvSpPr>
            <a:spLocks noGrp="1" noRot="1" noChangeAspect="1"/>
          </p:cNvSpPr>
          <p:nvPr>
            <p:ph type="sldImg"/>
          </p:nvPr>
        </p:nvSpPr>
        <p:spPr>
          <a:xfrm>
            <a:off x="1371600" y="1143000"/>
            <a:ext cx="4114800" cy="3086100"/>
          </a:xfrm>
          <a:prstGeom prst="rect">
            <a:avLst/>
          </a:prstGeom>
          <a:ln w="0">
            <a:noFill/>
          </a:ln>
        </p:spPr>
      </p:sp>
      <p:sp>
        <p:nvSpPr>
          <p:cNvPr id="1064" name="PlaceHolder 2"/>
          <p:cNvSpPr>
            <a:spLocks noGrp="1"/>
          </p:cNvSpPr>
          <p:nvPr>
            <p:ph type="body"/>
          </p:nvPr>
        </p:nvSpPr>
        <p:spPr>
          <a:xfrm>
            <a:off x="685800" y="4400640"/>
            <a:ext cx="5485680" cy="3599640"/>
          </a:xfrm>
          <a:prstGeom prst="rect">
            <a:avLst/>
          </a:prstGeom>
          <a:noFill/>
          <a:ln w="0">
            <a:noFill/>
          </a:ln>
        </p:spPr>
        <p:txBody>
          <a:bodyPr lIns="0" tIns="0" rIns="0" bIns="0" anchor="t">
            <a:noAutofit/>
          </a:bodyPr>
          <a:lstStyle/>
          <a:p>
            <a:endParaRPr lang="en-US" sz="2000" b="0" strike="noStrike" spc="-1">
              <a:latin typeface="Arial"/>
            </a:endParaRPr>
          </a:p>
        </p:txBody>
      </p:sp>
      <p:sp>
        <p:nvSpPr>
          <p:cNvPr id="1065" name="PlaceHolder 3"/>
          <p:cNvSpPr>
            <a:spLocks noGrp="1"/>
          </p:cNvSpPr>
          <p:nvPr>
            <p:ph type="sldNum" idx="66"/>
          </p:nvPr>
        </p:nvSpPr>
        <p:spPr>
          <a:xfrm>
            <a:off x="3884760" y="8685360"/>
            <a:ext cx="2971080" cy="457920"/>
          </a:xfrm>
          <a:prstGeom prst="rect">
            <a:avLst/>
          </a:prstGeom>
          <a:noFill/>
          <a:ln w="0">
            <a:noFill/>
          </a:ln>
        </p:spPr>
        <p:txBody>
          <a:bodyPr lIns="0" tIns="0" rIns="0" bIns="0" anchor="b">
            <a:noAutofit/>
          </a:bodyPr>
          <a:lstStyle>
            <a:lvl1pPr algn="r">
              <a:lnSpc>
                <a:spcPct val="100000"/>
              </a:lnSpc>
              <a:buNone/>
              <a:tabLst>
                <a:tab pos="0" algn="l"/>
              </a:tabLst>
              <a:defRPr lang="en-US" sz="1200" b="0" strike="noStrike" spc="-1">
                <a:solidFill>
                  <a:srgbClr val="000000"/>
                </a:solidFill>
                <a:latin typeface="Calibri"/>
                <a:ea typeface="+mn-ea"/>
              </a:defRPr>
            </a:lvl1pPr>
          </a:lstStyle>
          <a:p>
            <a:pPr algn="r">
              <a:lnSpc>
                <a:spcPct val="100000"/>
              </a:lnSpc>
              <a:buNone/>
              <a:tabLst>
                <a:tab pos="0" algn="l"/>
              </a:tabLst>
            </a:pPr>
            <a:fld id="{D428E369-C306-4760-BFAA-89B8069C002E}" type="slidenum">
              <a:rPr lang="en-US" sz="1200" b="0" strike="noStrike" spc="-1">
                <a:solidFill>
                  <a:srgbClr val="000000"/>
                </a:solidFill>
                <a:latin typeface="Calibri"/>
                <a:ea typeface="+mn-ea"/>
              </a:rPr>
              <a:t>87</a:t>
            </a:fld>
            <a:endParaRPr lang="en-US" sz="1200" b="0" strike="noStrike" spc="-1">
              <a:latin typeface="Times New Roman"/>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6" name="PlaceHolder 1"/>
          <p:cNvSpPr>
            <a:spLocks noGrp="1" noRot="1" noChangeAspect="1"/>
          </p:cNvSpPr>
          <p:nvPr>
            <p:ph type="sldImg"/>
          </p:nvPr>
        </p:nvSpPr>
        <p:spPr>
          <a:xfrm>
            <a:off x="1371600" y="1143000"/>
            <a:ext cx="4114800" cy="3086100"/>
          </a:xfrm>
          <a:prstGeom prst="rect">
            <a:avLst/>
          </a:prstGeom>
          <a:ln w="0">
            <a:noFill/>
          </a:ln>
        </p:spPr>
      </p:sp>
      <p:sp>
        <p:nvSpPr>
          <p:cNvPr id="1067" name="PlaceHolder 2"/>
          <p:cNvSpPr>
            <a:spLocks noGrp="1"/>
          </p:cNvSpPr>
          <p:nvPr>
            <p:ph type="body"/>
          </p:nvPr>
        </p:nvSpPr>
        <p:spPr>
          <a:xfrm>
            <a:off x="685800" y="4400640"/>
            <a:ext cx="5485680" cy="3599640"/>
          </a:xfrm>
          <a:prstGeom prst="rect">
            <a:avLst/>
          </a:prstGeom>
          <a:noFill/>
          <a:ln w="0">
            <a:noFill/>
          </a:ln>
        </p:spPr>
        <p:txBody>
          <a:bodyPr lIns="0" tIns="0" rIns="0" bIns="0" anchor="t">
            <a:noAutofit/>
          </a:bodyPr>
          <a:lstStyle/>
          <a:p>
            <a:endParaRPr lang="en-US" sz="2000" b="0" strike="noStrike" spc="-1">
              <a:latin typeface="Arial"/>
            </a:endParaRPr>
          </a:p>
        </p:txBody>
      </p:sp>
      <p:sp>
        <p:nvSpPr>
          <p:cNvPr id="1068" name="PlaceHolder 3"/>
          <p:cNvSpPr>
            <a:spLocks noGrp="1"/>
          </p:cNvSpPr>
          <p:nvPr>
            <p:ph type="sldNum" idx="67"/>
          </p:nvPr>
        </p:nvSpPr>
        <p:spPr>
          <a:xfrm>
            <a:off x="3884760" y="8685360"/>
            <a:ext cx="2971080" cy="457920"/>
          </a:xfrm>
          <a:prstGeom prst="rect">
            <a:avLst/>
          </a:prstGeom>
          <a:noFill/>
          <a:ln w="0">
            <a:noFill/>
          </a:ln>
        </p:spPr>
        <p:txBody>
          <a:bodyPr lIns="0" tIns="0" rIns="0" bIns="0" anchor="b">
            <a:noAutofit/>
          </a:bodyPr>
          <a:lstStyle>
            <a:lvl1pPr algn="r">
              <a:lnSpc>
                <a:spcPct val="100000"/>
              </a:lnSpc>
              <a:buNone/>
              <a:tabLst>
                <a:tab pos="0" algn="l"/>
              </a:tabLst>
              <a:defRPr lang="en-US" sz="1200" b="0" strike="noStrike" spc="-1">
                <a:solidFill>
                  <a:srgbClr val="000000"/>
                </a:solidFill>
                <a:latin typeface="Calibri"/>
                <a:ea typeface="+mn-ea"/>
              </a:defRPr>
            </a:lvl1pPr>
          </a:lstStyle>
          <a:p>
            <a:pPr algn="r">
              <a:lnSpc>
                <a:spcPct val="100000"/>
              </a:lnSpc>
              <a:buNone/>
              <a:tabLst>
                <a:tab pos="0" algn="l"/>
              </a:tabLst>
            </a:pPr>
            <a:fld id="{DB140ACB-318F-43A4-AE24-A7EE9ADA8152}" type="slidenum">
              <a:rPr lang="en-US" sz="1200" b="0" strike="noStrike" spc="-1">
                <a:solidFill>
                  <a:srgbClr val="000000"/>
                </a:solidFill>
                <a:latin typeface="Calibri"/>
                <a:ea typeface="+mn-ea"/>
              </a:rPr>
              <a:t>88</a:t>
            </a:fld>
            <a:endParaRPr lang="en-US" sz="1200" b="0" strike="noStrike" spc="-1">
              <a:latin typeface="Times New Roman"/>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9" name="PlaceHolder 1"/>
          <p:cNvSpPr>
            <a:spLocks noGrp="1" noRot="1" noChangeAspect="1"/>
          </p:cNvSpPr>
          <p:nvPr>
            <p:ph type="sldImg"/>
          </p:nvPr>
        </p:nvSpPr>
        <p:spPr>
          <a:xfrm>
            <a:off x="1371600" y="1143000"/>
            <a:ext cx="4114800" cy="3086100"/>
          </a:xfrm>
          <a:prstGeom prst="rect">
            <a:avLst/>
          </a:prstGeom>
          <a:ln w="0">
            <a:noFill/>
          </a:ln>
        </p:spPr>
      </p:sp>
      <p:sp>
        <p:nvSpPr>
          <p:cNvPr id="1070" name="PlaceHolder 2"/>
          <p:cNvSpPr>
            <a:spLocks noGrp="1"/>
          </p:cNvSpPr>
          <p:nvPr>
            <p:ph type="body"/>
          </p:nvPr>
        </p:nvSpPr>
        <p:spPr>
          <a:xfrm>
            <a:off x="685800" y="4400640"/>
            <a:ext cx="5485680" cy="3599640"/>
          </a:xfrm>
          <a:prstGeom prst="rect">
            <a:avLst/>
          </a:prstGeom>
          <a:noFill/>
          <a:ln w="0">
            <a:noFill/>
          </a:ln>
        </p:spPr>
        <p:txBody>
          <a:bodyPr lIns="0" tIns="0" rIns="0" bIns="0" anchor="t">
            <a:noAutofit/>
          </a:bodyPr>
          <a:lstStyle/>
          <a:p>
            <a:endParaRPr lang="en-US" sz="2000" b="0" strike="noStrike" spc="-1">
              <a:latin typeface="Arial"/>
            </a:endParaRPr>
          </a:p>
        </p:txBody>
      </p:sp>
      <p:sp>
        <p:nvSpPr>
          <p:cNvPr id="1071" name="PlaceHolder 3"/>
          <p:cNvSpPr>
            <a:spLocks noGrp="1"/>
          </p:cNvSpPr>
          <p:nvPr>
            <p:ph type="sldNum" idx="68"/>
          </p:nvPr>
        </p:nvSpPr>
        <p:spPr>
          <a:xfrm>
            <a:off x="3884760" y="8685360"/>
            <a:ext cx="2971080" cy="457920"/>
          </a:xfrm>
          <a:prstGeom prst="rect">
            <a:avLst/>
          </a:prstGeom>
          <a:noFill/>
          <a:ln w="0">
            <a:noFill/>
          </a:ln>
        </p:spPr>
        <p:txBody>
          <a:bodyPr lIns="0" tIns="0" rIns="0" bIns="0" anchor="b">
            <a:noAutofit/>
          </a:bodyPr>
          <a:lstStyle>
            <a:lvl1pPr algn="r">
              <a:lnSpc>
                <a:spcPct val="100000"/>
              </a:lnSpc>
              <a:buNone/>
              <a:tabLst>
                <a:tab pos="0" algn="l"/>
              </a:tabLst>
              <a:defRPr lang="en-US" sz="1200" b="0" strike="noStrike" spc="-1">
                <a:solidFill>
                  <a:srgbClr val="000000"/>
                </a:solidFill>
                <a:latin typeface="Calibri"/>
                <a:ea typeface="+mn-ea"/>
              </a:defRPr>
            </a:lvl1pPr>
          </a:lstStyle>
          <a:p>
            <a:pPr algn="r">
              <a:lnSpc>
                <a:spcPct val="100000"/>
              </a:lnSpc>
              <a:buNone/>
              <a:tabLst>
                <a:tab pos="0" algn="l"/>
              </a:tabLst>
            </a:pPr>
            <a:fld id="{7298E971-7F81-4437-93F6-F97C4B5BD89B}" type="slidenum">
              <a:rPr lang="en-US" sz="1200" b="0" strike="noStrike" spc="-1">
                <a:solidFill>
                  <a:srgbClr val="000000"/>
                </a:solidFill>
                <a:latin typeface="Calibri"/>
                <a:ea typeface="+mn-ea"/>
              </a:rPr>
              <a:t>89</a:t>
            </a:fld>
            <a:endParaRPr lang="en-US" sz="1200" b="0" strike="noStrike" spc="-1">
              <a:latin typeface="Times New Roman"/>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2" name="PlaceHolder 1"/>
          <p:cNvSpPr>
            <a:spLocks noGrp="1" noRot="1" noChangeAspect="1"/>
          </p:cNvSpPr>
          <p:nvPr>
            <p:ph type="sldImg"/>
          </p:nvPr>
        </p:nvSpPr>
        <p:spPr>
          <a:xfrm>
            <a:off x="1371600" y="1143000"/>
            <a:ext cx="4114800" cy="3086100"/>
          </a:xfrm>
          <a:prstGeom prst="rect">
            <a:avLst/>
          </a:prstGeom>
          <a:ln w="0">
            <a:noFill/>
          </a:ln>
        </p:spPr>
      </p:sp>
      <p:sp>
        <p:nvSpPr>
          <p:cNvPr id="1073" name="PlaceHolder 2"/>
          <p:cNvSpPr>
            <a:spLocks noGrp="1"/>
          </p:cNvSpPr>
          <p:nvPr>
            <p:ph type="body"/>
          </p:nvPr>
        </p:nvSpPr>
        <p:spPr>
          <a:xfrm>
            <a:off x="685800" y="4400640"/>
            <a:ext cx="5485680" cy="3599640"/>
          </a:xfrm>
          <a:prstGeom prst="rect">
            <a:avLst/>
          </a:prstGeom>
          <a:noFill/>
          <a:ln w="0">
            <a:noFill/>
          </a:ln>
        </p:spPr>
        <p:txBody>
          <a:bodyPr lIns="0" tIns="0" rIns="0" bIns="0" anchor="t">
            <a:noAutofit/>
          </a:bodyPr>
          <a:lstStyle/>
          <a:p>
            <a:endParaRPr lang="en-US" sz="2000" b="0" strike="noStrike" spc="-1">
              <a:latin typeface="Arial"/>
            </a:endParaRPr>
          </a:p>
        </p:txBody>
      </p:sp>
      <p:sp>
        <p:nvSpPr>
          <p:cNvPr id="1074" name="PlaceHolder 3"/>
          <p:cNvSpPr>
            <a:spLocks noGrp="1"/>
          </p:cNvSpPr>
          <p:nvPr>
            <p:ph type="sldNum" idx="69"/>
          </p:nvPr>
        </p:nvSpPr>
        <p:spPr>
          <a:xfrm>
            <a:off x="3884760" y="8685360"/>
            <a:ext cx="2971080" cy="457920"/>
          </a:xfrm>
          <a:prstGeom prst="rect">
            <a:avLst/>
          </a:prstGeom>
          <a:noFill/>
          <a:ln w="0">
            <a:noFill/>
          </a:ln>
        </p:spPr>
        <p:txBody>
          <a:bodyPr lIns="0" tIns="0" rIns="0" bIns="0" anchor="b">
            <a:noAutofit/>
          </a:bodyPr>
          <a:lstStyle>
            <a:lvl1pPr algn="r">
              <a:lnSpc>
                <a:spcPct val="100000"/>
              </a:lnSpc>
              <a:buNone/>
              <a:tabLst>
                <a:tab pos="0" algn="l"/>
              </a:tabLst>
              <a:defRPr lang="en-US" sz="1200" b="0" strike="noStrike" spc="-1">
                <a:solidFill>
                  <a:srgbClr val="000000"/>
                </a:solidFill>
                <a:latin typeface="Calibri"/>
                <a:ea typeface="+mn-ea"/>
              </a:defRPr>
            </a:lvl1pPr>
          </a:lstStyle>
          <a:p>
            <a:pPr algn="r">
              <a:lnSpc>
                <a:spcPct val="100000"/>
              </a:lnSpc>
              <a:buNone/>
              <a:tabLst>
                <a:tab pos="0" algn="l"/>
              </a:tabLst>
            </a:pPr>
            <a:fld id="{651A4ECD-0A59-46BF-A6F5-C2CDABFB5EF2}" type="slidenum">
              <a:rPr lang="en-US" sz="1200" b="0" strike="noStrike" spc="-1">
                <a:solidFill>
                  <a:srgbClr val="000000"/>
                </a:solidFill>
                <a:latin typeface="Calibri"/>
                <a:ea typeface="+mn-ea"/>
              </a:rPr>
              <a:t>90</a:t>
            </a:fld>
            <a:endParaRPr lang="en-US" sz="1200" b="0" strike="noStrike" spc="-1">
              <a:latin typeface="Times New Roman"/>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9" name="PlaceHolder 1"/>
          <p:cNvSpPr>
            <a:spLocks noGrp="1" noRot="1" noChangeAspect="1"/>
          </p:cNvSpPr>
          <p:nvPr>
            <p:ph type="sldImg"/>
          </p:nvPr>
        </p:nvSpPr>
        <p:spPr>
          <a:xfrm>
            <a:off x="1371600" y="1143000"/>
            <a:ext cx="4114800" cy="3086100"/>
          </a:xfrm>
          <a:prstGeom prst="rect">
            <a:avLst/>
          </a:prstGeom>
          <a:ln w="0">
            <a:noFill/>
          </a:ln>
        </p:spPr>
      </p:sp>
      <p:sp>
        <p:nvSpPr>
          <p:cNvPr id="920" name="PlaceHolder 2"/>
          <p:cNvSpPr>
            <a:spLocks noGrp="1"/>
          </p:cNvSpPr>
          <p:nvPr>
            <p:ph type="body"/>
          </p:nvPr>
        </p:nvSpPr>
        <p:spPr>
          <a:xfrm>
            <a:off x="685800" y="4400640"/>
            <a:ext cx="5485680" cy="3599640"/>
          </a:xfrm>
          <a:prstGeom prst="rect">
            <a:avLst/>
          </a:prstGeom>
          <a:noFill/>
          <a:ln w="0">
            <a:noFill/>
          </a:ln>
        </p:spPr>
        <p:txBody>
          <a:bodyPr lIns="0" tIns="0" rIns="0" bIns="0" anchor="t">
            <a:noAutofit/>
          </a:bodyPr>
          <a:lstStyle/>
          <a:p>
            <a:endParaRPr lang="en-US" sz="2000" b="0" strike="noStrike" spc="-1">
              <a:latin typeface="Arial"/>
            </a:endParaRPr>
          </a:p>
        </p:txBody>
      </p:sp>
      <p:sp>
        <p:nvSpPr>
          <p:cNvPr id="921" name="PlaceHolder 3"/>
          <p:cNvSpPr>
            <a:spLocks noGrp="1"/>
          </p:cNvSpPr>
          <p:nvPr>
            <p:ph type="sldNum" idx="18"/>
          </p:nvPr>
        </p:nvSpPr>
        <p:spPr>
          <a:xfrm>
            <a:off x="3884760" y="8685360"/>
            <a:ext cx="2971080" cy="457920"/>
          </a:xfrm>
          <a:prstGeom prst="rect">
            <a:avLst/>
          </a:prstGeom>
          <a:noFill/>
          <a:ln w="0">
            <a:noFill/>
          </a:ln>
        </p:spPr>
        <p:txBody>
          <a:bodyPr lIns="0" tIns="0" rIns="0" bIns="0" anchor="b">
            <a:noAutofit/>
          </a:bodyPr>
          <a:lstStyle>
            <a:lvl1pPr algn="r">
              <a:lnSpc>
                <a:spcPct val="100000"/>
              </a:lnSpc>
              <a:buNone/>
              <a:defRPr lang="en-US" sz="1200" b="0" strike="noStrike" spc="-1">
                <a:solidFill>
                  <a:srgbClr val="000000"/>
                </a:solidFill>
                <a:latin typeface="+mn-lt"/>
                <a:ea typeface="+mn-ea"/>
              </a:defRPr>
            </a:lvl1pPr>
          </a:lstStyle>
          <a:p>
            <a:pPr algn="r">
              <a:lnSpc>
                <a:spcPct val="100000"/>
              </a:lnSpc>
              <a:buNone/>
            </a:pPr>
            <a:fld id="{66486A1C-40E1-4538-8ADD-4852EEE9B50E}" type="slidenum">
              <a:rPr lang="en-US" sz="1200" b="0" strike="noStrike" spc="-1">
                <a:solidFill>
                  <a:srgbClr val="000000"/>
                </a:solidFill>
                <a:latin typeface="+mn-lt"/>
                <a:ea typeface="+mn-ea"/>
              </a:rPr>
              <a:t>10</a:t>
            </a:fld>
            <a:endParaRPr lang="en-US" sz="1200" b="0" strike="noStrike" spc="-1">
              <a:latin typeface="Times New Roman"/>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 name="PlaceHolder 1"/>
          <p:cNvSpPr>
            <a:spLocks noGrp="1" noRot="1" noChangeAspect="1"/>
          </p:cNvSpPr>
          <p:nvPr>
            <p:ph type="sldImg"/>
          </p:nvPr>
        </p:nvSpPr>
        <p:spPr>
          <a:xfrm>
            <a:off x="1371600" y="1143000"/>
            <a:ext cx="4114800" cy="3086100"/>
          </a:xfrm>
          <a:prstGeom prst="rect">
            <a:avLst/>
          </a:prstGeom>
          <a:ln w="0">
            <a:noFill/>
          </a:ln>
        </p:spPr>
      </p:sp>
      <p:sp>
        <p:nvSpPr>
          <p:cNvPr id="1076" name="PlaceHolder 2"/>
          <p:cNvSpPr>
            <a:spLocks noGrp="1"/>
          </p:cNvSpPr>
          <p:nvPr>
            <p:ph type="body"/>
          </p:nvPr>
        </p:nvSpPr>
        <p:spPr>
          <a:xfrm>
            <a:off x="685800" y="4400640"/>
            <a:ext cx="5485680" cy="3599640"/>
          </a:xfrm>
          <a:prstGeom prst="rect">
            <a:avLst/>
          </a:prstGeom>
          <a:noFill/>
          <a:ln w="0">
            <a:noFill/>
          </a:ln>
        </p:spPr>
        <p:txBody>
          <a:bodyPr lIns="0" tIns="0" rIns="0" bIns="0" anchor="t">
            <a:noAutofit/>
          </a:bodyPr>
          <a:lstStyle/>
          <a:p>
            <a:endParaRPr lang="en-US" sz="2000" b="0" strike="noStrike" spc="-1">
              <a:latin typeface="Arial"/>
            </a:endParaRPr>
          </a:p>
        </p:txBody>
      </p:sp>
      <p:sp>
        <p:nvSpPr>
          <p:cNvPr id="1077" name="PlaceHolder 3"/>
          <p:cNvSpPr>
            <a:spLocks noGrp="1"/>
          </p:cNvSpPr>
          <p:nvPr>
            <p:ph type="sldNum" idx="70"/>
          </p:nvPr>
        </p:nvSpPr>
        <p:spPr>
          <a:xfrm>
            <a:off x="3884760" y="8685360"/>
            <a:ext cx="2971080" cy="457920"/>
          </a:xfrm>
          <a:prstGeom prst="rect">
            <a:avLst/>
          </a:prstGeom>
          <a:noFill/>
          <a:ln w="0">
            <a:noFill/>
          </a:ln>
        </p:spPr>
        <p:txBody>
          <a:bodyPr lIns="0" tIns="0" rIns="0" bIns="0" anchor="b">
            <a:noAutofit/>
          </a:bodyPr>
          <a:lstStyle>
            <a:lvl1pPr algn="r">
              <a:lnSpc>
                <a:spcPct val="100000"/>
              </a:lnSpc>
              <a:buNone/>
              <a:tabLst>
                <a:tab pos="0" algn="l"/>
              </a:tabLst>
              <a:defRPr lang="en-US" sz="1200" b="0" strike="noStrike" spc="-1">
                <a:solidFill>
                  <a:srgbClr val="000000"/>
                </a:solidFill>
                <a:latin typeface="Calibri"/>
                <a:ea typeface="+mn-ea"/>
              </a:defRPr>
            </a:lvl1pPr>
          </a:lstStyle>
          <a:p>
            <a:pPr algn="r">
              <a:lnSpc>
                <a:spcPct val="100000"/>
              </a:lnSpc>
              <a:buNone/>
              <a:tabLst>
                <a:tab pos="0" algn="l"/>
              </a:tabLst>
            </a:pPr>
            <a:fld id="{122F6B12-6990-4130-8D32-2AE80D74785B}" type="slidenum">
              <a:rPr lang="en-US" sz="1200" b="0" strike="noStrike" spc="-1">
                <a:solidFill>
                  <a:srgbClr val="000000"/>
                </a:solidFill>
                <a:latin typeface="Calibri"/>
                <a:ea typeface="+mn-ea"/>
              </a:rPr>
              <a:t>91</a:t>
            </a:fld>
            <a:endParaRPr lang="en-US" sz="1200" b="0" strike="noStrike" spc="-1">
              <a:latin typeface="Times New Roman"/>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8" name="PlaceHolder 1"/>
          <p:cNvSpPr>
            <a:spLocks noGrp="1" noRot="1" noChangeAspect="1"/>
          </p:cNvSpPr>
          <p:nvPr>
            <p:ph type="sldImg"/>
          </p:nvPr>
        </p:nvSpPr>
        <p:spPr>
          <a:xfrm>
            <a:off x="1371600" y="1143000"/>
            <a:ext cx="4114800" cy="3086100"/>
          </a:xfrm>
          <a:prstGeom prst="rect">
            <a:avLst/>
          </a:prstGeom>
          <a:ln w="0">
            <a:noFill/>
          </a:ln>
        </p:spPr>
      </p:sp>
      <p:sp>
        <p:nvSpPr>
          <p:cNvPr id="1079" name="PlaceHolder 2"/>
          <p:cNvSpPr>
            <a:spLocks noGrp="1"/>
          </p:cNvSpPr>
          <p:nvPr>
            <p:ph type="body"/>
          </p:nvPr>
        </p:nvSpPr>
        <p:spPr>
          <a:xfrm>
            <a:off x="685800" y="4400640"/>
            <a:ext cx="5485680" cy="3599640"/>
          </a:xfrm>
          <a:prstGeom prst="rect">
            <a:avLst/>
          </a:prstGeom>
          <a:noFill/>
          <a:ln w="0">
            <a:noFill/>
          </a:ln>
        </p:spPr>
        <p:txBody>
          <a:bodyPr lIns="0" tIns="0" rIns="0" bIns="0" anchor="t">
            <a:noAutofit/>
          </a:bodyPr>
          <a:lstStyle/>
          <a:p>
            <a:endParaRPr lang="en-US" sz="2000" b="0" strike="noStrike" spc="-1">
              <a:latin typeface="Arial"/>
            </a:endParaRPr>
          </a:p>
        </p:txBody>
      </p:sp>
      <p:sp>
        <p:nvSpPr>
          <p:cNvPr id="1080" name="PlaceHolder 3"/>
          <p:cNvSpPr>
            <a:spLocks noGrp="1"/>
          </p:cNvSpPr>
          <p:nvPr>
            <p:ph type="sldNum" idx="71"/>
          </p:nvPr>
        </p:nvSpPr>
        <p:spPr>
          <a:xfrm>
            <a:off x="3884760" y="8685360"/>
            <a:ext cx="2971080" cy="457920"/>
          </a:xfrm>
          <a:prstGeom prst="rect">
            <a:avLst/>
          </a:prstGeom>
          <a:noFill/>
          <a:ln w="0">
            <a:noFill/>
          </a:ln>
        </p:spPr>
        <p:txBody>
          <a:bodyPr lIns="0" tIns="0" rIns="0" bIns="0" anchor="b">
            <a:noAutofit/>
          </a:bodyPr>
          <a:lstStyle>
            <a:lvl1pPr algn="r">
              <a:lnSpc>
                <a:spcPct val="100000"/>
              </a:lnSpc>
              <a:buNone/>
              <a:tabLst>
                <a:tab pos="0" algn="l"/>
              </a:tabLst>
              <a:defRPr lang="en-US" sz="1200" b="0" strike="noStrike" spc="-1">
                <a:solidFill>
                  <a:srgbClr val="000000"/>
                </a:solidFill>
                <a:latin typeface="Calibri"/>
                <a:ea typeface="+mn-ea"/>
              </a:defRPr>
            </a:lvl1pPr>
          </a:lstStyle>
          <a:p>
            <a:pPr algn="r">
              <a:lnSpc>
                <a:spcPct val="100000"/>
              </a:lnSpc>
              <a:buNone/>
              <a:tabLst>
                <a:tab pos="0" algn="l"/>
              </a:tabLst>
            </a:pPr>
            <a:fld id="{DCEBC6CC-5D16-4CC9-8D13-DBB96ED5EA0E}" type="slidenum">
              <a:rPr lang="en-US" sz="1200" b="0" strike="noStrike" spc="-1">
                <a:solidFill>
                  <a:srgbClr val="000000"/>
                </a:solidFill>
                <a:latin typeface="Calibri"/>
                <a:ea typeface="+mn-ea"/>
              </a:rPr>
              <a:t>92</a:t>
            </a:fld>
            <a:endParaRPr lang="en-US" sz="1200" b="0" strike="noStrike" spc="-1">
              <a:latin typeface="Times New Roman"/>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1" name="PlaceHolder 1"/>
          <p:cNvSpPr>
            <a:spLocks noGrp="1" noRot="1" noChangeAspect="1"/>
          </p:cNvSpPr>
          <p:nvPr>
            <p:ph type="sldImg"/>
          </p:nvPr>
        </p:nvSpPr>
        <p:spPr>
          <a:xfrm>
            <a:off x="1371600" y="1143000"/>
            <a:ext cx="4114800" cy="3086100"/>
          </a:xfrm>
          <a:prstGeom prst="rect">
            <a:avLst/>
          </a:prstGeom>
          <a:ln w="0">
            <a:noFill/>
          </a:ln>
        </p:spPr>
      </p:sp>
      <p:sp>
        <p:nvSpPr>
          <p:cNvPr id="1082" name="PlaceHolder 2"/>
          <p:cNvSpPr>
            <a:spLocks noGrp="1"/>
          </p:cNvSpPr>
          <p:nvPr>
            <p:ph type="body"/>
          </p:nvPr>
        </p:nvSpPr>
        <p:spPr>
          <a:xfrm>
            <a:off x="685800" y="4400640"/>
            <a:ext cx="5485680" cy="3599640"/>
          </a:xfrm>
          <a:prstGeom prst="rect">
            <a:avLst/>
          </a:prstGeom>
          <a:noFill/>
          <a:ln w="0">
            <a:noFill/>
          </a:ln>
        </p:spPr>
        <p:txBody>
          <a:bodyPr lIns="0" tIns="0" rIns="0" bIns="0" anchor="t">
            <a:noAutofit/>
          </a:bodyPr>
          <a:lstStyle/>
          <a:p>
            <a:endParaRPr lang="en-US" sz="2000" b="0" strike="noStrike" spc="-1">
              <a:latin typeface="Arial"/>
            </a:endParaRPr>
          </a:p>
        </p:txBody>
      </p:sp>
      <p:sp>
        <p:nvSpPr>
          <p:cNvPr id="1083" name="PlaceHolder 3"/>
          <p:cNvSpPr>
            <a:spLocks noGrp="1"/>
          </p:cNvSpPr>
          <p:nvPr>
            <p:ph type="sldNum" idx="72"/>
          </p:nvPr>
        </p:nvSpPr>
        <p:spPr>
          <a:xfrm>
            <a:off x="3884760" y="8685360"/>
            <a:ext cx="2971080" cy="457920"/>
          </a:xfrm>
          <a:prstGeom prst="rect">
            <a:avLst/>
          </a:prstGeom>
          <a:noFill/>
          <a:ln w="0">
            <a:noFill/>
          </a:ln>
        </p:spPr>
        <p:txBody>
          <a:bodyPr lIns="0" tIns="0" rIns="0" bIns="0" anchor="b">
            <a:noAutofit/>
          </a:bodyPr>
          <a:lstStyle>
            <a:lvl1pPr algn="r">
              <a:lnSpc>
                <a:spcPct val="100000"/>
              </a:lnSpc>
              <a:buNone/>
              <a:tabLst>
                <a:tab pos="0" algn="l"/>
              </a:tabLst>
              <a:defRPr lang="en-US" sz="1200" b="0" strike="noStrike" spc="-1">
                <a:solidFill>
                  <a:srgbClr val="000000"/>
                </a:solidFill>
                <a:latin typeface="Calibri"/>
                <a:ea typeface="+mn-ea"/>
              </a:defRPr>
            </a:lvl1pPr>
          </a:lstStyle>
          <a:p>
            <a:pPr algn="r">
              <a:lnSpc>
                <a:spcPct val="100000"/>
              </a:lnSpc>
              <a:buNone/>
              <a:tabLst>
                <a:tab pos="0" algn="l"/>
              </a:tabLst>
            </a:pPr>
            <a:fld id="{F4CFC175-4802-4429-8103-EB842F66210D}" type="slidenum">
              <a:rPr lang="en-US" sz="1200" b="0" strike="noStrike" spc="-1">
                <a:solidFill>
                  <a:srgbClr val="000000"/>
                </a:solidFill>
                <a:latin typeface="Calibri"/>
                <a:ea typeface="+mn-ea"/>
              </a:rPr>
              <a:t>93</a:t>
            </a:fld>
            <a:endParaRPr lang="en-US" sz="1200" b="0" strike="noStrike" spc="-1">
              <a:latin typeface="Times New Roman"/>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4" name="PlaceHolder 1"/>
          <p:cNvSpPr>
            <a:spLocks noGrp="1" noRot="1" noChangeAspect="1"/>
          </p:cNvSpPr>
          <p:nvPr>
            <p:ph type="sldImg"/>
          </p:nvPr>
        </p:nvSpPr>
        <p:spPr>
          <a:xfrm>
            <a:off x="1371600" y="1143000"/>
            <a:ext cx="4114800" cy="3086100"/>
          </a:xfrm>
          <a:prstGeom prst="rect">
            <a:avLst/>
          </a:prstGeom>
          <a:ln w="0">
            <a:noFill/>
          </a:ln>
        </p:spPr>
      </p:sp>
      <p:sp>
        <p:nvSpPr>
          <p:cNvPr id="1085" name="PlaceHolder 2"/>
          <p:cNvSpPr>
            <a:spLocks noGrp="1"/>
          </p:cNvSpPr>
          <p:nvPr>
            <p:ph type="body"/>
          </p:nvPr>
        </p:nvSpPr>
        <p:spPr>
          <a:xfrm>
            <a:off x="685800" y="4400640"/>
            <a:ext cx="5485680" cy="3599640"/>
          </a:xfrm>
          <a:prstGeom prst="rect">
            <a:avLst/>
          </a:prstGeom>
          <a:noFill/>
          <a:ln w="0">
            <a:noFill/>
          </a:ln>
        </p:spPr>
        <p:txBody>
          <a:bodyPr lIns="0" tIns="0" rIns="0" bIns="0" anchor="t">
            <a:noAutofit/>
          </a:bodyPr>
          <a:lstStyle/>
          <a:p>
            <a:endParaRPr lang="en-US" sz="2000" b="0" strike="noStrike" spc="-1">
              <a:latin typeface="Arial"/>
            </a:endParaRPr>
          </a:p>
        </p:txBody>
      </p:sp>
      <p:sp>
        <p:nvSpPr>
          <p:cNvPr id="1086" name="PlaceHolder 3"/>
          <p:cNvSpPr>
            <a:spLocks noGrp="1"/>
          </p:cNvSpPr>
          <p:nvPr>
            <p:ph type="sldNum" idx="73"/>
          </p:nvPr>
        </p:nvSpPr>
        <p:spPr>
          <a:xfrm>
            <a:off x="3884760" y="8685360"/>
            <a:ext cx="2971080" cy="457920"/>
          </a:xfrm>
          <a:prstGeom prst="rect">
            <a:avLst/>
          </a:prstGeom>
          <a:noFill/>
          <a:ln w="0">
            <a:noFill/>
          </a:ln>
        </p:spPr>
        <p:txBody>
          <a:bodyPr lIns="0" tIns="0" rIns="0" bIns="0" anchor="b">
            <a:noAutofit/>
          </a:bodyPr>
          <a:lstStyle>
            <a:lvl1pPr algn="r">
              <a:lnSpc>
                <a:spcPct val="100000"/>
              </a:lnSpc>
              <a:buNone/>
              <a:tabLst>
                <a:tab pos="0" algn="l"/>
              </a:tabLst>
              <a:defRPr lang="en-US" sz="1200" b="0" strike="noStrike" spc="-1">
                <a:solidFill>
                  <a:srgbClr val="000000"/>
                </a:solidFill>
                <a:latin typeface="Calibri"/>
                <a:ea typeface="+mn-ea"/>
              </a:defRPr>
            </a:lvl1pPr>
          </a:lstStyle>
          <a:p>
            <a:pPr algn="r">
              <a:lnSpc>
                <a:spcPct val="100000"/>
              </a:lnSpc>
              <a:buNone/>
              <a:tabLst>
                <a:tab pos="0" algn="l"/>
              </a:tabLst>
            </a:pPr>
            <a:fld id="{05AB863E-B246-4804-A640-2426C7851A73}" type="slidenum">
              <a:rPr lang="en-US" sz="1200" b="0" strike="noStrike" spc="-1">
                <a:solidFill>
                  <a:srgbClr val="000000"/>
                </a:solidFill>
                <a:latin typeface="Calibri"/>
                <a:ea typeface="+mn-ea"/>
              </a:rPr>
              <a:t>94</a:t>
            </a:fld>
            <a:endParaRPr lang="en-US" sz="1200" b="0" strike="noStrike" spc="-1">
              <a:latin typeface="Times New Roman"/>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7" name="PlaceHolder 1"/>
          <p:cNvSpPr>
            <a:spLocks noGrp="1" noRot="1" noChangeAspect="1"/>
          </p:cNvSpPr>
          <p:nvPr>
            <p:ph type="sldImg"/>
          </p:nvPr>
        </p:nvSpPr>
        <p:spPr>
          <a:xfrm>
            <a:off x="1371600" y="1143000"/>
            <a:ext cx="4114800" cy="3086100"/>
          </a:xfrm>
          <a:prstGeom prst="rect">
            <a:avLst/>
          </a:prstGeom>
          <a:ln w="0">
            <a:noFill/>
          </a:ln>
        </p:spPr>
      </p:sp>
      <p:sp>
        <p:nvSpPr>
          <p:cNvPr id="1088" name="PlaceHolder 2"/>
          <p:cNvSpPr>
            <a:spLocks noGrp="1"/>
          </p:cNvSpPr>
          <p:nvPr>
            <p:ph type="body"/>
          </p:nvPr>
        </p:nvSpPr>
        <p:spPr>
          <a:xfrm>
            <a:off x="685800" y="4400640"/>
            <a:ext cx="5485680" cy="3599640"/>
          </a:xfrm>
          <a:prstGeom prst="rect">
            <a:avLst/>
          </a:prstGeom>
          <a:noFill/>
          <a:ln w="0">
            <a:noFill/>
          </a:ln>
        </p:spPr>
        <p:txBody>
          <a:bodyPr lIns="0" tIns="0" rIns="0" bIns="0" anchor="t">
            <a:noAutofit/>
          </a:bodyPr>
          <a:lstStyle/>
          <a:p>
            <a:endParaRPr lang="en-US" sz="2000" b="0" strike="noStrike" spc="-1">
              <a:latin typeface="Arial"/>
            </a:endParaRPr>
          </a:p>
        </p:txBody>
      </p:sp>
      <p:sp>
        <p:nvSpPr>
          <p:cNvPr id="1089" name="PlaceHolder 3"/>
          <p:cNvSpPr>
            <a:spLocks noGrp="1"/>
          </p:cNvSpPr>
          <p:nvPr>
            <p:ph type="sldNum" idx="74"/>
          </p:nvPr>
        </p:nvSpPr>
        <p:spPr>
          <a:xfrm>
            <a:off x="3884760" y="8685360"/>
            <a:ext cx="2971080" cy="457920"/>
          </a:xfrm>
          <a:prstGeom prst="rect">
            <a:avLst/>
          </a:prstGeom>
          <a:noFill/>
          <a:ln w="0">
            <a:noFill/>
          </a:ln>
        </p:spPr>
        <p:txBody>
          <a:bodyPr lIns="0" tIns="0" rIns="0" bIns="0" anchor="b">
            <a:noAutofit/>
          </a:bodyPr>
          <a:lstStyle>
            <a:lvl1pPr algn="r">
              <a:lnSpc>
                <a:spcPct val="100000"/>
              </a:lnSpc>
              <a:buNone/>
              <a:tabLst>
                <a:tab pos="0" algn="l"/>
              </a:tabLst>
              <a:defRPr lang="en-US" sz="1200" b="0" strike="noStrike" spc="-1">
                <a:solidFill>
                  <a:srgbClr val="000000"/>
                </a:solidFill>
                <a:latin typeface="Calibri"/>
                <a:ea typeface="+mn-ea"/>
              </a:defRPr>
            </a:lvl1pPr>
          </a:lstStyle>
          <a:p>
            <a:pPr algn="r">
              <a:lnSpc>
                <a:spcPct val="100000"/>
              </a:lnSpc>
              <a:buNone/>
              <a:tabLst>
                <a:tab pos="0" algn="l"/>
              </a:tabLst>
            </a:pPr>
            <a:fld id="{CC2AE549-E22A-4DBE-9C3E-194F80977A6B}" type="slidenum">
              <a:rPr lang="en-US" sz="1200" b="0" strike="noStrike" spc="-1">
                <a:solidFill>
                  <a:srgbClr val="000000"/>
                </a:solidFill>
                <a:latin typeface="Calibri"/>
                <a:ea typeface="+mn-ea"/>
              </a:rPr>
              <a:t>95</a:t>
            </a:fld>
            <a:endParaRPr lang="en-US" sz="1200" b="0" strike="noStrike" spc="-1">
              <a:latin typeface="Times New Roman"/>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0" name="PlaceHolder 1"/>
          <p:cNvSpPr>
            <a:spLocks noGrp="1" noRot="1" noChangeAspect="1"/>
          </p:cNvSpPr>
          <p:nvPr>
            <p:ph type="sldImg"/>
          </p:nvPr>
        </p:nvSpPr>
        <p:spPr>
          <a:xfrm>
            <a:off x="1371600" y="1143000"/>
            <a:ext cx="4114800" cy="3086100"/>
          </a:xfrm>
          <a:prstGeom prst="rect">
            <a:avLst/>
          </a:prstGeom>
          <a:ln w="0">
            <a:noFill/>
          </a:ln>
        </p:spPr>
      </p:sp>
      <p:sp>
        <p:nvSpPr>
          <p:cNvPr id="1091" name="PlaceHolder 2"/>
          <p:cNvSpPr>
            <a:spLocks noGrp="1"/>
          </p:cNvSpPr>
          <p:nvPr>
            <p:ph type="body"/>
          </p:nvPr>
        </p:nvSpPr>
        <p:spPr>
          <a:xfrm>
            <a:off x="685800" y="4400640"/>
            <a:ext cx="5485680" cy="3599640"/>
          </a:xfrm>
          <a:prstGeom prst="rect">
            <a:avLst/>
          </a:prstGeom>
          <a:noFill/>
          <a:ln w="0">
            <a:noFill/>
          </a:ln>
        </p:spPr>
        <p:txBody>
          <a:bodyPr lIns="0" tIns="0" rIns="0" bIns="0" anchor="t">
            <a:noAutofit/>
          </a:bodyPr>
          <a:lstStyle/>
          <a:p>
            <a:endParaRPr lang="en-US" sz="2000" b="0" strike="noStrike" spc="-1">
              <a:latin typeface="Arial"/>
            </a:endParaRPr>
          </a:p>
        </p:txBody>
      </p:sp>
      <p:sp>
        <p:nvSpPr>
          <p:cNvPr id="1092" name="PlaceHolder 3"/>
          <p:cNvSpPr>
            <a:spLocks noGrp="1"/>
          </p:cNvSpPr>
          <p:nvPr>
            <p:ph type="sldNum" idx="75"/>
          </p:nvPr>
        </p:nvSpPr>
        <p:spPr>
          <a:xfrm>
            <a:off x="3884760" y="8685360"/>
            <a:ext cx="2971080" cy="457920"/>
          </a:xfrm>
          <a:prstGeom prst="rect">
            <a:avLst/>
          </a:prstGeom>
          <a:noFill/>
          <a:ln w="0">
            <a:noFill/>
          </a:ln>
        </p:spPr>
        <p:txBody>
          <a:bodyPr lIns="0" tIns="0" rIns="0" bIns="0" anchor="b">
            <a:noAutofit/>
          </a:bodyPr>
          <a:lstStyle>
            <a:lvl1pPr algn="r">
              <a:lnSpc>
                <a:spcPct val="100000"/>
              </a:lnSpc>
              <a:buNone/>
              <a:tabLst>
                <a:tab pos="0" algn="l"/>
              </a:tabLst>
              <a:defRPr lang="en-US" sz="1200" b="0" strike="noStrike" spc="-1">
                <a:solidFill>
                  <a:srgbClr val="000000"/>
                </a:solidFill>
                <a:latin typeface="Calibri"/>
                <a:ea typeface="+mn-ea"/>
              </a:defRPr>
            </a:lvl1pPr>
          </a:lstStyle>
          <a:p>
            <a:pPr algn="r">
              <a:lnSpc>
                <a:spcPct val="100000"/>
              </a:lnSpc>
              <a:buNone/>
              <a:tabLst>
                <a:tab pos="0" algn="l"/>
              </a:tabLst>
            </a:pPr>
            <a:fld id="{B277B819-636B-4D95-B2C8-36C354542566}" type="slidenum">
              <a:rPr lang="en-US" sz="1200" b="0" strike="noStrike" spc="-1">
                <a:solidFill>
                  <a:srgbClr val="000000"/>
                </a:solidFill>
                <a:latin typeface="Calibri"/>
                <a:ea typeface="+mn-ea"/>
              </a:rPr>
              <a:t>96</a:t>
            </a:fld>
            <a:endParaRPr lang="en-US" sz="1200" b="0" strike="noStrike" spc="-1">
              <a:latin typeface="Times New Roman"/>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3" name="PlaceHolder 1"/>
          <p:cNvSpPr>
            <a:spLocks noGrp="1" noRot="1" noChangeAspect="1"/>
          </p:cNvSpPr>
          <p:nvPr>
            <p:ph type="sldImg"/>
          </p:nvPr>
        </p:nvSpPr>
        <p:spPr>
          <a:xfrm>
            <a:off x="1371600" y="1143000"/>
            <a:ext cx="4114800" cy="3086100"/>
          </a:xfrm>
          <a:prstGeom prst="rect">
            <a:avLst/>
          </a:prstGeom>
          <a:ln w="0">
            <a:noFill/>
          </a:ln>
        </p:spPr>
      </p:sp>
      <p:sp>
        <p:nvSpPr>
          <p:cNvPr id="1094" name="PlaceHolder 2"/>
          <p:cNvSpPr>
            <a:spLocks noGrp="1"/>
          </p:cNvSpPr>
          <p:nvPr>
            <p:ph type="body"/>
          </p:nvPr>
        </p:nvSpPr>
        <p:spPr>
          <a:xfrm>
            <a:off x="685800" y="4400640"/>
            <a:ext cx="5485680" cy="3599640"/>
          </a:xfrm>
          <a:prstGeom prst="rect">
            <a:avLst/>
          </a:prstGeom>
          <a:noFill/>
          <a:ln w="0">
            <a:noFill/>
          </a:ln>
        </p:spPr>
        <p:txBody>
          <a:bodyPr lIns="0" tIns="0" rIns="0" bIns="0" anchor="t">
            <a:noAutofit/>
          </a:bodyPr>
          <a:lstStyle/>
          <a:p>
            <a:endParaRPr lang="en-US" sz="2000" b="0" strike="noStrike" spc="-1">
              <a:latin typeface="Arial"/>
            </a:endParaRPr>
          </a:p>
        </p:txBody>
      </p:sp>
      <p:sp>
        <p:nvSpPr>
          <p:cNvPr id="1095" name="PlaceHolder 3"/>
          <p:cNvSpPr>
            <a:spLocks noGrp="1"/>
          </p:cNvSpPr>
          <p:nvPr>
            <p:ph type="sldNum" idx="76"/>
          </p:nvPr>
        </p:nvSpPr>
        <p:spPr>
          <a:xfrm>
            <a:off x="3884760" y="8685360"/>
            <a:ext cx="2971080" cy="457920"/>
          </a:xfrm>
          <a:prstGeom prst="rect">
            <a:avLst/>
          </a:prstGeom>
          <a:noFill/>
          <a:ln w="0">
            <a:noFill/>
          </a:ln>
        </p:spPr>
        <p:txBody>
          <a:bodyPr lIns="0" tIns="0" rIns="0" bIns="0" anchor="b">
            <a:noAutofit/>
          </a:bodyPr>
          <a:lstStyle>
            <a:lvl1pPr algn="r">
              <a:lnSpc>
                <a:spcPct val="100000"/>
              </a:lnSpc>
              <a:buNone/>
              <a:tabLst>
                <a:tab pos="0" algn="l"/>
              </a:tabLst>
              <a:defRPr lang="en-US" sz="1200" b="0" strike="noStrike" spc="-1">
                <a:solidFill>
                  <a:srgbClr val="000000"/>
                </a:solidFill>
                <a:latin typeface="Calibri"/>
                <a:ea typeface="+mn-ea"/>
              </a:defRPr>
            </a:lvl1pPr>
          </a:lstStyle>
          <a:p>
            <a:pPr algn="r">
              <a:lnSpc>
                <a:spcPct val="100000"/>
              </a:lnSpc>
              <a:buNone/>
              <a:tabLst>
                <a:tab pos="0" algn="l"/>
              </a:tabLst>
            </a:pPr>
            <a:fld id="{E8E11474-A418-4358-A399-06CF7A4E876A}" type="slidenum">
              <a:rPr lang="en-US" sz="1200" b="0" strike="noStrike" spc="-1">
                <a:solidFill>
                  <a:srgbClr val="000000"/>
                </a:solidFill>
                <a:latin typeface="Calibri"/>
                <a:ea typeface="+mn-ea"/>
              </a:rPr>
              <a:t>97</a:t>
            </a:fld>
            <a:endParaRPr lang="en-US" sz="1200" b="0" strike="noStrike" spc="-1">
              <a:latin typeface="Times New Roman"/>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6" name="PlaceHolder 1"/>
          <p:cNvSpPr>
            <a:spLocks noGrp="1" noRot="1" noChangeAspect="1"/>
          </p:cNvSpPr>
          <p:nvPr>
            <p:ph type="sldImg"/>
          </p:nvPr>
        </p:nvSpPr>
        <p:spPr>
          <a:xfrm>
            <a:off x="1371600" y="1143000"/>
            <a:ext cx="4114800" cy="3086100"/>
          </a:xfrm>
          <a:prstGeom prst="rect">
            <a:avLst/>
          </a:prstGeom>
          <a:ln w="0">
            <a:noFill/>
          </a:ln>
        </p:spPr>
      </p:sp>
      <p:sp>
        <p:nvSpPr>
          <p:cNvPr id="1097" name="PlaceHolder 2"/>
          <p:cNvSpPr>
            <a:spLocks noGrp="1"/>
          </p:cNvSpPr>
          <p:nvPr>
            <p:ph type="body"/>
          </p:nvPr>
        </p:nvSpPr>
        <p:spPr>
          <a:xfrm>
            <a:off x="685800" y="4400640"/>
            <a:ext cx="5485680" cy="3599640"/>
          </a:xfrm>
          <a:prstGeom prst="rect">
            <a:avLst/>
          </a:prstGeom>
          <a:noFill/>
          <a:ln w="0">
            <a:noFill/>
          </a:ln>
        </p:spPr>
        <p:txBody>
          <a:bodyPr lIns="0" tIns="0" rIns="0" bIns="0" anchor="t">
            <a:noAutofit/>
          </a:bodyPr>
          <a:lstStyle/>
          <a:p>
            <a:endParaRPr lang="en-US" sz="2000" b="0" strike="noStrike" spc="-1">
              <a:latin typeface="Arial"/>
            </a:endParaRPr>
          </a:p>
        </p:txBody>
      </p:sp>
      <p:sp>
        <p:nvSpPr>
          <p:cNvPr id="1098" name="PlaceHolder 3"/>
          <p:cNvSpPr>
            <a:spLocks noGrp="1"/>
          </p:cNvSpPr>
          <p:nvPr>
            <p:ph type="sldNum" idx="77"/>
          </p:nvPr>
        </p:nvSpPr>
        <p:spPr>
          <a:xfrm>
            <a:off x="3884760" y="8685360"/>
            <a:ext cx="2971080" cy="457920"/>
          </a:xfrm>
          <a:prstGeom prst="rect">
            <a:avLst/>
          </a:prstGeom>
          <a:noFill/>
          <a:ln w="0">
            <a:noFill/>
          </a:ln>
        </p:spPr>
        <p:txBody>
          <a:bodyPr lIns="0" tIns="0" rIns="0" bIns="0" anchor="b">
            <a:noAutofit/>
          </a:bodyPr>
          <a:lstStyle>
            <a:lvl1pPr algn="r">
              <a:lnSpc>
                <a:spcPct val="100000"/>
              </a:lnSpc>
              <a:buNone/>
              <a:tabLst>
                <a:tab pos="0" algn="l"/>
              </a:tabLst>
              <a:defRPr lang="en-US" sz="1200" b="0" strike="noStrike" spc="-1">
                <a:solidFill>
                  <a:srgbClr val="000000"/>
                </a:solidFill>
                <a:latin typeface="Calibri"/>
                <a:ea typeface="+mn-ea"/>
              </a:defRPr>
            </a:lvl1pPr>
          </a:lstStyle>
          <a:p>
            <a:pPr algn="r">
              <a:lnSpc>
                <a:spcPct val="100000"/>
              </a:lnSpc>
              <a:buNone/>
              <a:tabLst>
                <a:tab pos="0" algn="l"/>
              </a:tabLst>
            </a:pPr>
            <a:fld id="{A66A0FEE-A14B-4838-B5B5-0C379F668A35}" type="slidenum">
              <a:rPr lang="en-US" sz="1200" b="0" strike="noStrike" spc="-1">
                <a:solidFill>
                  <a:srgbClr val="000000"/>
                </a:solidFill>
                <a:latin typeface="Calibri"/>
                <a:ea typeface="+mn-ea"/>
              </a:rPr>
              <a:t>98</a:t>
            </a:fld>
            <a:endParaRPr lang="en-US" sz="1200" b="0" strike="noStrike" spc="-1">
              <a:latin typeface="Times New Roman"/>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9" name="PlaceHolder 1"/>
          <p:cNvSpPr>
            <a:spLocks noGrp="1" noRot="1" noChangeAspect="1"/>
          </p:cNvSpPr>
          <p:nvPr>
            <p:ph type="sldImg"/>
          </p:nvPr>
        </p:nvSpPr>
        <p:spPr>
          <a:xfrm>
            <a:off x="1371600" y="1143000"/>
            <a:ext cx="4114800" cy="3086100"/>
          </a:xfrm>
          <a:prstGeom prst="rect">
            <a:avLst/>
          </a:prstGeom>
          <a:ln w="0">
            <a:noFill/>
          </a:ln>
        </p:spPr>
      </p:sp>
      <p:sp>
        <p:nvSpPr>
          <p:cNvPr id="1100" name="PlaceHolder 2"/>
          <p:cNvSpPr>
            <a:spLocks noGrp="1"/>
          </p:cNvSpPr>
          <p:nvPr>
            <p:ph type="body"/>
          </p:nvPr>
        </p:nvSpPr>
        <p:spPr>
          <a:xfrm>
            <a:off x="685800" y="4400640"/>
            <a:ext cx="5485680" cy="3599640"/>
          </a:xfrm>
          <a:prstGeom prst="rect">
            <a:avLst/>
          </a:prstGeom>
          <a:noFill/>
          <a:ln w="0">
            <a:noFill/>
          </a:ln>
        </p:spPr>
        <p:txBody>
          <a:bodyPr lIns="0" tIns="0" rIns="0" bIns="0" anchor="t">
            <a:noAutofit/>
          </a:bodyPr>
          <a:lstStyle/>
          <a:p>
            <a:endParaRPr lang="en-US" sz="2000" b="0" strike="noStrike" spc="-1">
              <a:latin typeface="Arial"/>
            </a:endParaRPr>
          </a:p>
        </p:txBody>
      </p:sp>
      <p:sp>
        <p:nvSpPr>
          <p:cNvPr id="1101" name="PlaceHolder 3"/>
          <p:cNvSpPr>
            <a:spLocks noGrp="1"/>
          </p:cNvSpPr>
          <p:nvPr>
            <p:ph type="sldNum" idx="78"/>
          </p:nvPr>
        </p:nvSpPr>
        <p:spPr>
          <a:xfrm>
            <a:off x="3884760" y="8685360"/>
            <a:ext cx="2971080" cy="457920"/>
          </a:xfrm>
          <a:prstGeom prst="rect">
            <a:avLst/>
          </a:prstGeom>
          <a:noFill/>
          <a:ln w="0">
            <a:noFill/>
          </a:ln>
        </p:spPr>
        <p:txBody>
          <a:bodyPr lIns="0" tIns="0" rIns="0" bIns="0" anchor="b">
            <a:noAutofit/>
          </a:bodyPr>
          <a:lstStyle>
            <a:lvl1pPr algn="r">
              <a:lnSpc>
                <a:spcPct val="100000"/>
              </a:lnSpc>
              <a:buNone/>
              <a:tabLst>
                <a:tab pos="0" algn="l"/>
              </a:tabLst>
              <a:defRPr lang="en-US" sz="1200" b="0" strike="noStrike" spc="-1">
                <a:solidFill>
                  <a:srgbClr val="000000"/>
                </a:solidFill>
                <a:latin typeface="Calibri"/>
                <a:ea typeface="+mn-ea"/>
              </a:defRPr>
            </a:lvl1pPr>
          </a:lstStyle>
          <a:p>
            <a:pPr algn="r">
              <a:lnSpc>
                <a:spcPct val="100000"/>
              </a:lnSpc>
              <a:buNone/>
              <a:tabLst>
                <a:tab pos="0" algn="l"/>
              </a:tabLst>
            </a:pPr>
            <a:fld id="{CA9D3329-D69D-40F4-ADE1-B82BBEDDE41D}" type="slidenum">
              <a:rPr lang="en-US" sz="1200" b="0" strike="noStrike" spc="-1">
                <a:solidFill>
                  <a:srgbClr val="000000"/>
                </a:solidFill>
                <a:latin typeface="Calibri"/>
                <a:ea typeface="+mn-ea"/>
              </a:rPr>
              <a:t>99</a:t>
            </a:fld>
            <a:endParaRPr lang="en-US" sz="1200" b="0" strike="noStrike" spc="-1">
              <a:latin typeface="Times New Roman"/>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2" name="PlaceHolder 1"/>
          <p:cNvSpPr>
            <a:spLocks noGrp="1" noRot="1" noChangeAspect="1"/>
          </p:cNvSpPr>
          <p:nvPr>
            <p:ph type="sldImg"/>
          </p:nvPr>
        </p:nvSpPr>
        <p:spPr>
          <a:xfrm>
            <a:off x="1371600" y="1143000"/>
            <a:ext cx="4114800" cy="3086100"/>
          </a:xfrm>
          <a:prstGeom prst="rect">
            <a:avLst/>
          </a:prstGeom>
          <a:ln w="0">
            <a:noFill/>
          </a:ln>
        </p:spPr>
      </p:sp>
      <p:sp>
        <p:nvSpPr>
          <p:cNvPr id="1103" name="PlaceHolder 2"/>
          <p:cNvSpPr>
            <a:spLocks noGrp="1"/>
          </p:cNvSpPr>
          <p:nvPr>
            <p:ph type="body"/>
          </p:nvPr>
        </p:nvSpPr>
        <p:spPr>
          <a:xfrm>
            <a:off x="685800" y="4400640"/>
            <a:ext cx="5485680" cy="3599640"/>
          </a:xfrm>
          <a:prstGeom prst="rect">
            <a:avLst/>
          </a:prstGeom>
          <a:noFill/>
          <a:ln w="0">
            <a:noFill/>
          </a:ln>
        </p:spPr>
        <p:txBody>
          <a:bodyPr lIns="0" tIns="0" rIns="0" bIns="0" anchor="t">
            <a:noAutofit/>
          </a:bodyPr>
          <a:lstStyle/>
          <a:p>
            <a:endParaRPr lang="en-US" sz="2000" b="0" strike="noStrike" spc="-1">
              <a:latin typeface="Arial"/>
            </a:endParaRPr>
          </a:p>
        </p:txBody>
      </p:sp>
      <p:sp>
        <p:nvSpPr>
          <p:cNvPr id="1104" name="PlaceHolder 3"/>
          <p:cNvSpPr>
            <a:spLocks noGrp="1"/>
          </p:cNvSpPr>
          <p:nvPr>
            <p:ph type="sldNum" idx="79"/>
          </p:nvPr>
        </p:nvSpPr>
        <p:spPr>
          <a:xfrm>
            <a:off x="3884760" y="8685360"/>
            <a:ext cx="2971080" cy="457920"/>
          </a:xfrm>
          <a:prstGeom prst="rect">
            <a:avLst/>
          </a:prstGeom>
          <a:noFill/>
          <a:ln w="0">
            <a:noFill/>
          </a:ln>
        </p:spPr>
        <p:txBody>
          <a:bodyPr lIns="0" tIns="0" rIns="0" bIns="0" anchor="b">
            <a:noAutofit/>
          </a:bodyPr>
          <a:lstStyle>
            <a:lvl1pPr algn="r">
              <a:lnSpc>
                <a:spcPct val="100000"/>
              </a:lnSpc>
              <a:buNone/>
              <a:tabLst>
                <a:tab pos="0" algn="l"/>
              </a:tabLst>
              <a:defRPr lang="en-US" sz="1200" b="0" strike="noStrike" spc="-1">
                <a:solidFill>
                  <a:srgbClr val="000000"/>
                </a:solidFill>
                <a:latin typeface="Calibri"/>
                <a:ea typeface="+mn-ea"/>
              </a:defRPr>
            </a:lvl1pPr>
          </a:lstStyle>
          <a:p>
            <a:pPr algn="r">
              <a:lnSpc>
                <a:spcPct val="100000"/>
              </a:lnSpc>
              <a:buNone/>
              <a:tabLst>
                <a:tab pos="0" algn="l"/>
              </a:tabLst>
            </a:pPr>
            <a:fld id="{3030FAF9-3F65-49D9-923A-9A0684ACA215}" type="slidenum">
              <a:rPr lang="en-US" sz="1200" b="0" strike="noStrike" spc="-1">
                <a:solidFill>
                  <a:srgbClr val="000000"/>
                </a:solidFill>
                <a:latin typeface="Calibri"/>
                <a:ea typeface="+mn-ea"/>
              </a:rPr>
              <a:t>100</a:t>
            </a:fld>
            <a:endParaRPr lang="en-US" sz="1200" b="0" strike="noStrike" spc="-1">
              <a:latin typeface="Times New Roman"/>
            </a:endParaRPr>
          </a:p>
        </p:txBody>
      </p:sp>
    </p:spTree>
    <p:extLst>
      <p:ext uri="{BB962C8B-B14F-4D97-AF65-F5344CB8AC3E}">
        <p14:creationId xmlns:p14="http://schemas.microsoft.com/office/powerpoint/2010/main" val="41951268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
          </p:nvPr>
        </p:nvSpPr>
        <p:spPr/>
        <p:txBody>
          <a:bodyPr/>
          <a:lstStyle/>
          <a:p>
            <a:r>
              <a:t>Footer</a:t>
            </a:r>
          </a:p>
        </p:txBody>
      </p:sp>
      <p:sp>
        <p:nvSpPr>
          <p:cNvPr id="3" name="PlaceHolder 2"/>
          <p:cNvSpPr>
            <a:spLocks noGrp="1"/>
          </p:cNvSpPr>
          <p:nvPr>
            <p:ph type="sldNum" idx="2"/>
          </p:nvPr>
        </p:nvSpPr>
        <p:spPr/>
        <p:txBody>
          <a:bodyPr/>
          <a:lstStyle/>
          <a:p>
            <a:fld id="{D4F98FCB-29E0-4979-97CF-8AA5887B0BB2}" type="slidenum">
              <a:t>‹#›</a:t>
            </a:fld>
            <a:endParaRPr/>
          </a:p>
        </p:txBody>
      </p:sp>
      <p:sp>
        <p:nvSpPr>
          <p:cNvPr id="4" name="PlaceHolder 3"/>
          <p:cNvSpPr>
            <a:spLocks noGrp="1"/>
          </p:cNvSpPr>
          <p:nvPr>
            <p:ph type="dt" idx="3"/>
          </p:nvPr>
        </p:nvSpPr>
        <p:spPr/>
        <p:txBody>
          <a:body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457200" y="273600"/>
            <a:ext cx="8229240" cy="1144800"/>
          </a:xfrm>
          <a:prstGeom prst="rect">
            <a:avLst/>
          </a:prstGeom>
          <a:noFill/>
          <a:ln w="0">
            <a:noFill/>
          </a:ln>
        </p:spPr>
        <p:txBody>
          <a:bodyPr lIns="0" tIns="0" rIns="0" bIns="0" anchor="ctr">
            <a:noAutofit/>
          </a:bodyPr>
          <a:lstStyle/>
          <a:p>
            <a:pPr algn="ctr">
              <a:buNone/>
            </a:pPr>
            <a:endParaRPr lang="en-US" sz="4400" b="0" strike="noStrike" spc="-1">
              <a:latin typeface="Arial"/>
            </a:endParaRPr>
          </a:p>
        </p:txBody>
      </p:sp>
      <p:sp>
        <p:nvSpPr>
          <p:cNvPr id="27" name="PlaceHolder 2"/>
          <p:cNvSpPr>
            <a:spLocks noGrp="1"/>
          </p:cNvSpPr>
          <p:nvPr>
            <p:ph/>
          </p:nvPr>
        </p:nvSpPr>
        <p:spPr>
          <a:xfrm>
            <a:off x="457200" y="1604520"/>
            <a:ext cx="8229240" cy="1896840"/>
          </a:xfrm>
          <a:prstGeom prst="rect">
            <a:avLst/>
          </a:prstGeom>
          <a:noFill/>
          <a:ln w="0">
            <a:noFill/>
          </a:ln>
        </p:spPr>
        <p:txBody>
          <a:bodyPr lIns="0" tIns="0" rIns="0" bIns="0" anchor="t">
            <a:normAutofit/>
          </a:bodyPr>
          <a:lstStyle/>
          <a:p>
            <a:endParaRPr lang="en-US" sz="3200" b="0" strike="noStrike" spc="-1">
              <a:latin typeface="Arial"/>
            </a:endParaRPr>
          </a:p>
        </p:txBody>
      </p:sp>
      <p:sp>
        <p:nvSpPr>
          <p:cNvPr id="28" name="PlaceHolder 3"/>
          <p:cNvSpPr>
            <a:spLocks noGrp="1"/>
          </p:cNvSpPr>
          <p:nvPr>
            <p:ph/>
          </p:nvPr>
        </p:nvSpPr>
        <p:spPr>
          <a:xfrm>
            <a:off x="457200" y="3682080"/>
            <a:ext cx="8229240" cy="1896840"/>
          </a:xfrm>
          <a:prstGeom prst="rect">
            <a:avLst/>
          </a:prstGeom>
          <a:noFill/>
          <a:ln w="0">
            <a:noFill/>
          </a:ln>
        </p:spPr>
        <p:txBody>
          <a:bodyPr lIns="0" tIns="0" rIns="0" bIns="0" anchor="t">
            <a:normAutofit/>
          </a:bodyPr>
          <a:lstStyle/>
          <a:p>
            <a:endParaRPr lang="en-US" sz="3200" b="0" strike="noStrike" spc="-1">
              <a:latin typeface="Arial"/>
            </a:endParaRPr>
          </a:p>
        </p:txBody>
      </p:sp>
      <p:sp>
        <p:nvSpPr>
          <p:cNvPr id="5" name="PlaceHolder 4"/>
          <p:cNvSpPr>
            <a:spLocks noGrp="1"/>
          </p:cNvSpPr>
          <p:nvPr>
            <p:ph type="ftr" idx="1"/>
          </p:nvPr>
        </p:nvSpPr>
        <p:spPr/>
        <p:txBody>
          <a:bodyPr/>
          <a:lstStyle/>
          <a:p>
            <a:r>
              <a:t>Footer</a:t>
            </a:r>
          </a:p>
        </p:txBody>
      </p:sp>
      <p:sp>
        <p:nvSpPr>
          <p:cNvPr id="6" name="PlaceHolder 5"/>
          <p:cNvSpPr>
            <a:spLocks noGrp="1"/>
          </p:cNvSpPr>
          <p:nvPr>
            <p:ph type="sldNum" idx="2"/>
          </p:nvPr>
        </p:nvSpPr>
        <p:spPr/>
        <p:txBody>
          <a:bodyPr/>
          <a:lstStyle/>
          <a:p>
            <a:fld id="{01DB18AF-25F4-4AF9-BF82-CB11A07D9547}" type="slidenum">
              <a:t>‹#›</a:t>
            </a:fld>
            <a:endParaRPr/>
          </a:p>
        </p:txBody>
      </p:sp>
      <p:sp>
        <p:nvSpPr>
          <p:cNvPr id="7" name="PlaceHolder 6"/>
          <p:cNvSpPr>
            <a:spLocks noGrp="1"/>
          </p:cNvSpPr>
          <p:nvPr>
            <p:ph type="dt" idx="3"/>
          </p:nvPr>
        </p:nvSpPr>
        <p:spPr/>
        <p:txBody>
          <a:body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457200" y="273600"/>
            <a:ext cx="8229240" cy="1144800"/>
          </a:xfrm>
          <a:prstGeom prst="rect">
            <a:avLst/>
          </a:prstGeom>
          <a:noFill/>
          <a:ln w="0">
            <a:noFill/>
          </a:ln>
        </p:spPr>
        <p:txBody>
          <a:bodyPr lIns="0" tIns="0" rIns="0" bIns="0" anchor="ctr">
            <a:noAutofit/>
          </a:bodyPr>
          <a:lstStyle/>
          <a:p>
            <a:pPr algn="ctr">
              <a:buNone/>
            </a:pPr>
            <a:endParaRPr lang="en-US" sz="4400" b="0" strike="noStrike" spc="-1">
              <a:latin typeface="Arial"/>
            </a:endParaRPr>
          </a:p>
        </p:txBody>
      </p:sp>
      <p:sp>
        <p:nvSpPr>
          <p:cNvPr id="30" name="PlaceHolder 2"/>
          <p:cNvSpPr>
            <a:spLocks noGrp="1"/>
          </p:cNvSpPr>
          <p:nvPr>
            <p:ph/>
          </p:nvPr>
        </p:nvSpPr>
        <p:spPr>
          <a:xfrm>
            <a:off x="457200" y="1604520"/>
            <a:ext cx="4015800" cy="1896840"/>
          </a:xfrm>
          <a:prstGeom prst="rect">
            <a:avLst/>
          </a:prstGeom>
          <a:noFill/>
          <a:ln w="0">
            <a:noFill/>
          </a:ln>
        </p:spPr>
        <p:txBody>
          <a:bodyPr lIns="0" tIns="0" rIns="0" bIns="0" anchor="t">
            <a:normAutofit/>
          </a:bodyPr>
          <a:lstStyle/>
          <a:p>
            <a:endParaRPr lang="en-US" sz="3200" b="0" strike="noStrike" spc="-1">
              <a:latin typeface="Arial"/>
            </a:endParaRPr>
          </a:p>
        </p:txBody>
      </p:sp>
      <p:sp>
        <p:nvSpPr>
          <p:cNvPr id="31" name="PlaceHolder 3"/>
          <p:cNvSpPr>
            <a:spLocks noGrp="1"/>
          </p:cNvSpPr>
          <p:nvPr>
            <p:ph/>
          </p:nvPr>
        </p:nvSpPr>
        <p:spPr>
          <a:xfrm>
            <a:off x="4674240" y="1604520"/>
            <a:ext cx="4015800" cy="1896840"/>
          </a:xfrm>
          <a:prstGeom prst="rect">
            <a:avLst/>
          </a:prstGeom>
          <a:noFill/>
          <a:ln w="0">
            <a:noFill/>
          </a:ln>
        </p:spPr>
        <p:txBody>
          <a:bodyPr lIns="0" tIns="0" rIns="0" bIns="0" anchor="t">
            <a:normAutofit/>
          </a:bodyPr>
          <a:lstStyle/>
          <a:p>
            <a:endParaRPr lang="en-US" sz="3200" b="0" strike="noStrike" spc="-1">
              <a:latin typeface="Arial"/>
            </a:endParaRPr>
          </a:p>
        </p:txBody>
      </p:sp>
      <p:sp>
        <p:nvSpPr>
          <p:cNvPr id="32" name="PlaceHolder 4"/>
          <p:cNvSpPr>
            <a:spLocks noGrp="1"/>
          </p:cNvSpPr>
          <p:nvPr>
            <p:ph/>
          </p:nvPr>
        </p:nvSpPr>
        <p:spPr>
          <a:xfrm>
            <a:off x="457200" y="3682080"/>
            <a:ext cx="4015800" cy="1896840"/>
          </a:xfrm>
          <a:prstGeom prst="rect">
            <a:avLst/>
          </a:prstGeom>
          <a:noFill/>
          <a:ln w="0">
            <a:noFill/>
          </a:ln>
        </p:spPr>
        <p:txBody>
          <a:bodyPr lIns="0" tIns="0" rIns="0" bIns="0" anchor="t">
            <a:normAutofit/>
          </a:bodyPr>
          <a:lstStyle/>
          <a:p>
            <a:endParaRPr lang="en-US" sz="3200" b="0" strike="noStrike" spc="-1">
              <a:latin typeface="Arial"/>
            </a:endParaRPr>
          </a:p>
        </p:txBody>
      </p:sp>
      <p:sp>
        <p:nvSpPr>
          <p:cNvPr id="33" name="PlaceHolder 5"/>
          <p:cNvSpPr>
            <a:spLocks noGrp="1"/>
          </p:cNvSpPr>
          <p:nvPr>
            <p:ph/>
          </p:nvPr>
        </p:nvSpPr>
        <p:spPr>
          <a:xfrm>
            <a:off x="4674240" y="3682080"/>
            <a:ext cx="4015800" cy="1896840"/>
          </a:xfrm>
          <a:prstGeom prst="rect">
            <a:avLst/>
          </a:prstGeom>
          <a:noFill/>
          <a:ln w="0">
            <a:noFill/>
          </a:ln>
        </p:spPr>
        <p:txBody>
          <a:bodyPr lIns="0" tIns="0" rIns="0" bIns="0" anchor="t">
            <a:normAutofit/>
          </a:bodyPr>
          <a:lstStyle/>
          <a:p>
            <a:endParaRPr lang="en-US" sz="3200" b="0" strike="noStrike" spc="-1">
              <a:latin typeface="Arial"/>
            </a:endParaRPr>
          </a:p>
        </p:txBody>
      </p:sp>
      <p:sp>
        <p:nvSpPr>
          <p:cNvPr id="7" name="PlaceHolder 6"/>
          <p:cNvSpPr>
            <a:spLocks noGrp="1"/>
          </p:cNvSpPr>
          <p:nvPr>
            <p:ph type="ftr" idx="1"/>
          </p:nvPr>
        </p:nvSpPr>
        <p:spPr/>
        <p:txBody>
          <a:bodyPr/>
          <a:lstStyle/>
          <a:p>
            <a:r>
              <a:t>Footer</a:t>
            </a:r>
          </a:p>
        </p:txBody>
      </p:sp>
      <p:sp>
        <p:nvSpPr>
          <p:cNvPr id="8" name="PlaceHolder 7"/>
          <p:cNvSpPr>
            <a:spLocks noGrp="1"/>
          </p:cNvSpPr>
          <p:nvPr>
            <p:ph type="sldNum" idx="2"/>
          </p:nvPr>
        </p:nvSpPr>
        <p:spPr/>
        <p:txBody>
          <a:bodyPr/>
          <a:lstStyle/>
          <a:p>
            <a:fld id="{52137D76-6AEF-432B-8140-F2CAD4F70AB0}" type="slidenum">
              <a:t>‹#›</a:t>
            </a:fld>
            <a:endParaRPr/>
          </a:p>
        </p:txBody>
      </p:sp>
      <p:sp>
        <p:nvSpPr>
          <p:cNvPr id="9" name="PlaceHolder 8"/>
          <p:cNvSpPr>
            <a:spLocks noGrp="1"/>
          </p:cNvSpPr>
          <p:nvPr>
            <p:ph type="dt" idx="3"/>
          </p:nvPr>
        </p:nvSpPr>
        <p:spPr/>
        <p:txBody>
          <a:body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457200" y="273600"/>
            <a:ext cx="8229240" cy="1144800"/>
          </a:xfrm>
          <a:prstGeom prst="rect">
            <a:avLst/>
          </a:prstGeom>
          <a:noFill/>
          <a:ln w="0">
            <a:noFill/>
          </a:ln>
        </p:spPr>
        <p:txBody>
          <a:bodyPr lIns="0" tIns="0" rIns="0" bIns="0" anchor="ctr">
            <a:noAutofit/>
          </a:bodyPr>
          <a:lstStyle/>
          <a:p>
            <a:pPr algn="ctr">
              <a:buNone/>
            </a:pPr>
            <a:endParaRPr lang="en-US" sz="4400" b="0" strike="noStrike" spc="-1">
              <a:latin typeface="Arial"/>
            </a:endParaRPr>
          </a:p>
        </p:txBody>
      </p:sp>
      <p:sp>
        <p:nvSpPr>
          <p:cNvPr id="35" name="PlaceHolder 2"/>
          <p:cNvSpPr>
            <a:spLocks noGrp="1"/>
          </p:cNvSpPr>
          <p:nvPr>
            <p:ph/>
          </p:nvPr>
        </p:nvSpPr>
        <p:spPr>
          <a:xfrm>
            <a:off x="457200" y="1604520"/>
            <a:ext cx="2649600" cy="1896840"/>
          </a:xfrm>
          <a:prstGeom prst="rect">
            <a:avLst/>
          </a:prstGeom>
          <a:noFill/>
          <a:ln w="0">
            <a:noFill/>
          </a:ln>
        </p:spPr>
        <p:txBody>
          <a:bodyPr lIns="0" tIns="0" rIns="0" bIns="0" anchor="t">
            <a:normAutofit/>
          </a:bodyPr>
          <a:lstStyle/>
          <a:p>
            <a:endParaRPr lang="en-US" sz="3200" b="0" strike="noStrike" spc="-1">
              <a:latin typeface="Arial"/>
            </a:endParaRPr>
          </a:p>
        </p:txBody>
      </p:sp>
      <p:sp>
        <p:nvSpPr>
          <p:cNvPr id="36" name="PlaceHolder 3"/>
          <p:cNvSpPr>
            <a:spLocks noGrp="1"/>
          </p:cNvSpPr>
          <p:nvPr>
            <p:ph/>
          </p:nvPr>
        </p:nvSpPr>
        <p:spPr>
          <a:xfrm>
            <a:off x="3239640" y="1604520"/>
            <a:ext cx="2649600" cy="1896840"/>
          </a:xfrm>
          <a:prstGeom prst="rect">
            <a:avLst/>
          </a:prstGeom>
          <a:noFill/>
          <a:ln w="0">
            <a:noFill/>
          </a:ln>
        </p:spPr>
        <p:txBody>
          <a:bodyPr lIns="0" tIns="0" rIns="0" bIns="0" anchor="t">
            <a:normAutofit/>
          </a:bodyPr>
          <a:lstStyle/>
          <a:p>
            <a:endParaRPr lang="en-US" sz="3200" b="0" strike="noStrike" spc="-1">
              <a:latin typeface="Arial"/>
            </a:endParaRPr>
          </a:p>
        </p:txBody>
      </p:sp>
      <p:sp>
        <p:nvSpPr>
          <p:cNvPr id="37" name="PlaceHolder 4"/>
          <p:cNvSpPr>
            <a:spLocks noGrp="1"/>
          </p:cNvSpPr>
          <p:nvPr>
            <p:ph/>
          </p:nvPr>
        </p:nvSpPr>
        <p:spPr>
          <a:xfrm>
            <a:off x="6022080" y="1604520"/>
            <a:ext cx="2649600" cy="1896840"/>
          </a:xfrm>
          <a:prstGeom prst="rect">
            <a:avLst/>
          </a:prstGeom>
          <a:noFill/>
          <a:ln w="0">
            <a:noFill/>
          </a:ln>
        </p:spPr>
        <p:txBody>
          <a:bodyPr lIns="0" tIns="0" rIns="0" bIns="0" anchor="t">
            <a:normAutofit/>
          </a:bodyPr>
          <a:lstStyle/>
          <a:p>
            <a:endParaRPr lang="en-US" sz="3200" b="0" strike="noStrike" spc="-1">
              <a:latin typeface="Arial"/>
            </a:endParaRPr>
          </a:p>
        </p:txBody>
      </p:sp>
      <p:sp>
        <p:nvSpPr>
          <p:cNvPr id="38" name="PlaceHolder 5"/>
          <p:cNvSpPr>
            <a:spLocks noGrp="1"/>
          </p:cNvSpPr>
          <p:nvPr>
            <p:ph/>
          </p:nvPr>
        </p:nvSpPr>
        <p:spPr>
          <a:xfrm>
            <a:off x="457200" y="3682080"/>
            <a:ext cx="2649600" cy="1896840"/>
          </a:xfrm>
          <a:prstGeom prst="rect">
            <a:avLst/>
          </a:prstGeom>
          <a:noFill/>
          <a:ln w="0">
            <a:noFill/>
          </a:ln>
        </p:spPr>
        <p:txBody>
          <a:bodyPr lIns="0" tIns="0" rIns="0" bIns="0" anchor="t">
            <a:normAutofit/>
          </a:bodyPr>
          <a:lstStyle/>
          <a:p>
            <a:endParaRPr lang="en-US" sz="3200" b="0" strike="noStrike" spc="-1">
              <a:latin typeface="Arial"/>
            </a:endParaRPr>
          </a:p>
        </p:txBody>
      </p:sp>
      <p:sp>
        <p:nvSpPr>
          <p:cNvPr id="39" name="PlaceHolder 6"/>
          <p:cNvSpPr>
            <a:spLocks noGrp="1"/>
          </p:cNvSpPr>
          <p:nvPr>
            <p:ph/>
          </p:nvPr>
        </p:nvSpPr>
        <p:spPr>
          <a:xfrm>
            <a:off x="3239640" y="3682080"/>
            <a:ext cx="2649600" cy="1896840"/>
          </a:xfrm>
          <a:prstGeom prst="rect">
            <a:avLst/>
          </a:prstGeom>
          <a:noFill/>
          <a:ln w="0">
            <a:noFill/>
          </a:ln>
        </p:spPr>
        <p:txBody>
          <a:bodyPr lIns="0" tIns="0" rIns="0" bIns="0" anchor="t">
            <a:normAutofit/>
          </a:bodyPr>
          <a:lstStyle/>
          <a:p>
            <a:endParaRPr lang="en-US" sz="3200" b="0" strike="noStrike" spc="-1">
              <a:latin typeface="Arial"/>
            </a:endParaRPr>
          </a:p>
        </p:txBody>
      </p:sp>
      <p:sp>
        <p:nvSpPr>
          <p:cNvPr id="40" name="PlaceHolder 7"/>
          <p:cNvSpPr>
            <a:spLocks noGrp="1"/>
          </p:cNvSpPr>
          <p:nvPr>
            <p:ph/>
          </p:nvPr>
        </p:nvSpPr>
        <p:spPr>
          <a:xfrm>
            <a:off x="6022080" y="3682080"/>
            <a:ext cx="2649600" cy="1896840"/>
          </a:xfrm>
          <a:prstGeom prst="rect">
            <a:avLst/>
          </a:prstGeom>
          <a:noFill/>
          <a:ln w="0">
            <a:noFill/>
          </a:ln>
        </p:spPr>
        <p:txBody>
          <a:bodyPr lIns="0" tIns="0" rIns="0" bIns="0" anchor="t">
            <a:normAutofit/>
          </a:bodyPr>
          <a:lstStyle/>
          <a:p>
            <a:endParaRPr lang="en-US" sz="3200" b="0" strike="noStrike" spc="-1">
              <a:latin typeface="Arial"/>
            </a:endParaRPr>
          </a:p>
        </p:txBody>
      </p:sp>
      <p:sp>
        <p:nvSpPr>
          <p:cNvPr id="9" name="PlaceHolder 8"/>
          <p:cNvSpPr>
            <a:spLocks noGrp="1"/>
          </p:cNvSpPr>
          <p:nvPr>
            <p:ph type="ftr" idx="1"/>
          </p:nvPr>
        </p:nvSpPr>
        <p:spPr/>
        <p:txBody>
          <a:bodyPr/>
          <a:lstStyle/>
          <a:p>
            <a:r>
              <a:t>Footer</a:t>
            </a:r>
          </a:p>
        </p:txBody>
      </p:sp>
      <p:sp>
        <p:nvSpPr>
          <p:cNvPr id="10" name="PlaceHolder 9"/>
          <p:cNvSpPr>
            <a:spLocks noGrp="1"/>
          </p:cNvSpPr>
          <p:nvPr>
            <p:ph type="sldNum" idx="2"/>
          </p:nvPr>
        </p:nvSpPr>
        <p:spPr/>
        <p:txBody>
          <a:bodyPr/>
          <a:lstStyle/>
          <a:p>
            <a:fld id="{0785CA43-5F8B-42D2-8E96-3259A76C93AB}" type="slidenum">
              <a:t>‹#›</a:t>
            </a:fld>
            <a:endParaRPr/>
          </a:p>
        </p:txBody>
      </p:sp>
      <p:sp>
        <p:nvSpPr>
          <p:cNvPr id="11" name="PlaceHolder 10"/>
          <p:cNvSpPr>
            <a:spLocks noGrp="1"/>
          </p:cNvSpPr>
          <p:nvPr>
            <p:ph type="dt" idx="3"/>
          </p:nvPr>
        </p:nvSpPr>
        <p:spPr/>
        <p:txBody>
          <a:body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4"/>
          </p:nvPr>
        </p:nvSpPr>
        <p:spPr/>
        <p:txBody>
          <a:bodyPr/>
          <a:lstStyle/>
          <a:p>
            <a:r>
              <a:t>Footer</a:t>
            </a:r>
          </a:p>
        </p:txBody>
      </p:sp>
      <p:sp>
        <p:nvSpPr>
          <p:cNvPr id="3" name="PlaceHolder 2"/>
          <p:cNvSpPr>
            <a:spLocks noGrp="1"/>
          </p:cNvSpPr>
          <p:nvPr>
            <p:ph type="sldNum" idx="5"/>
          </p:nvPr>
        </p:nvSpPr>
        <p:spPr/>
        <p:txBody>
          <a:bodyPr/>
          <a:lstStyle/>
          <a:p>
            <a:fld id="{24F2BEC8-2E3F-436C-8625-C212FB9B8A65}" type="slidenum">
              <a:t>‹#›</a:t>
            </a:fld>
            <a:endParaRPr/>
          </a:p>
        </p:txBody>
      </p:sp>
      <p:sp>
        <p:nvSpPr>
          <p:cNvPr id="4" name="PlaceHolder 3"/>
          <p:cNvSpPr>
            <a:spLocks noGrp="1"/>
          </p:cNvSpPr>
          <p:nvPr>
            <p:ph type="dt" idx="6"/>
          </p:nvPr>
        </p:nvSpPr>
        <p:spPr/>
        <p:txBody>
          <a:body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6" name="PlaceHolder 1"/>
          <p:cNvSpPr>
            <a:spLocks noGrp="1"/>
          </p:cNvSpPr>
          <p:nvPr>
            <p:ph type="title"/>
          </p:nvPr>
        </p:nvSpPr>
        <p:spPr>
          <a:xfrm>
            <a:off x="457200" y="273600"/>
            <a:ext cx="8229240" cy="1144800"/>
          </a:xfrm>
          <a:prstGeom prst="rect">
            <a:avLst/>
          </a:prstGeom>
          <a:noFill/>
          <a:ln w="0">
            <a:noFill/>
          </a:ln>
        </p:spPr>
        <p:txBody>
          <a:bodyPr lIns="0" tIns="0" rIns="0" bIns="0" anchor="ctr">
            <a:noAutofit/>
          </a:bodyPr>
          <a:lstStyle/>
          <a:p>
            <a:pPr algn="ctr">
              <a:buNone/>
            </a:pPr>
            <a:endParaRPr lang="en-US" sz="4400" b="0" strike="noStrike" spc="-1">
              <a:latin typeface="Arial"/>
            </a:endParaRPr>
          </a:p>
        </p:txBody>
      </p:sp>
      <p:sp>
        <p:nvSpPr>
          <p:cNvPr id="47" name="PlaceHolder 2"/>
          <p:cNvSpPr>
            <a:spLocks noGrp="1"/>
          </p:cNvSpPr>
          <p:nvPr>
            <p:ph type="subTitle"/>
          </p:nvPr>
        </p:nvSpPr>
        <p:spPr>
          <a:xfrm>
            <a:off x="457200" y="1604520"/>
            <a:ext cx="8229240" cy="3977280"/>
          </a:xfrm>
          <a:prstGeom prst="rect">
            <a:avLst/>
          </a:prstGeom>
          <a:noFill/>
          <a:ln w="0">
            <a:noFill/>
          </a:ln>
        </p:spPr>
        <p:txBody>
          <a:bodyPr lIns="0" tIns="0" rIns="0" bIns="0" anchor="ctr">
            <a:noAutofit/>
          </a:bodyPr>
          <a:lstStyle/>
          <a:p>
            <a:pPr algn="ctr">
              <a:buNone/>
            </a:pPr>
            <a:endParaRPr lang="en-US" sz="3200" b="0" strike="noStrike" spc="-1">
              <a:latin typeface="Arial"/>
            </a:endParaRPr>
          </a:p>
        </p:txBody>
      </p:sp>
      <p:sp>
        <p:nvSpPr>
          <p:cNvPr id="4" name="PlaceHolder 3"/>
          <p:cNvSpPr>
            <a:spLocks noGrp="1"/>
          </p:cNvSpPr>
          <p:nvPr>
            <p:ph type="ftr" idx="4"/>
          </p:nvPr>
        </p:nvSpPr>
        <p:spPr/>
        <p:txBody>
          <a:bodyPr/>
          <a:lstStyle/>
          <a:p>
            <a:r>
              <a:t>Footer</a:t>
            </a:r>
          </a:p>
        </p:txBody>
      </p:sp>
      <p:sp>
        <p:nvSpPr>
          <p:cNvPr id="5" name="PlaceHolder 4"/>
          <p:cNvSpPr>
            <a:spLocks noGrp="1"/>
          </p:cNvSpPr>
          <p:nvPr>
            <p:ph type="sldNum" idx="5"/>
          </p:nvPr>
        </p:nvSpPr>
        <p:spPr/>
        <p:txBody>
          <a:bodyPr/>
          <a:lstStyle/>
          <a:p>
            <a:fld id="{E6CECA57-531F-4039-9612-F98AE97F1E8D}" type="slidenum">
              <a:t>‹#›</a:t>
            </a:fld>
            <a:endParaRPr/>
          </a:p>
        </p:txBody>
      </p:sp>
      <p:sp>
        <p:nvSpPr>
          <p:cNvPr id="6" name="PlaceHolder 5"/>
          <p:cNvSpPr>
            <a:spLocks noGrp="1"/>
          </p:cNvSpPr>
          <p:nvPr>
            <p:ph type="dt" idx="6"/>
          </p:nvPr>
        </p:nvSpPr>
        <p:spPr/>
        <p:txBody>
          <a:body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457200" y="273600"/>
            <a:ext cx="8229240" cy="1144800"/>
          </a:xfrm>
          <a:prstGeom prst="rect">
            <a:avLst/>
          </a:prstGeom>
          <a:noFill/>
          <a:ln w="0">
            <a:noFill/>
          </a:ln>
        </p:spPr>
        <p:txBody>
          <a:bodyPr lIns="0" tIns="0" rIns="0" bIns="0" anchor="ctr">
            <a:noAutofit/>
          </a:bodyPr>
          <a:lstStyle/>
          <a:p>
            <a:pPr algn="ctr">
              <a:buNone/>
            </a:pPr>
            <a:endParaRPr lang="en-US" sz="4400" b="0" strike="noStrike" spc="-1">
              <a:latin typeface="Arial"/>
            </a:endParaRPr>
          </a:p>
        </p:txBody>
      </p:sp>
      <p:sp>
        <p:nvSpPr>
          <p:cNvPr id="49" name="PlaceHolder 2"/>
          <p:cNvSpPr>
            <a:spLocks noGrp="1"/>
          </p:cNvSpPr>
          <p:nvPr>
            <p:ph/>
          </p:nvPr>
        </p:nvSpPr>
        <p:spPr>
          <a:xfrm>
            <a:off x="457200" y="1604520"/>
            <a:ext cx="8229240" cy="3977280"/>
          </a:xfrm>
          <a:prstGeom prst="rect">
            <a:avLst/>
          </a:prstGeom>
          <a:noFill/>
          <a:ln w="0">
            <a:noFill/>
          </a:ln>
        </p:spPr>
        <p:txBody>
          <a:bodyPr lIns="0" tIns="0" rIns="0" bIns="0" anchor="t">
            <a:normAutofit/>
          </a:bodyPr>
          <a:lstStyle/>
          <a:p>
            <a:endParaRPr lang="en-US" sz="3200" b="0" strike="noStrike" spc="-1">
              <a:latin typeface="Arial"/>
            </a:endParaRPr>
          </a:p>
        </p:txBody>
      </p:sp>
      <p:sp>
        <p:nvSpPr>
          <p:cNvPr id="4" name="PlaceHolder 3"/>
          <p:cNvSpPr>
            <a:spLocks noGrp="1"/>
          </p:cNvSpPr>
          <p:nvPr>
            <p:ph type="ftr" idx="4"/>
          </p:nvPr>
        </p:nvSpPr>
        <p:spPr/>
        <p:txBody>
          <a:bodyPr/>
          <a:lstStyle/>
          <a:p>
            <a:r>
              <a:t>Footer</a:t>
            </a:r>
          </a:p>
        </p:txBody>
      </p:sp>
      <p:sp>
        <p:nvSpPr>
          <p:cNvPr id="5" name="PlaceHolder 4"/>
          <p:cNvSpPr>
            <a:spLocks noGrp="1"/>
          </p:cNvSpPr>
          <p:nvPr>
            <p:ph type="sldNum" idx="5"/>
          </p:nvPr>
        </p:nvSpPr>
        <p:spPr/>
        <p:txBody>
          <a:bodyPr/>
          <a:lstStyle/>
          <a:p>
            <a:fld id="{E8173DBE-5CA9-46C6-B57B-4DB2E1683A3D}" type="slidenum">
              <a:t>‹#›</a:t>
            </a:fld>
            <a:endParaRPr/>
          </a:p>
        </p:txBody>
      </p:sp>
      <p:sp>
        <p:nvSpPr>
          <p:cNvPr id="6" name="PlaceHolder 5"/>
          <p:cNvSpPr>
            <a:spLocks noGrp="1"/>
          </p:cNvSpPr>
          <p:nvPr>
            <p:ph type="dt" idx="6"/>
          </p:nvPr>
        </p:nvSpPr>
        <p:spPr/>
        <p:txBody>
          <a:body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50" name="PlaceHolder 1"/>
          <p:cNvSpPr>
            <a:spLocks noGrp="1"/>
          </p:cNvSpPr>
          <p:nvPr>
            <p:ph type="title"/>
          </p:nvPr>
        </p:nvSpPr>
        <p:spPr>
          <a:xfrm>
            <a:off x="457200" y="273600"/>
            <a:ext cx="8229240" cy="1144800"/>
          </a:xfrm>
          <a:prstGeom prst="rect">
            <a:avLst/>
          </a:prstGeom>
          <a:noFill/>
          <a:ln w="0">
            <a:noFill/>
          </a:ln>
        </p:spPr>
        <p:txBody>
          <a:bodyPr lIns="0" tIns="0" rIns="0" bIns="0" anchor="ctr">
            <a:noAutofit/>
          </a:bodyPr>
          <a:lstStyle/>
          <a:p>
            <a:pPr algn="ctr">
              <a:buNone/>
            </a:pPr>
            <a:endParaRPr lang="en-US" sz="4400" b="0" strike="noStrike" spc="-1">
              <a:latin typeface="Arial"/>
            </a:endParaRPr>
          </a:p>
        </p:txBody>
      </p:sp>
      <p:sp>
        <p:nvSpPr>
          <p:cNvPr id="51" name="PlaceHolder 2"/>
          <p:cNvSpPr>
            <a:spLocks noGrp="1"/>
          </p:cNvSpPr>
          <p:nvPr>
            <p:ph/>
          </p:nvPr>
        </p:nvSpPr>
        <p:spPr>
          <a:xfrm>
            <a:off x="457200" y="1604520"/>
            <a:ext cx="4015800" cy="3977280"/>
          </a:xfrm>
          <a:prstGeom prst="rect">
            <a:avLst/>
          </a:prstGeom>
          <a:noFill/>
          <a:ln w="0">
            <a:noFill/>
          </a:ln>
        </p:spPr>
        <p:txBody>
          <a:bodyPr lIns="0" tIns="0" rIns="0" bIns="0" anchor="t">
            <a:normAutofit/>
          </a:bodyPr>
          <a:lstStyle/>
          <a:p>
            <a:endParaRPr lang="en-US" sz="3200" b="0" strike="noStrike" spc="-1">
              <a:latin typeface="Arial"/>
            </a:endParaRPr>
          </a:p>
        </p:txBody>
      </p:sp>
      <p:sp>
        <p:nvSpPr>
          <p:cNvPr id="52" name="PlaceHolder 3"/>
          <p:cNvSpPr>
            <a:spLocks noGrp="1"/>
          </p:cNvSpPr>
          <p:nvPr>
            <p:ph/>
          </p:nvPr>
        </p:nvSpPr>
        <p:spPr>
          <a:xfrm>
            <a:off x="4674240" y="1604520"/>
            <a:ext cx="4015800" cy="3977280"/>
          </a:xfrm>
          <a:prstGeom prst="rect">
            <a:avLst/>
          </a:prstGeom>
          <a:noFill/>
          <a:ln w="0">
            <a:noFill/>
          </a:ln>
        </p:spPr>
        <p:txBody>
          <a:bodyPr lIns="0" tIns="0" rIns="0" bIns="0" anchor="t">
            <a:normAutofit/>
          </a:bodyPr>
          <a:lstStyle/>
          <a:p>
            <a:endParaRPr lang="en-US" sz="3200" b="0" strike="noStrike" spc="-1">
              <a:latin typeface="Arial"/>
            </a:endParaRPr>
          </a:p>
        </p:txBody>
      </p:sp>
      <p:sp>
        <p:nvSpPr>
          <p:cNvPr id="5" name="PlaceHolder 4"/>
          <p:cNvSpPr>
            <a:spLocks noGrp="1"/>
          </p:cNvSpPr>
          <p:nvPr>
            <p:ph type="ftr" idx="4"/>
          </p:nvPr>
        </p:nvSpPr>
        <p:spPr/>
        <p:txBody>
          <a:bodyPr/>
          <a:lstStyle/>
          <a:p>
            <a:r>
              <a:t>Footer</a:t>
            </a:r>
          </a:p>
        </p:txBody>
      </p:sp>
      <p:sp>
        <p:nvSpPr>
          <p:cNvPr id="6" name="PlaceHolder 5"/>
          <p:cNvSpPr>
            <a:spLocks noGrp="1"/>
          </p:cNvSpPr>
          <p:nvPr>
            <p:ph type="sldNum" idx="5"/>
          </p:nvPr>
        </p:nvSpPr>
        <p:spPr/>
        <p:txBody>
          <a:bodyPr/>
          <a:lstStyle/>
          <a:p>
            <a:fld id="{87E21C5E-DC19-457D-8AF7-0C5014EDCB05}" type="slidenum">
              <a:t>‹#›</a:t>
            </a:fld>
            <a:endParaRPr/>
          </a:p>
        </p:txBody>
      </p:sp>
      <p:sp>
        <p:nvSpPr>
          <p:cNvPr id="7" name="PlaceHolder 6"/>
          <p:cNvSpPr>
            <a:spLocks noGrp="1"/>
          </p:cNvSpPr>
          <p:nvPr>
            <p:ph type="dt" idx="6"/>
          </p:nvPr>
        </p:nvSpPr>
        <p:spPr/>
        <p:txBody>
          <a:body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53" name="PlaceHolder 1"/>
          <p:cNvSpPr>
            <a:spLocks noGrp="1"/>
          </p:cNvSpPr>
          <p:nvPr>
            <p:ph type="title"/>
          </p:nvPr>
        </p:nvSpPr>
        <p:spPr>
          <a:xfrm>
            <a:off x="457200" y="273600"/>
            <a:ext cx="8229240" cy="1144800"/>
          </a:xfrm>
          <a:prstGeom prst="rect">
            <a:avLst/>
          </a:prstGeom>
          <a:noFill/>
          <a:ln w="0">
            <a:noFill/>
          </a:ln>
        </p:spPr>
        <p:txBody>
          <a:bodyPr lIns="0" tIns="0" rIns="0" bIns="0" anchor="ctr">
            <a:noAutofit/>
          </a:bodyPr>
          <a:lstStyle/>
          <a:p>
            <a:pPr algn="ctr">
              <a:buNone/>
            </a:pPr>
            <a:endParaRPr lang="en-US" sz="4400" b="0" strike="noStrike" spc="-1">
              <a:latin typeface="Arial"/>
            </a:endParaRPr>
          </a:p>
        </p:txBody>
      </p:sp>
      <p:sp>
        <p:nvSpPr>
          <p:cNvPr id="3" name="PlaceHolder 2"/>
          <p:cNvSpPr>
            <a:spLocks noGrp="1"/>
          </p:cNvSpPr>
          <p:nvPr>
            <p:ph type="ftr" idx="4"/>
          </p:nvPr>
        </p:nvSpPr>
        <p:spPr/>
        <p:txBody>
          <a:bodyPr/>
          <a:lstStyle/>
          <a:p>
            <a:r>
              <a:t>Footer</a:t>
            </a:r>
          </a:p>
        </p:txBody>
      </p:sp>
      <p:sp>
        <p:nvSpPr>
          <p:cNvPr id="4" name="PlaceHolder 3"/>
          <p:cNvSpPr>
            <a:spLocks noGrp="1"/>
          </p:cNvSpPr>
          <p:nvPr>
            <p:ph type="sldNum" idx="5"/>
          </p:nvPr>
        </p:nvSpPr>
        <p:spPr/>
        <p:txBody>
          <a:bodyPr/>
          <a:lstStyle/>
          <a:p>
            <a:fld id="{0703B067-E1D1-4D3E-9224-F7C2D23E020E}" type="slidenum">
              <a:t>‹#›</a:t>
            </a:fld>
            <a:endParaRPr/>
          </a:p>
        </p:txBody>
      </p:sp>
      <p:sp>
        <p:nvSpPr>
          <p:cNvPr id="5" name="PlaceHolder 4"/>
          <p:cNvSpPr>
            <a:spLocks noGrp="1"/>
          </p:cNvSpPr>
          <p:nvPr>
            <p:ph type="dt" idx="6"/>
          </p:nvPr>
        </p:nvSpPr>
        <p:spPr/>
        <p:txBody>
          <a:body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4" name="PlaceHolder 1"/>
          <p:cNvSpPr>
            <a:spLocks noGrp="1"/>
          </p:cNvSpPr>
          <p:nvPr>
            <p:ph type="subTitle"/>
          </p:nvPr>
        </p:nvSpPr>
        <p:spPr>
          <a:xfrm>
            <a:off x="457200" y="273600"/>
            <a:ext cx="8229240" cy="5307840"/>
          </a:xfrm>
          <a:prstGeom prst="rect">
            <a:avLst/>
          </a:prstGeom>
          <a:noFill/>
          <a:ln w="0">
            <a:noFill/>
          </a:ln>
        </p:spPr>
        <p:txBody>
          <a:bodyPr lIns="0" tIns="0" rIns="0" bIns="0" anchor="ctr">
            <a:noAutofit/>
          </a:bodyPr>
          <a:lstStyle/>
          <a:p>
            <a:pPr algn="ctr">
              <a:buNone/>
            </a:pPr>
            <a:endParaRPr lang="en-US" sz="3200" b="0" strike="noStrike" spc="-1">
              <a:latin typeface="Arial"/>
            </a:endParaRPr>
          </a:p>
        </p:txBody>
      </p:sp>
      <p:sp>
        <p:nvSpPr>
          <p:cNvPr id="3" name="PlaceHolder 2"/>
          <p:cNvSpPr>
            <a:spLocks noGrp="1"/>
          </p:cNvSpPr>
          <p:nvPr>
            <p:ph type="ftr" idx="4"/>
          </p:nvPr>
        </p:nvSpPr>
        <p:spPr/>
        <p:txBody>
          <a:bodyPr/>
          <a:lstStyle/>
          <a:p>
            <a:r>
              <a:t>Footer</a:t>
            </a:r>
          </a:p>
        </p:txBody>
      </p:sp>
      <p:sp>
        <p:nvSpPr>
          <p:cNvPr id="4" name="PlaceHolder 3"/>
          <p:cNvSpPr>
            <a:spLocks noGrp="1"/>
          </p:cNvSpPr>
          <p:nvPr>
            <p:ph type="sldNum" idx="5"/>
          </p:nvPr>
        </p:nvSpPr>
        <p:spPr/>
        <p:txBody>
          <a:bodyPr/>
          <a:lstStyle/>
          <a:p>
            <a:fld id="{740E629B-6DC3-42E7-97B2-562990618642}" type="slidenum">
              <a:t>‹#›</a:t>
            </a:fld>
            <a:endParaRPr/>
          </a:p>
        </p:txBody>
      </p:sp>
      <p:sp>
        <p:nvSpPr>
          <p:cNvPr id="5" name="PlaceHolder 4"/>
          <p:cNvSpPr>
            <a:spLocks noGrp="1"/>
          </p:cNvSpPr>
          <p:nvPr>
            <p:ph type="dt" idx="6"/>
          </p:nvPr>
        </p:nvSpPr>
        <p:spPr/>
        <p:txBody>
          <a:body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457200" y="273600"/>
            <a:ext cx="8229240" cy="1144800"/>
          </a:xfrm>
          <a:prstGeom prst="rect">
            <a:avLst/>
          </a:prstGeom>
          <a:noFill/>
          <a:ln w="0">
            <a:noFill/>
          </a:ln>
        </p:spPr>
        <p:txBody>
          <a:bodyPr lIns="0" tIns="0" rIns="0" bIns="0" anchor="ctr">
            <a:noAutofit/>
          </a:bodyPr>
          <a:lstStyle/>
          <a:p>
            <a:pPr algn="ctr">
              <a:buNone/>
            </a:pPr>
            <a:endParaRPr lang="en-US" sz="4400" b="0" strike="noStrike" spc="-1">
              <a:latin typeface="Arial"/>
            </a:endParaRPr>
          </a:p>
        </p:txBody>
      </p:sp>
      <p:sp>
        <p:nvSpPr>
          <p:cNvPr id="56" name="PlaceHolder 2"/>
          <p:cNvSpPr>
            <a:spLocks noGrp="1"/>
          </p:cNvSpPr>
          <p:nvPr>
            <p:ph/>
          </p:nvPr>
        </p:nvSpPr>
        <p:spPr>
          <a:xfrm>
            <a:off x="457200" y="1604520"/>
            <a:ext cx="4015800" cy="1896840"/>
          </a:xfrm>
          <a:prstGeom prst="rect">
            <a:avLst/>
          </a:prstGeom>
          <a:noFill/>
          <a:ln w="0">
            <a:noFill/>
          </a:ln>
        </p:spPr>
        <p:txBody>
          <a:bodyPr lIns="0" tIns="0" rIns="0" bIns="0" anchor="t">
            <a:normAutofit/>
          </a:bodyPr>
          <a:lstStyle/>
          <a:p>
            <a:endParaRPr lang="en-US" sz="3200" b="0" strike="noStrike" spc="-1">
              <a:latin typeface="Arial"/>
            </a:endParaRPr>
          </a:p>
        </p:txBody>
      </p:sp>
      <p:sp>
        <p:nvSpPr>
          <p:cNvPr id="57" name="PlaceHolder 3"/>
          <p:cNvSpPr>
            <a:spLocks noGrp="1"/>
          </p:cNvSpPr>
          <p:nvPr>
            <p:ph/>
          </p:nvPr>
        </p:nvSpPr>
        <p:spPr>
          <a:xfrm>
            <a:off x="4674240" y="1604520"/>
            <a:ext cx="4015800" cy="3977280"/>
          </a:xfrm>
          <a:prstGeom prst="rect">
            <a:avLst/>
          </a:prstGeom>
          <a:noFill/>
          <a:ln w="0">
            <a:noFill/>
          </a:ln>
        </p:spPr>
        <p:txBody>
          <a:bodyPr lIns="0" tIns="0" rIns="0" bIns="0" anchor="t">
            <a:normAutofit/>
          </a:bodyPr>
          <a:lstStyle/>
          <a:p>
            <a:endParaRPr lang="en-US" sz="3200" b="0" strike="noStrike" spc="-1">
              <a:latin typeface="Arial"/>
            </a:endParaRPr>
          </a:p>
        </p:txBody>
      </p:sp>
      <p:sp>
        <p:nvSpPr>
          <p:cNvPr id="58" name="PlaceHolder 4"/>
          <p:cNvSpPr>
            <a:spLocks noGrp="1"/>
          </p:cNvSpPr>
          <p:nvPr>
            <p:ph/>
          </p:nvPr>
        </p:nvSpPr>
        <p:spPr>
          <a:xfrm>
            <a:off x="457200" y="3682080"/>
            <a:ext cx="4015800" cy="1896840"/>
          </a:xfrm>
          <a:prstGeom prst="rect">
            <a:avLst/>
          </a:prstGeom>
          <a:noFill/>
          <a:ln w="0">
            <a:noFill/>
          </a:ln>
        </p:spPr>
        <p:txBody>
          <a:bodyPr lIns="0" tIns="0" rIns="0" bIns="0" anchor="t">
            <a:normAutofit/>
          </a:bodyPr>
          <a:lstStyle/>
          <a:p>
            <a:endParaRPr lang="en-US" sz="3200" b="0" strike="noStrike" spc="-1">
              <a:latin typeface="Arial"/>
            </a:endParaRPr>
          </a:p>
        </p:txBody>
      </p:sp>
      <p:sp>
        <p:nvSpPr>
          <p:cNvPr id="6" name="PlaceHolder 5"/>
          <p:cNvSpPr>
            <a:spLocks noGrp="1"/>
          </p:cNvSpPr>
          <p:nvPr>
            <p:ph type="ftr" idx="4"/>
          </p:nvPr>
        </p:nvSpPr>
        <p:spPr/>
        <p:txBody>
          <a:bodyPr/>
          <a:lstStyle/>
          <a:p>
            <a:r>
              <a:t>Footer</a:t>
            </a:r>
          </a:p>
        </p:txBody>
      </p:sp>
      <p:sp>
        <p:nvSpPr>
          <p:cNvPr id="7" name="PlaceHolder 6"/>
          <p:cNvSpPr>
            <a:spLocks noGrp="1"/>
          </p:cNvSpPr>
          <p:nvPr>
            <p:ph type="sldNum" idx="5"/>
          </p:nvPr>
        </p:nvSpPr>
        <p:spPr/>
        <p:txBody>
          <a:bodyPr/>
          <a:lstStyle/>
          <a:p>
            <a:fld id="{307CCC16-B877-4E8C-87AE-F0140C301797}" type="slidenum">
              <a:t>‹#›</a:t>
            </a:fld>
            <a:endParaRPr/>
          </a:p>
        </p:txBody>
      </p:sp>
      <p:sp>
        <p:nvSpPr>
          <p:cNvPr id="8" name="PlaceHolder 7"/>
          <p:cNvSpPr>
            <a:spLocks noGrp="1"/>
          </p:cNvSpPr>
          <p:nvPr>
            <p:ph type="dt" idx="6"/>
          </p:nvPr>
        </p:nvSpPr>
        <p:spPr/>
        <p:txBody>
          <a:body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457200" y="273600"/>
            <a:ext cx="8229240" cy="1144800"/>
          </a:xfrm>
          <a:prstGeom prst="rect">
            <a:avLst/>
          </a:prstGeom>
          <a:noFill/>
          <a:ln w="0">
            <a:noFill/>
          </a:ln>
        </p:spPr>
        <p:txBody>
          <a:bodyPr lIns="0" tIns="0" rIns="0" bIns="0" anchor="ctr">
            <a:noAutofit/>
          </a:bodyPr>
          <a:lstStyle/>
          <a:p>
            <a:pPr algn="ctr">
              <a:buNone/>
            </a:pPr>
            <a:endParaRPr lang="en-US" sz="4400" b="0" strike="noStrike" spc="-1">
              <a:latin typeface="Arial"/>
            </a:endParaRPr>
          </a:p>
        </p:txBody>
      </p:sp>
      <p:sp>
        <p:nvSpPr>
          <p:cNvPr id="6" name="PlaceHolder 2"/>
          <p:cNvSpPr>
            <a:spLocks noGrp="1"/>
          </p:cNvSpPr>
          <p:nvPr>
            <p:ph type="subTitle"/>
          </p:nvPr>
        </p:nvSpPr>
        <p:spPr>
          <a:xfrm>
            <a:off x="457200" y="1604520"/>
            <a:ext cx="8229240" cy="3977280"/>
          </a:xfrm>
          <a:prstGeom prst="rect">
            <a:avLst/>
          </a:prstGeom>
          <a:noFill/>
          <a:ln w="0">
            <a:noFill/>
          </a:ln>
        </p:spPr>
        <p:txBody>
          <a:bodyPr lIns="0" tIns="0" rIns="0" bIns="0" anchor="ctr">
            <a:noAutofit/>
          </a:bodyPr>
          <a:lstStyle/>
          <a:p>
            <a:pPr algn="ctr">
              <a:buNone/>
            </a:pPr>
            <a:endParaRPr lang="en-US" sz="3200" b="0" strike="noStrike" spc="-1">
              <a:latin typeface="Arial"/>
            </a:endParaRPr>
          </a:p>
        </p:txBody>
      </p:sp>
      <p:sp>
        <p:nvSpPr>
          <p:cNvPr id="4" name="PlaceHolder 3"/>
          <p:cNvSpPr>
            <a:spLocks noGrp="1"/>
          </p:cNvSpPr>
          <p:nvPr>
            <p:ph type="ftr" idx="1"/>
          </p:nvPr>
        </p:nvSpPr>
        <p:spPr/>
        <p:txBody>
          <a:bodyPr/>
          <a:lstStyle/>
          <a:p>
            <a:r>
              <a:t>Footer</a:t>
            </a:r>
          </a:p>
        </p:txBody>
      </p:sp>
      <p:sp>
        <p:nvSpPr>
          <p:cNvPr id="2" name="PlaceHolder 4"/>
          <p:cNvSpPr>
            <a:spLocks noGrp="1"/>
          </p:cNvSpPr>
          <p:nvPr>
            <p:ph type="sldNum" idx="2"/>
          </p:nvPr>
        </p:nvSpPr>
        <p:spPr/>
        <p:txBody>
          <a:bodyPr/>
          <a:lstStyle/>
          <a:p>
            <a:fld id="{28906E5C-B769-40AD-9F54-F15AA71255B0}" type="slidenum">
              <a:t>‹#›</a:t>
            </a:fld>
            <a:endParaRPr/>
          </a:p>
        </p:txBody>
      </p:sp>
      <p:sp>
        <p:nvSpPr>
          <p:cNvPr id="3" name="PlaceHolder 5"/>
          <p:cNvSpPr>
            <a:spLocks noGrp="1"/>
          </p:cNvSpPr>
          <p:nvPr>
            <p:ph type="dt" idx="3"/>
          </p:nvPr>
        </p:nvSpPr>
        <p:spPr/>
        <p:txBody>
          <a:body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457200" y="273600"/>
            <a:ext cx="8229240" cy="1144800"/>
          </a:xfrm>
          <a:prstGeom prst="rect">
            <a:avLst/>
          </a:prstGeom>
          <a:noFill/>
          <a:ln w="0">
            <a:noFill/>
          </a:ln>
        </p:spPr>
        <p:txBody>
          <a:bodyPr lIns="0" tIns="0" rIns="0" bIns="0" anchor="ctr">
            <a:noAutofit/>
          </a:bodyPr>
          <a:lstStyle/>
          <a:p>
            <a:pPr algn="ctr">
              <a:buNone/>
            </a:pPr>
            <a:endParaRPr lang="en-US" sz="4400" b="0" strike="noStrike" spc="-1">
              <a:latin typeface="Arial"/>
            </a:endParaRPr>
          </a:p>
        </p:txBody>
      </p:sp>
      <p:sp>
        <p:nvSpPr>
          <p:cNvPr id="60" name="PlaceHolder 2"/>
          <p:cNvSpPr>
            <a:spLocks noGrp="1"/>
          </p:cNvSpPr>
          <p:nvPr>
            <p:ph/>
          </p:nvPr>
        </p:nvSpPr>
        <p:spPr>
          <a:xfrm>
            <a:off x="457200" y="1604520"/>
            <a:ext cx="4015800" cy="3977280"/>
          </a:xfrm>
          <a:prstGeom prst="rect">
            <a:avLst/>
          </a:prstGeom>
          <a:noFill/>
          <a:ln w="0">
            <a:noFill/>
          </a:ln>
        </p:spPr>
        <p:txBody>
          <a:bodyPr lIns="0" tIns="0" rIns="0" bIns="0" anchor="t">
            <a:normAutofit/>
          </a:bodyPr>
          <a:lstStyle/>
          <a:p>
            <a:endParaRPr lang="en-US" sz="3200" b="0" strike="noStrike" spc="-1">
              <a:latin typeface="Arial"/>
            </a:endParaRPr>
          </a:p>
        </p:txBody>
      </p:sp>
      <p:sp>
        <p:nvSpPr>
          <p:cNvPr id="61" name="PlaceHolder 3"/>
          <p:cNvSpPr>
            <a:spLocks noGrp="1"/>
          </p:cNvSpPr>
          <p:nvPr>
            <p:ph/>
          </p:nvPr>
        </p:nvSpPr>
        <p:spPr>
          <a:xfrm>
            <a:off x="4674240" y="1604520"/>
            <a:ext cx="4015800" cy="1896840"/>
          </a:xfrm>
          <a:prstGeom prst="rect">
            <a:avLst/>
          </a:prstGeom>
          <a:noFill/>
          <a:ln w="0">
            <a:noFill/>
          </a:ln>
        </p:spPr>
        <p:txBody>
          <a:bodyPr lIns="0" tIns="0" rIns="0" bIns="0" anchor="t">
            <a:normAutofit/>
          </a:bodyPr>
          <a:lstStyle/>
          <a:p>
            <a:endParaRPr lang="en-US" sz="3200" b="0" strike="noStrike" spc="-1">
              <a:latin typeface="Arial"/>
            </a:endParaRPr>
          </a:p>
        </p:txBody>
      </p:sp>
      <p:sp>
        <p:nvSpPr>
          <p:cNvPr id="62" name="PlaceHolder 4"/>
          <p:cNvSpPr>
            <a:spLocks noGrp="1"/>
          </p:cNvSpPr>
          <p:nvPr>
            <p:ph/>
          </p:nvPr>
        </p:nvSpPr>
        <p:spPr>
          <a:xfrm>
            <a:off x="4674240" y="3682080"/>
            <a:ext cx="4015800" cy="1896840"/>
          </a:xfrm>
          <a:prstGeom prst="rect">
            <a:avLst/>
          </a:prstGeom>
          <a:noFill/>
          <a:ln w="0">
            <a:noFill/>
          </a:ln>
        </p:spPr>
        <p:txBody>
          <a:bodyPr lIns="0" tIns="0" rIns="0" bIns="0" anchor="t">
            <a:normAutofit/>
          </a:bodyPr>
          <a:lstStyle/>
          <a:p>
            <a:endParaRPr lang="en-US" sz="3200" b="0" strike="noStrike" spc="-1">
              <a:latin typeface="Arial"/>
            </a:endParaRPr>
          </a:p>
        </p:txBody>
      </p:sp>
      <p:sp>
        <p:nvSpPr>
          <p:cNvPr id="6" name="PlaceHolder 5"/>
          <p:cNvSpPr>
            <a:spLocks noGrp="1"/>
          </p:cNvSpPr>
          <p:nvPr>
            <p:ph type="ftr" idx="4"/>
          </p:nvPr>
        </p:nvSpPr>
        <p:spPr/>
        <p:txBody>
          <a:bodyPr/>
          <a:lstStyle/>
          <a:p>
            <a:r>
              <a:t>Footer</a:t>
            </a:r>
          </a:p>
        </p:txBody>
      </p:sp>
      <p:sp>
        <p:nvSpPr>
          <p:cNvPr id="7" name="PlaceHolder 6"/>
          <p:cNvSpPr>
            <a:spLocks noGrp="1"/>
          </p:cNvSpPr>
          <p:nvPr>
            <p:ph type="sldNum" idx="5"/>
          </p:nvPr>
        </p:nvSpPr>
        <p:spPr/>
        <p:txBody>
          <a:bodyPr/>
          <a:lstStyle/>
          <a:p>
            <a:fld id="{F9F64290-D53F-4DEC-ADC2-910FD86127E0}" type="slidenum">
              <a:t>‹#›</a:t>
            </a:fld>
            <a:endParaRPr/>
          </a:p>
        </p:txBody>
      </p:sp>
      <p:sp>
        <p:nvSpPr>
          <p:cNvPr id="8" name="PlaceHolder 7"/>
          <p:cNvSpPr>
            <a:spLocks noGrp="1"/>
          </p:cNvSpPr>
          <p:nvPr>
            <p:ph type="dt" idx="6"/>
          </p:nvPr>
        </p:nvSpPr>
        <p:spPr/>
        <p:txBody>
          <a:body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457200" y="273600"/>
            <a:ext cx="8229240" cy="1144800"/>
          </a:xfrm>
          <a:prstGeom prst="rect">
            <a:avLst/>
          </a:prstGeom>
          <a:noFill/>
          <a:ln w="0">
            <a:noFill/>
          </a:ln>
        </p:spPr>
        <p:txBody>
          <a:bodyPr lIns="0" tIns="0" rIns="0" bIns="0" anchor="ctr">
            <a:noAutofit/>
          </a:bodyPr>
          <a:lstStyle/>
          <a:p>
            <a:pPr algn="ctr">
              <a:buNone/>
            </a:pPr>
            <a:endParaRPr lang="en-US" sz="4400" b="0" strike="noStrike" spc="-1">
              <a:latin typeface="Arial"/>
            </a:endParaRPr>
          </a:p>
        </p:txBody>
      </p:sp>
      <p:sp>
        <p:nvSpPr>
          <p:cNvPr id="64" name="PlaceHolder 2"/>
          <p:cNvSpPr>
            <a:spLocks noGrp="1"/>
          </p:cNvSpPr>
          <p:nvPr>
            <p:ph/>
          </p:nvPr>
        </p:nvSpPr>
        <p:spPr>
          <a:xfrm>
            <a:off x="457200" y="1604520"/>
            <a:ext cx="4015800" cy="1896840"/>
          </a:xfrm>
          <a:prstGeom prst="rect">
            <a:avLst/>
          </a:prstGeom>
          <a:noFill/>
          <a:ln w="0">
            <a:noFill/>
          </a:ln>
        </p:spPr>
        <p:txBody>
          <a:bodyPr lIns="0" tIns="0" rIns="0" bIns="0" anchor="t">
            <a:normAutofit/>
          </a:bodyPr>
          <a:lstStyle/>
          <a:p>
            <a:endParaRPr lang="en-US" sz="3200" b="0" strike="noStrike" spc="-1">
              <a:latin typeface="Arial"/>
            </a:endParaRPr>
          </a:p>
        </p:txBody>
      </p:sp>
      <p:sp>
        <p:nvSpPr>
          <p:cNvPr id="65" name="PlaceHolder 3"/>
          <p:cNvSpPr>
            <a:spLocks noGrp="1"/>
          </p:cNvSpPr>
          <p:nvPr>
            <p:ph/>
          </p:nvPr>
        </p:nvSpPr>
        <p:spPr>
          <a:xfrm>
            <a:off x="4674240" y="1604520"/>
            <a:ext cx="4015800" cy="1896840"/>
          </a:xfrm>
          <a:prstGeom prst="rect">
            <a:avLst/>
          </a:prstGeom>
          <a:noFill/>
          <a:ln w="0">
            <a:noFill/>
          </a:ln>
        </p:spPr>
        <p:txBody>
          <a:bodyPr lIns="0" tIns="0" rIns="0" bIns="0" anchor="t">
            <a:normAutofit/>
          </a:bodyPr>
          <a:lstStyle/>
          <a:p>
            <a:endParaRPr lang="en-US" sz="3200" b="0" strike="noStrike" spc="-1">
              <a:latin typeface="Arial"/>
            </a:endParaRPr>
          </a:p>
        </p:txBody>
      </p:sp>
      <p:sp>
        <p:nvSpPr>
          <p:cNvPr id="66" name="PlaceHolder 4"/>
          <p:cNvSpPr>
            <a:spLocks noGrp="1"/>
          </p:cNvSpPr>
          <p:nvPr>
            <p:ph/>
          </p:nvPr>
        </p:nvSpPr>
        <p:spPr>
          <a:xfrm>
            <a:off x="457200" y="3682080"/>
            <a:ext cx="8229240" cy="1896840"/>
          </a:xfrm>
          <a:prstGeom prst="rect">
            <a:avLst/>
          </a:prstGeom>
          <a:noFill/>
          <a:ln w="0">
            <a:noFill/>
          </a:ln>
        </p:spPr>
        <p:txBody>
          <a:bodyPr lIns="0" tIns="0" rIns="0" bIns="0" anchor="t">
            <a:normAutofit/>
          </a:bodyPr>
          <a:lstStyle/>
          <a:p>
            <a:endParaRPr lang="en-US" sz="3200" b="0" strike="noStrike" spc="-1">
              <a:latin typeface="Arial"/>
            </a:endParaRPr>
          </a:p>
        </p:txBody>
      </p:sp>
      <p:sp>
        <p:nvSpPr>
          <p:cNvPr id="6" name="PlaceHolder 5"/>
          <p:cNvSpPr>
            <a:spLocks noGrp="1"/>
          </p:cNvSpPr>
          <p:nvPr>
            <p:ph type="ftr" idx="4"/>
          </p:nvPr>
        </p:nvSpPr>
        <p:spPr/>
        <p:txBody>
          <a:bodyPr/>
          <a:lstStyle/>
          <a:p>
            <a:r>
              <a:t>Footer</a:t>
            </a:r>
          </a:p>
        </p:txBody>
      </p:sp>
      <p:sp>
        <p:nvSpPr>
          <p:cNvPr id="7" name="PlaceHolder 6"/>
          <p:cNvSpPr>
            <a:spLocks noGrp="1"/>
          </p:cNvSpPr>
          <p:nvPr>
            <p:ph type="sldNum" idx="5"/>
          </p:nvPr>
        </p:nvSpPr>
        <p:spPr/>
        <p:txBody>
          <a:bodyPr/>
          <a:lstStyle/>
          <a:p>
            <a:fld id="{C0B675E2-A752-4DCE-87C4-F12FCC409480}" type="slidenum">
              <a:t>‹#›</a:t>
            </a:fld>
            <a:endParaRPr/>
          </a:p>
        </p:txBody>
      </p:sp>
      <p:sp>
        <p:nvSpPr>
          <p:cNvPr id="8" name="PlaceHolder 7"/>
          <p:cNvSpPr>
            <a:spLocks noGrp="1"/>
          </p:cNvSpPr>
          <p:nvPr>
            <p:ph type="dt" idx="6"/>
          </p:nvPr>
        </p:nvSpPr>
        <p:spPr/>
        <p:txBody>
          <a:body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457200" y="273600"/>
            <a:ext cx="8229240" cy="1144800"/>
          </a:xfrm>
          <a:prstGeom prst="rect">
            <a:avLst/>
          </a:prstGeom>
          <a:noFill/>
          <a:ln w="0">
            <a:noFill/>
          </a:ln>
        </p:spPr>
        <p:txBody>
          <a:bodyPr lIns="0" tIns="0" rIns="0" bIns="0" anchor="ctr">
            <a:noAutofit/>
          </a:bodyPr>
          <a:lstStyle/>
          <a:p>
            <a:pPr algn="ctr">
              <a:buNone/>
            </a:pPr>
            <a:endParaRPr lang="en-US" sz="4400" b="0" strike="noStrike" spc="-1">
              <a:latin typeface="Arial"/>
            </a:endParaRPr>
          </a:p>
        </p:txBody>
      </p:sp>
      <p:sp>
        <p:nvSpPr>
          <p:cNvPr id="68" name="PlaceHolder 2"/>
          <p:cNvSpPr>
            <a:spLocks noGrp="1"/>
          </p:cNvSpPr>
          <p:nvPr>
            <p:ph/>
          </p:nvPr>
        </p:nvSpPr>
        <p:spPr>
          <a:xfrm>
            <a:off x="457200" y="1604520"/>
            <a:ext cx="8229240" cy="1896840"/>
          </a:xfrm>
          <a:prstGeom prst="rect">
            <a:avLst/>
          </a:prstGeom>
          <a:noFill/>
          <a:ln w="0">
            <a:noFill/>
          </a:ln>
        </p:spPr>
        <p:txBody>
          <a:bodyPr lIns="0" tIns="0" rIns="0" bIns="0" anchor="t">
            <a:normAutofit/>
          </a:bodyPr>
          <a:lstStyle/>
          <a:p>
            <a:endParaRPr lang="en-US" sz="3200" b="0" strike="noStrike" spc="-1">
              <a:latin typeface="Arial"/>
            </a:endParaRPr>
          </a:p>
        </p:txBody>
      </p:sp>
      <p:sp>
        <p:nvSpPr>
          <p:cNvPr id="69" name="PlaceHolder 3"/>
          <p:cNvSpPr>
            <a:spLocks noGrp="1"/>
          </p:cNvSpPr>
          <p:nvPr>
            <p:ph/>
          </p:nvPr>
        </p:nvSpPr>
        <p:spPr>
          <a:xfrm>
            <a:off x="457200" y="3682080"/>
            <a:ext cx="8229240" cy="1896840"/>
          </a:xfrm>
          <a:prstGeom prst="rect">
            <a:avLst/>
          </a:prstGeom>
          <a:noFill/>
          <a:ln w="0">
            <a:noFill/>
          </a:ln>
        </p:spPr>
        <p:txBody>
          <a:bodyPr lIns="0" tIns="0" rIns="0" bIns="0" anchor="t">
            <a:normAutofit/>
          </a:bodyPr>
          <a:lstStyle/>
          <a:p>
            <a:endParaRPr lang="en-US" sz="3200" b="0" strike="noStrike" spc="-1">
              <a:latin typeface="Arial"/>
            </a:endParaRPr>
          </a:p>
        </p:txBody>
      </p:sp>
      <p:sp>
        <p:nvSpPr>
          <p:cNvPr id="5" name="PlaceHolder 4"/>
          <p:cNvSpPr>
            <a:spLocks noGrp="1"/>
          </p:cNvSpPr>
          <p:nvPr>
            <p:ph type="ftr" idx="4"/>
          </p:nvPr>
        </p:nvSpPr>
        <p:spPr/>
        <p:txBody>
          <a:bodyPr/>
          <a:lstStyle/>
          <a:p>
            <a:r>
              <a:t>Footer</a:t>
            </a:r>
          </a:p>
        </p:txBody>
      </p:sp>
      <p:sp>
        <p:nvSpPr>
          <p:cNvPr id="6" name="PlaceHolder 5"/>
          <p:cNvSpPr>
            <a:spLocks noGrp="1"/>
          </p:cNvSpPr>
          <p:nvPr>
            <p:ph type="sldNum" idx="5"/>
          </p:nvPr>
        </p:nvSpPr>
        <p:spPr/>
        <p:txBody>
          <a:bodyPr/>
          <a:lstStyle/>
          <a:p>
            <a:fld id="{31F9AE4D-40C3-4C26-BF5E-50AB2D14D3D2}" type="slidenum">
              <a:t>‹#›</a:t>
            </a:fld>
            <a:endParaRPr/>
          </a:p>
        </p:txBody>
      </p:sp>
      <p:sp>
        <p:nvSpPr>
          <p:cNvPr id="7" name="PlaceHolder 6"/>
          <p:cNvSpPr>
            <a:spLocks noGrp="1"/>
          </p:cNvSpPr>
          <p:nvPr>
            <p:ph type="dt" idx="6"/>
          </p:nvPr>
        </p:nvSpPr>
        <p:spPr/>
        <p:txBody>
          <a:body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457200" y="273600"/>
            <a:ext cx="8229240" cy="1144800"/>
          </a:xfrm>
          <a:prstGeom prst="rect">
            <a:avLst/>
          </a:prstGeom>
          <a:noFill/>
          <a:ln w="0">
            <a:noFill/>
          </a:ln>
        </p:spPr>
        <p:txBody>
          <a:bodyPr lIns="0" tIns="0" rIns="0" bIns="0" anchor="ctr">
            <a:noAutofit/>
          </a:bodyPr>
          <a:lstStyle/>
          <a:p>
            <a:pPr algn="ctr">
              <a:buNone/>
            </a:pPr>
            <a:endParaRPr lang="en-US" sz="4400" b="0" strike="noStrike" spc="-1">
              <a:latin typeface="Arial"/>
            </a:endParaRPr>
          </a:p>
        </p:txBody>
      </p:sp>
      <p:sp>
        <p:nvSpPr>
          <p:cNvPr id="71" name="PlaceHolder 2"/>
          <p:cNvSpPr>
            <a:spLocks noGrp="1"/>
          </p:cNvSpPr>
          <p:nvPr>
            <p:ph/>
          </p:nvPr>
        </p:nvSpPr>
        <p:spPr>
          <a:xfrm>
            <a:off x="457200" y="1604520"/>
            <a:ext cx="4015800" cy="1896840"/>
          </a:xfrm>
          <a:prstGeom prst="rect">
            <a:avLst/>
          </a:prstGeom>
          <a:noFill/>
          <a:ln w="0">
            <a:noFill/>
          </a:ln>
        </p:spPr>
        <p:txBody>
          <a:bodyPr lIns="0" tIns="0" rIns="0" bIns="0" anchor="t">
            <a:normAutofit/>
          </a:bodyPr>
          <a:lstStyle/>
          <a:p>
            <a:endParaRPr lang="en-US" sz="3200" b="0" strike="noStrike" spc="-1">
              <a:latin typeface="Arial"/>
            </a:endParaRPr>
          </a:p>
        </p:txBody>
      </p:sp>
      <p:sp>
        <p:nvSpPr>
          <p:cNvPr id="72" name="PlaceHolder 3"/>
          <p:cNvSpPr>
            <a:spLocks noGrp="1"/>
          </p:cNvSpPr>
          <p:nvPr>
            <p:ph/>
          </p:nvPr>
        </p:nvSpPr>
        <p:spPr>
          <a:xfrm>
            <a:off x="4674240" y="1604520"/>
            <a:ext cx="4015800" cy="1896840"/>
          </a:xfrm>
          <a:prstGeom prst="rect">
            <a:avLst/>
          </a:prstGeom>
          <a:noFill/>
          <a:ln w="0">
            <a:noFill/>
          </a:ln>
        </p:spPr>
        <p:txBody>
          <a:bodyPr lIns="0" tIns="0" rIns="0" bIns="0" anchor="t">
            <a:normAutofit/>
          </a:bodyPr>
          <a:lstStyle/>
          <a:p>
            <a:endParaRPr lang="en-US" sz="3200" b="0" strike="noStrike" spc="-1">
              <a:latin typeface="Arial"/>
            </a:endParaRPr>
          </a:p>
        </p:txBody>
      </p:sp>
      <p:sp>
        <p:nvSpPr>
          <p:cNvPr id="73" name="PlaceHolder 4"/>
          <p:cNvSpPr>
            <a:spLocks noGrp="1"/>
          </p:cNvSpPr>
          <p:nvPr>
            <p:ph/>
          </p:nvPr>
        </p:nvSpPr>
        <p:spPr>
          <a:xfrm>
            <a:off x="457200" y="3682080"/>
            <a:ext cx="4015800" cy="1896840"/>
          </a:xfrm>
          <a:prstGeom prst="rect">
            <a:avLst/>
          </a:prstGeom>
          <a:noFill/>
          <a:ln w="0">
            <a:noFill/>
          </a:ln>
        </p:spPr>
        <p:txBody>
          <a:bodyPr lIns="0" tIns="0" rIns="0" bIns="0" anchor="t">
            <a:normAutofit/>
          </a:bodyPr>
          <a:lstStyle/>
          <a:p>
            <a:endParaRPr lang="en-US" sz="3200" b="0" strike="noStrike" spc="-1">
              <a:latin typeface="Arial"/>
            </a:endParaRPr>
          </a:p>
        </p:txBody>
      </p:sp>
      <p:sp>
        <p:nvSpPr>
          <p:cNvPr id="74" name="PlaceHolder 5"/>
          <p:cNvSpPr>
            <a:spLocks noGrp="1"/>
          </p:cNvSpPr>
          <p:nvPr>
            <p:ph/>
          </p:nvPr>
        </p:nvSpPr>
        <p:spPr>
          <a:xfrm>
            <a:off x="4674240" y="3682080"/>
            <a:ext cx="4015800" cy="1896840"/>
          </a:xfrm>
          <a:prstGeom prst="rect">
            <a:avLst/>
          </a:prstGeom>
          <a:noFill/>
          <a:ln w="0">
            <a:noFill/>
          </a:ln>
        </p:spPr>
        <p:txBody>
          <a:bodyPr lIns="0" tIns="0" rIns="0" bIns="0" anchor="t">
            <a:normAutofit/>
          </a:bodyPr>
          <a:lstStyle/>
          <a:p>
            <a:endParaRPr lang="en-US" sz="3200" b="0" strike="noStrike" spc="-1">
              <a:latin typeface="Arial"/>
            </a:endParaRPr>
          </a:p>
        </p:txBody>
      </p:sp>
      <p:sp>
        <p:nvSpPr>
          <p:cNvPr id="7" name="PlaceHolder 6"/>
          <p:cNvSpPr>
            <a:spLocks noGrp="1"/>
          </p:cNvSpPr>
          <p:nvPr>
            <p:ph type="ftr" idx="4"/>
          </p:nvPr>
        </p:nvSpPr>
        <p:spPr/>
        <p:txBody>
          <a:bodyPr/>
          <a:lstStyle/>
          <a:p>
            <a:r>
              <a:t>Footer</a:t>
            </a:r>
          </a:p>
        </p:txBody>
      </p:sp>
      <p:sp>
        <p:nvSpPr>
          <p:cNvPr id="8" name="PlaceHolder 7"/>
          <p:cNvSpPr>
            <a:spLocks noGrp="1"/>
          </p:cNvSpPr>
          <p:nvPr>
            <p:ph type="sldNum" idx="5"/>
          </p:nvPr>
        </p:nvSpPr>
        <p:spPr/>
        <p:txBody>
          <a:bodyPr/>
          <a:lstStyle/>
          <a:p>
            <a:fld id="{B66C5ADC-C36C-4BAB-9A40-6B87A1B6A34D}" type="slidenum">
              <a:t>‹#›</a:t>
            </a:fld>
            <a:endParaRPr/>
          </a:p>
        </p:txBody>
      </p:sp>
      <p:sp>
        <p:nvSpPr>
          <p:cNvPr id="9" name="PlaceHolder 8"/>
          <p:cNvSpPr>
            <a:spLocks noGrp="1"/>
          </p:cNvSpPr>
          <p:nvPr>
            <p:ph type="dt" idx="6"/>
          </p:nvPr>
        </p:nvSpPr>
        <p:spPr/>
        <p:txBody>
          <a:body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457200" y="273600"/>
            <a:ext cx="8229240" cy="1144800"/>
          </a:xfrm>
          <a:prstGeom prst="rect">
            <a:avLst/>
          </a:prstGeom>
          <a:noFill/>
          <a:ln w="0">
            <a:noFill/>
          </a:ln>
        </p:spPr>
        <p:txBody>
          <a:bodyPr lIns="0" tIns="0" rIns="0" bIns="0" anchor="ctr">
            <a:noAutofit/>
          </a:bodyPr>
          <a:lstStyle/>
          <a:p>
            <a:pPr algn="ctr">
              <a:buNone/>
            </a:pPr>
            <a:endParaRPr lang="en-US" sz="4400" b="0" strike="noStrike" spc="-1">
              <a:latin typeface="Arial"/>
            </a:endParaRPr>
          </a:p>
        </p:txBody>
      </p:sp>
      <p:sp>
        <p:nvSpPr>
          <p:cNvPr id="76" name="PlaceHolder 2"/>
          <p:cNvSpPr>
            <a:spLocks noGrp="1"/>
          </p:cNvSpPr>
          <p:nvPr>
            <p:ph/>
          </p:nvPr>
        </p:nvSpPr>
        <p:spPr>
          <a:xfrm>
            <a:off x="457200" y="1604520"/>
            <a:ext cx="2649600" cy="1896840"/>
          </a:xfrm>
          <a:prstGeom prst="rect">
            <a:avLst/>
          </a:prstGeom>
          <a:noFill/>
          <a:ln w="0">
            <a:noFill/>
          </a:ln>
        </p:spPr>
        <p:txBody>
          <a:bodyPr lIns="0" tIns="0" rIns="0" bIns="0" anchor="t">
            <a:normAutofit/>
          </a:bodyPr>
          <a:lstStyle/>
          <a:p>
            <a:endParaRPr lang="en-US" sz="3200" b="0" strike="noStrike" spc="-1">
              <a:latin typeface="Arial"/>
            </a:endParaRPr>
          </a:p>
        </p:txBody>
      </p:sp>
      <p:sp>
        <p:nvSpPr>
          <p:cNvPr id="77" name="PlaceHolder 3"/>
          <p:cNvSpPr>
            <a:spLocks noGrp="1"/>
          </p:cNvSpPr>
          <p:nvPr>
            <p:ph/>
          </p:nvPr>
        </p:nvSpPr>
        <p:spPr>
          <a:xfrm>
            <a:off x="3239640" y="1604520"/>
            <a:ext cx="2649600" cy="1896840"/>
          </a:xfrm>
          <a:prstGeom prst="rect">
            <a:avLst/>
          </a:prstGeom>
          <a:noFill/>
          <a:ln w="0">
            <a:noFill/>
          </a:ln>
        </p:spPr>
        <p:txBody>
          <a:bodyPr lIns="0" tIns="0" rIns="0" bIns="0" anchor="t">
            <a:normAutofit/>
          </a:bodyPr>
          <a:lstStyle/>
          <a:p>
            <a:endParaRPr lang="en-US" sz="3200" b="0" strike="noStrike" spc="-1">
              <a:latin typeface="Arial"/>
            </a:endParaRPr>
          </a:p>
        </p:txBody>
      </p:sp>
      <p:sp>
        <p:nvSpPr>
          <p:cNvPr id="78" name="PlaceHolder 4"/>
          <p:cNvSpPr>
            <a:spLocks noGrp="1"/>
          </p:cNvSpPr>
          <p:nvPr>
            <p:ph/>
          </p:nvPr>
        </p:nvSpPr>
        <p:spPr>
          <a:xfrm>
            <a:off x="6022080" y="1604520"/>
            <a:ext cx="2649600" cy="1896840"/>
          </a:xfrm>
          <a:prstGeom prst="rect">
            <a:avLst/>
          </a:prstGeom>
          <a:noFill/>
          <a:ln w="0">
            <a:noFill/>
          </a:ln>
        </p:spPr>
        <p:txBody>
          <a:bodyPr lIns="0" tIns="0" rIns="0" bIns="0" anchor="t">
            <a:normAutofit/>
          </a:bodyPr>
          <a:lstStyle/>
          <a:p>
            <a:endParaRPr lang="en-US" sz="3200" b="0" strike="noStrike" spc="-1">
              <a:latin typeface="Arial"/>
            </a:endParaRPr>
          </a:p>
        </p:txBody>
      </p:sp>
      <p:sp>
        <p:nvSpPr>
          <p:cNvPr id="79" name="PlaceHolder 5"/>
          <p:cNvSpPr>
            <a:spLocks noGrp="1"/>
          </p:cNvSpPr>
          <p:nvPr>
            <p:ph/>
          </p:nvPr>
        </p:nvSpPr>
        <p:spPr>
          <a:xfrm>
            <a:off x="457200" y="3682080"/>
            <a:ext cx="2649600" cy="1896840"/>
          </a:xfrm>
          <a:prstGeom prst="rect">
            <a:avLst/>
          </a:prstGeom>
          <a:noFill/>
          <a:ln w="0">
            <a:noFill/>
          </a:ln>
        </p:spPr>
        <p:txBody>
          <a:bodyPr lIns="0" tIns="0" rIns="0" bIns="0" anchor="t">
            <a:normAutofit/>
          </a:bodyPr>
          <a:lstStyle/>
          <a:p>
            <a:endParaRPr lang="en-US" sz="3200" b="0" strike="noStrike" spc="-1">
              <a:latin typeface="Arial"/>
            </a:endParaRPr>
          </a:p>
        </p:txBody>
      </p:sp>
      <p:sp>
        <p:nvSpPr>
          <p:cNvPr id="80" name="PlaceHolder 6"/>
          <p:cNvSpPr>
            <a:spLocks noGrp="1"/>
          </p:cNvSpPr>
          <p:nvPr>
            <p:ph/>
          </p:nvPr>
        </p:nvSpPr>
        <p:spPr>
          <a:xfrm>
            <a:off x="3239640" y="3682080"/>
            <a:ext cx="2649600" cy="1896840"/>
          </a:xfrm>
          <a:prstGeom prst="rect">
            <a:avLst/>
          </a:prstGeom>
          <a:noFill/>
          <a:ln w="0">
            <a:noFill/>
          </a:ln>
        </p:spPr>
        <p:txBody>
          <a:bodyPr lIns="0" tIns="0" rIns="0" bIns="0" anchor="t">
            <a:normAutofit/>
          </a:bodyPr>
          <a:lstStyle/>
          <a:p>
            <a:endParaRPr lang="en-US" sz="3200" b="0" strike="noStrike" spc="-1">
              <a:latin typeface="Arial"/>
            </a:endParaRPr>
          </a:p>
        </p:txBody>
      </p:sp>
      <p:sp>
        <p:nvSpPr>
          <p:cNvPr id="81" name="PlaceHolder 7"/>
          <p:cNvSpPr>
            <a:spLocks noGrp="1"/>
          </p:cNvSpPr>
          <p:nvPr>
            <p:ph/>
          </p:nvPr>
        </p:nvSpPr>
        <p:spPr>
          <a:xfrm>
            <a:off x="6022080" y="3682080"/>
            <a:ext cx="2649600" cy="1896840"/>
          </a:xfrm>
          <a:prstGeom prst="rect">
            <a:avLst/>
          </a:prstGeom>
          <a:noFill/>
          <a:ln w="0">
            <a:noFill/>
          </a:ln>
        </p:spPr>
        <p:txBody>
          <a:bodyPr lIns="0" tIns="0" rIns="0" bIns="0" anchor="t">
            <a:normAutofit/>
          </a:bodyPr>
          <a:lstStyle/>
          <a:p>
            <a:endParaRPr lang="en-US" sz="3200" b="0" strike="noStrike" spc="-1">
              <a:latin typeface="Arial"/>
            </a:endParaRPr>
          </a:p>
        </p:txBody>
      </p:sp>
      <p:sp>
        <p:nvSpPr>
          <p:cNvPr id="9" name="PlaceHolder 8"/>
          <p:cNvSpPr>
            <a:spLocks noGrp="1"/>
          </p:cNvSpPr>
          <p:nvPr>
            <p:ph type="ftr" idx="4"/>
          </p:nvPr>
        </p:nvSpPr>
        <p:spPr/>
        <p:txBody>
          <a:bodyPr/>
          <a:lstStyle/>
          <a:p>
            <a:r>
              <a:t>Footer</a:t>
            </a:r>
          </a:p>
        </p:txBody>
      </p:sp>
      <p:sp>
        <p:nvSpPr>
          <p:cNvPr id="10" name="PlaceHolder 9"/>
          <p:cNvSpPr>
            <a:spLocks noGrp="1"/>
          </p:cNvSpPr>
          <p:nvPr>
            <p:ph type="sldNum" idx="5"/>
          </p:nvPr>
        </p:nvSpPr>
        <p:spPr/>
        <p:txBody>
          <a:bodyPr/>
          <a:lstStyle/>
          <a:p>
            <a:fld id="{0125B9EA-EFC5-4BB6-8D5B-BA608B3C8297}" type="slidenum">
              <a:t>‹#›</a:t>
            </a:fld>
            <a:endParaRPr/>
          </a:p>
        </p:txBody>
      </p:sp>
      <p:sp>
        <p:nvSpPr>
          <p:cNvPr id="11" name="PlaceHolder 10"/>
          <p:cNvSpPr>
            <a:spLocks noGrp="1"/>
          </p:cNvSpPr>
          <p:nvPr>
            <p:ph type="dt" idx="6"/>
          </p:nvPr>
        </p:nvSpPr>
        <p:spPr/>
        <p:txBody>
          <a:body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457200" y="273600"/>
            <a:ext cx="8229240" cy="1144800"/>
          </a:xfrm>
          <a:prstGeom prst="rect">
            <a:avLst/>
          </a:prstGeom>
          <a:noFill/>
          <a:ln w="0">
            <a:noFill/>
          </a:ln>
        </p:spPr>
        <p:txBody>
          <a:bodyPr lIns="0" tIns="0" rIns="0" bIns="0" anchor="ctr">
            <a:noAutofit/>
          </a:bodyPr>
          <a:lstStyle/>
          <a:p>
            <a:pPr algn="ctr">
              <a:buNone/>
            </a:pPr>
            <a:endParaRPr lang="en-US" sz="4400" b="0" strike="noStrike" spc="-1">
              <a:latin typeface="Arial"/>
            </a:endParaRPr>
          </a:p>
        </p:txBody>
      </p:sp>
      <p:sp>
        <p:nvSpPr>
          <p:cNvPr id="8" name="PlaceHolder 2"/>
          <p:cNvSpPr>
            <a:spLocks noGrp="1"/>
          </p:cNvSpPr>
          <p:nvPr>
            <p:ph/>
          </p:nvPr>
        </p:nvSpPr>
        <p:spPr>
          <a:xfrm>
            <a:off x="457200" y="1604520"/>
            <a:ext cx="8229240" cy="3977280"/>
          </a:xfrm>
          <a:prstGeom prst="rect">
            <a:avLst/>
          </a:prstGeom>
          <a:noFill/>
          <a:ln w="0">
            <a:noFill/>
          </a:ln>
        </p:spPr>
        <p:txBody>
          <a:bodyPr lIns="0" tIns="0" rIns="0" bIns="0" anchor="t">
            <a:normAutofit/>
          </a:bodyPr>
          <a:lstStyle/>
          <a:p>
            <a:endParaRPr lang="en-US" sz="3200" b="0" strike="noStrike" spc="-1">
              <a:latin typeface="Arial"/>
            </a:endParaRPr>
          </a:p>
        </p:txBody>
      </p:sp>
      <p:sp>
        <p:nvSpPr>
          <p:cNvPr id="4" name="PlaceHolder 3"/>
          <p:cNvSpPr>
            <a:spLocks noGrp="1"/>
          </p:cNvSpPr>
          <p:nvPr>
            <p:ph type="ftr" idx="1"/>
          </p:nvPr>
        </p:nvSpPr>
        <p:spPr/>
        <p:txBody>
          <a:bodyPr/>
          <a:lstStyle/>
          <a:p>
            <a:r>
              <a:t>Footer</a:t>
            </a:r>
          </a:p>
        </p:txBody>
      </p:sp>
      <p:sp>
        <p:nvSpPr>
          <p:cNvPr id="5" name="PlaceHolder 4"/>
          <p:cNvSpPr>
            <a:spLocks noGrp="1"/>
          </p:cNvSpPr>
          <p:nvPr>
            <p:ph type="sldNum" idx="2"/>
          </p:nvPr>
        </p:nvSpPr>
        <p:spPr/>
        <p:txBody>
          <a:bodyPr/>
          <a:lstStyle/>
          <a:p>
            <a:fld id="{C440451D-7615-4994-BE93-CE70AAEB327A}" type="slidenum">
              <a:t>‹#›</a:t>
            </a:fld>
            <a:endParaRPr/>
          </a:p>
        </p:txBody>
      </p:sp>
      <p:sp>
        <p:nvSpPr>
          <p:cNvPr id="6" name="PlaceHolder 5"/>
          <p:cNvSpPr>
            <a:spLocks noGrp="1"/>
          </p:cNvSpPr>
          <p:nvPr>
            <p:ph type="dt" idx="3"/>
          </p:nvPr>
        </p:nvSpPr>
        <p:spPr/>
        <p:txBody>
          <a:body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457200" y="273600"/>
            <a:ext cx="8229240" cy="1144800"/>
          </a:xfrm>
          <a:prstGeom prst="rect">
            <a:avLst/>
          </a:prstGeom>
          <a:noFill/>
          <a:ln w="0">
            <a:noFill/>
          </a:ln>
        </p:spPr>
        <p:txBody>
          <a:bodyPr lIns="0" tIns="0" rIns="0" bIns="0" anchor="ctr">
            <a:noAutofit/>
          </a:bodyPr>
          <a:lstStyle/>
          <a:p>
            <a:pPr algn="ctr">
              <a:buNone/>
            </a:pPr>
            <a:endParaRPr lang="en-US" sz="4400" b="0" strike="noStrike" spc="-1">
              <a:latin typeface="Arial"/>
            </a:endParaRPr>
          </a:p>
        </p:txBody>
      </p:sp>
      <p:sp>
        <p:nvSpPr>
          <p:cNvPr id="10" name="PlaceHolder 2"/>
          <p:cNvSpPr>
            <a:spLocks noGrp="1"/>
          </p:cNvSpPr>
          <p:nvPr>
            <p:ph/>
          </p:nvPr>
        </p:nvSpPr>
        <p:spPr>
          <a:xfrm>
            <a:off x="457200" y="1604520"/>
            <a:ext cx="4015800" cy="3977280"/>
          </a:xfrm>
          <a:prstGeom prst="rect">
            <a:avLst/>
          </a:prstGeom>
          <a:noFill/>
          <a:ln w="0">
            <a:noFill/>
          </a:ln>
        </p:spPr>
        <p:txBody>
          <a:bodyPr lIns="0" tIns="0" rIns="0" bIns="0" anchor="t">
            <a:normAutofit/>
          </a:bodyPr>
          <a:lstStyle/>
          <a:p>
            <a:endParaRPr lang="en-US" sz="3200" b="0" strike="noStrike" spc="-1">
              <a:latin typeface="Arial"/>
            </a:endParaRPr>
          </a:p>
        </p:txBody>
      </p:sp>
      <p:sp>
        <p:nvSpPr>
          <p:cNvPr id="11" name="PlaceHolder 3"/>
          <p:cNvSpPr>
            <a:spLocks noGrp="1"/>
          </p:cNvSpPr>
          <p:nvPr>
            <p:ph/>
          </p:nvPr>
        </p:nvSpPr>
        <p:spPr>
          <a:xfrm>
            <a:off x="4674240" y="1604520"/>
            <a:ext cx="4015800" cy="3977280"/>
          </a:xfrm>
          <a:prstGeom prst="rect">
            <a:avLst/>
          </a:prstGeom>
          <a:noFill/>
          <a:ln w="0">
            <a:noFill/>
          </a:ln>
        </p:spPr>
        <p:txBody>
          <a:bodyPr lIns="0" tIns="0" rIns="0" bIns="0" anchor="t">
            <a:normAutofit/>
          </a:bodyPr>
          <a:lstStyle/>
          <a:p>
            <a:endParaRPr lang="en-US" sz="3200" b="0" strike="noStrike" spc="-1">
              <a:latin typeface="Arial"/>
            </a:endParaRPr>
          </a:p>
        </p:txBody>
      </p:sp>
      <p:sp>
        <p:nvSpPr>
          <p:cNvPr id="5" name="PlaceHolder 4"/>
          <p:cNvSpPr>
            <a:spLocks noGrp="1"/>
          </p:cNvSpPr>
          <p:nvPr>
            <p:ph type="ftr" idx="1"/>
          </p:nvPr>
        </p:nvSpPr>
        <p:spPr/>
        <p:txBody>
          <a:bodyPr/>
          <a:lstStyle/>
          <a:p>
            <a:r>
              <a:t>Footer</a:t>
            </a:r>
          </a:p>
        </p:txBody>
      </p:sp>
      <p:sp>
        <p:nvSpPr>
          <p:cNvPr id="6" name="PlaceHolder 5"/>
          <p:cNvSpPr>
            <a:spLocks noGrp="1"/>
          </p:cNvSpPr>
          <p:nvPr>
            <p:ph type="sldNum" idx="2"/>
          </p:nvPr>
        </p:nvSpPr>
        <p:spPr/>
        <p:txBody>
          <a:bodyPr/>
          <a:lstStyle/>
          <a:p>
            <a:fld id="{D42A31E4-FA14-44ED-AF69-274AA0E8A223}" type="slidenum">
              <a:t>‹#›</a:t>
            </a:fld>
            <a:endParaRPr/>
          </a:p>
        </p:txBody>
      </p:sp>
      <p:sp>
        <p:nvSpPr>
          <p:cNvPr id="7" name="PlaceHolder 6"/>
          <p:cNvSpPr>
            <a:spLocks noGrp="1"/>
          </p:cNvSpPr>
          <p:nvPr>
            <p:ph type="dt" idx="3"/>
          </p:nvPr>
        </p:nvSpPr>
        <p:spPr/>
        <p:txBody>
          <a:body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457200" y="273600"/>
            <a:ext cx="8229240" cy="1144800"/>
          </a:xfrm>
          <a:prstGeom prst="rect">
            <a:avLst/>
          </a:prstGeom>
          <a:noFill/>
          <a:ln w="0">
            <a:noFill/>
          </a:ln>
        </p:spPr>
        <p:txBody>
          <a:bodyPr lIns="0" tIns="0" rIns="0" bIns="0" anchor="ctr">
            <a:noAutofit/>
          </a:bodyPr>
          <a:lstStyle/>
          <a:p>
            <a:pPr algn="ctr">
              <a:buNone/>
            </a:pPr>
            <a:endParaRPr lang="en-US" sz="4400" b="0" strike="noStrike" spc="-1">
              <a:latin typeface="Arial"/>
            </a:endParaRPr>
          </a:p>
        </p:txBody>
      </p:sp>
      <p:sp>
        <p:nvSpPr>
          <p:cNvPr id="3" name="PlaceHolder 2"/>
          <p:cNvSpPr>
            <a:spLocks noGrp="1"/>
          </p:cNvSpPr>
          <p:nvPr>
            <p:ph type="ftr" idx="1"/>
          </p:nvPr>
        </p:nvSpPr>
        <p:spPr/>
        <p:txBody>
          <a:bodyPr/>
          <a:lstStyle/>
          <a:p>
            <a:r>
              <a:t>Footer</a:t>
            </a:r>
          </a:p>
        </p:txBody>
      </p:sp>
      <p:sp>
        <p:nvSpPr>
          <p:cNvPr id="4" name="PlaceHolder 3"/>
          <p:cNvSpPr>
            <a:spLocks noGrp="1"/>
          </p:cNvSpPr>
          <p:nvPr>
            <p:ph type="sldNum" idx="2"/>
          </p:nvPr>
        </p:nvSpPr>
        <p:spPr/>
        <p:txBody>
          <a:bodyPr/>
          <a:lstStyle/>
          <a:p>
            <a:fld id="{32236DA1-2953-47D0-877B-DBB6B03A216D}" type="slidenum">
              <a:t>‹#›</a:t>
            </a:fld>
            <a:endParaRPr/>
          </a:p>
        </p:txBody>
      </p:sp>
      <p:sp>
        <p:nvSpPr>
          <p:cNvPr id="5" name="PlaceHolder 4"/>
          <p:cNvSpPr>
            <a:spLocks noGrp="1"/>
          </p:cNvSpPr>
          <p:nvPr>
            <p:ph type="dt" idx="3"/>
          </p:nvPr>
        </p:nvSpPr>
        <p:spPr/>
        <p:txBody>
          <a:body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457200" y="273600"/>
            <a:ext cx="8229240" cy="5307840"/>
          </a:xfrm>
          <a:prstGeom prst="rect">
            <a:avLst/>
          </a:prstGeom>
          <a:noFill/>
          <a:ln w="0">
            <a:noFill/>
          </a:ln>
        </p:spPr>
        <p:txBody>
          <a:bodyPr lIns="0" tIns="0" rIns="0" bIns="0" anchor="ctr">
            <a:noAutofit/>
          </a:bodyPr>
          <a:lstStyle/>
          <a:p>
            <a:pPr algn="ctr">
              <a:buNone/>
            </a:pPr>
            <a:endParaRPr lang="en-US" sz="3200" b="0" strike="noStrike" spc="-1">
              <a:latin typeface="Arial"/>
            </a:endParaRPr>
          </a:p>
        </p:txBody>
      </p:sp>
      <p:sp>
        <p:nvSpPr>
          <p:cNvPr id="3" name="PlaceHolder 2"/>
          <p:cNvSpPr>
            <a:spLocks noGrp="1"/>
          </p:cNvSpPr>
          <p:nvPr>
            <p:ph type="ftr" idx="1"/>
          </p:nvPr>
        </p:nvSpPr>
        <p:spPr/>
        <p:txBody>
          <a:bodyPr/>
          <a:lstStyle/>
          <a:p>
            <a:r>
              <a:t>Footer</a:t>
            </a:r>
          </a:p>
        </p:txBody>
      </p:sp>
      <p:sp>
        <p:nvSpPr>
          <p:cNvPr id="4" name="PlaceHolder 3"/>
          <p:cNvSpPr>
            <a:spLocks noGrp="1"/>
          </p:cNvSpPr>
          <p:nvPr>
            <p:ph type="sldNum" idx="2"/>
          </p:nvPr>
        </p:nvSpPr>
        <p:spPr/>
        <p:txBody>
          <a:bodyPr/>
          <a:lstStyle/>
          <a:p>
            <a:fld id="{D5757D85-77D8-4EFB-A4A4-EFBFDF909126}" type="slidenum">
              <a:t>‹#›</a:t>
            </a:fld>
            <a:endParaRPr/>
          </a:p>
        </p:txBody>
      </p:sp>
      <p:sp>
        <p:nvSpPr>
          <p:cNvPr id="5" name="PlaceHolder 4"/>
          <p:cNvSpPr>
            <a:spLocks noGrp="1"/>
          </p:cNvSpPr>
          <p:nvPr>
            <p:ph type="dt" idx="3"/>
          </p:nvPr>
        </p:nvSpPr>
        <p:spPr/>
        <p:txBody>
          <a:body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457200" y="273600"/>
            <a:ext cx="8229240" cy="1144800"/>
          </a:xfrm>
          <a:prstGeom prst="rect">
            <a:avLst/>
          </a:prstGeom>
          <a:noFill/>
          <a:ln w="0">
            <a:noFill/>
          </a:ln>
        </p:spPr>
        <p:txBody>
          <a:bodyPr lIns="0" tIns="0" rIns="0" bIns="0" anchor="ctr">
            <a:noAutofit/>
          </a:bodyPr>
          <a:lstStyle/>
          <a:p>
            <a:pPr algn="ctr">
              <a:buNone/>
            </a:pPr>
            <a:endParaRPr lang="en-US" sz="4400" b="0" strike="noStrike" spc="-1">
              <a:latin typeface="Arial"/>
            </a:endParaRPr>
          </a:p>
        </p:txBody>
      </p:sp>
      <p:sp>
        <p:nvSpPr>
          <p:cNvPr id="15" name="PlaceHolder 2"/>
          <p:cNvSpPr>
            <a:spLocks noGrp="1"/>
          </p:cNvSpPr>
          <p:nvPr>
            <p:ph/>
          </p:nvPr>
        </p:nvSpPr>
        <p:spPr>
          <a:xfrm>
            <a:off x="457200" y="1604520"/>
            <a:ext cx="4015800" cy="1896840"/>
          </a:xfrm>
          <a:prstGeom prst="rect">
            <a:avLst/>
          </a:prstGeom>
          <a:noFill/>
          <a:ln w="0">
            <a:noFill/>
          </a:ln>
        </p:spPr>
        <p:txBody>
          <a:bodyPr lIns="0" tIns="0" rIns="0" bIns="0" anchor="t">
            <a:normAutofit/>
          </a:bodyPr>
          <a:lstStyle/>
          <a:p>
            <a:endParaRPr lang="en-US" sz="3200" b="0" strike="noStrike" spc="-1">
              <a:latin typeface="Arial"/>
            </a:endParaRPr>
          </a:p>
        </p:txBody>
      </p:sp>
      <p:sp>
        <p:nvSpPr>
          <p:cNvPr id="16" name="PlaceHolder 3"/>
          <p:cNvSpPr>
            <a:spLocks noGrp="1"/>
          </p:cNvSpPr>
          <p:nvPr>
            <p:ph/>
          </p:nvPr>
        </p:nvSpPr>
        <p:spPr>
          <a:xfrm>
            <a:off x="4674240" y="1604520"/>
            <a:ext cx="4015800" cy="3977280"/>
          </a:xfrm>
          <a:prstGeom prst="rect">
            <a:avLst/>
          </a:prstGeom>
          <a:noFill/>
          <a:ln w="0">
            <a:noFill/>
          </a:ln>
        </p:spPr>
        <p:txBody>
          <a:bodyPr lIns="0" tIns="0" rIns="0" bIns="0" anchor="t">
            <a:normAutofit/>
          </a:bodyPr>
          <a:lstStyle/>
          <a:p>
            <a:endParaRPr lang="en-US" sz="3200" b="0" strike="noStrike" spc="-1">
              <a:latin typeface="Arial"/>
            </a:endParaRPr>
          </a:p>
        </p:txBody>
      </p:sp>
      <p:sp>
        <p:nvSpPr>
          <p:cNvPr id="17" name="PlaceHolder 4"/>
          <p:cNvSpPr>
            <a:spLocks noGrp="1"/>
          </p:cNvSpPr>
          <p:nvPr>
            <p:ph/>
          </p:nvPr>
        </p:nvSpPr>
        <p:spPr>
          <a:xfrm>
            <a:off x="457200" y="3682080"/>
            <a:ext cx="4015800" cy="1896840"/>
          </a:xfrm>
          <a:prstGeom prst="rect">
            <a:avLst/>
          </a:prstGeom>
          <a:noFill/>
          <a:ln w="0">
            <a:noFill/>
          </a:ln>
        </p:spPr>
        <p:txBody>
          <a:bodyPr lIns="0" tIns="0" rIns="0" bIns="0" anchor="t">
            <a:normAutofit/>
          </a:bodyPr>
          <a:lstStyle/>
          <a:p>
            <a:endParaRPr lang="en-US" sz="3200" b="0" strike="noStrike" spc="-1">
              <a:latin typeface="Arial"/>
            </a:endParaRPr>
          </a:p>
        </p:txBody>
      </p:sp>
      <p:sp>
        <p:nvSpPr>
          <p:cNvPr id="6" name="PlaceHolder 5"/>
          <p:cNvSpPr>
            <a:spLocks noGrp="1"/>
          </p:cNvSpPr>
          <p:nvPr>
            <p:ph type="ftr" idx="1"/>
          </p:nvPr>
        </p:nvSpPr>
        <p:spPr/>
        <p:txBody>
          <a:bodyPr/>
          <a:lstStyle/>
          <a:p>
            <a:r>
              <a:t>Footer</a:t>
            </a:r>
          </a:p>
        </p:txBody>
      </p:sp>
      <p:sp>
        <p:nvSpPr>
          <p:cNvPr id="7" name="PlaceHolder 6"/>
          <p:cNvSpPr>
            <a:spLocks noGrp="1"/>
          </p:cNvSpPr>
          <p:nvPr>
            <p:ph type="sldNum" idx="2"/>
          </p:nvPr>
        </p:nvSpPr>
        <p:spPr/>
        <p:txBody>
          <a:bodyPr/>
          <a:lstStyle/>
          <a:p>
            <a:fld id="{42338CB2-107C-4DF2-BCE4-4288EA000C54}" type="slidenum">
              <a:t>‹#›</a:t>
            </a:fld>
            <a:endParaRPr/>
          </a:p>
        </p:txBody>
      </p:sp>
      <p:sp>
        <p:nvSpPr>
          <p:cNvPr id="8" name="PlaceHolder 7"/>
          <p:cNvSpPr>
            <a:spLocks noGrp="1"/>
          </p:cNvSpPr>
          <p:nvPr>
            <p:ph type="dt" idx="3"/>
          </p:nvPr>
        </p:nvSpPr>
        <p:spPr/>
        <p:txBody>
          <a:body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457200" y="273600"/>
            <a:ext cx="8229240" cy="1144800"/>
          </a:xfrm>
          <a:prstGeom prst="rect">
            <a:avLst/>
          </a:prstGeom>
          <a:noFill/>
          <a:ln w="0">
            <a:noFill/>
          </a:ln>
        </p:spPr>
        <p:txBody>
          <a:bodyPr lIns="0" tIns="0" rIns="0" bIns="0" anchor="ctr">
            <a:noAutofit/>
          </a:bodyPr>
          <a:lstStyle/>
          <a:p>
            <a:pPr algn="ctr">
              <a:buNone/>
            </a:pPr>
            <a:endParaRPr lang="en-US" sz="4400" b="0" strike="noStrike" spc="-1">
              <a:latin typeface="Arial"/>
            </a:endParaRPr>
          </a:p>
        </p:txBody>
      </p:sp>
      <p:sp>
        <p:nvSpPr>
          <p:cNvPr id="19" name="PlaceHolder 2"/>
          <p:cNvSpPr>
            <a:spLocks noGrp="1"/>
          </p:cNvSpPr>
          <p:nvPr>
            <p:ph/>
          </p:nvPr>
        </p:nvSpPr>
        <p:spPr>
          <a:xfrm>
            <a:off x="457200" y="1604520"/>
            <a:ext cx="4015800" cy="3977280"/>
          </a:xfrm>
          <a:prstGeom prst="rect">
            <a:avLst/>
          </a:prstGeom>
          <a:noFill/>
          <a:ln w="0">
            <a:noFill/>
          </a:ln>
        </p:spPr>
        <p:txBody>
          <a:bodyPr lIns="0" tIns="0" rIns="0" bIns="0" anchor="t">
            <a:normAutofit/>
          </a:bodyPr>
          <a:lstStyle/>
          <a:p>
            <a:endParaRPr lang="en-US" sz="3200" b="0" strike="noStrike" spc="-1">
              <a:latin typeface="Arial"/>
            </a:endParaRPr>
          </a:p>
        </p:txBody>
      </p:sp>
      <p:sp>
        <p:nvSpPr>
          <p:cNvPr id="20" name="PlaceHolder 3"/>
          <p:cNvSpPr>
            <a:spLocks noGrp="1"/>
          </p:cNvSpPr>
          <p:nvPr>
            <p:ph/>
          </p:nvPr>
        </p:nvSpPr>
        <p:spPr>
          <a:xfrm>
            <a:off x="4674240" y="1604520"/>
            <a:ext cx="4015800" cy="1896840"/>
          </a:xfrm>
          <a:prstGeom prst="rect">
            <a:avLst/>
          </a:prstGeom>
          <a:noFill/>
          <a:ln w="0">
            <a:noFill/>
          </a:ln>
        </p:spPr>
        <p:txBody>
          <a:bodyPr lIns="0" tIns="0" rIns="0" bIns="0" anchor="t">
            <a:normAutofit/>
          </a:bodyPr>
          <a:lstStyle/>
          <a:p>
            <a:endParaRPr lang="en-US" sz="3200" b="0" strike="noStrike" spc="-1">
              <a:latin typeface="Arial"/>
            </a:endParaRPr>
          </a:p>
        </p:txBody>
      </p:sp>
      <p:sp>
        <p:nvSpPr>
          <p:cNvPr id="21" name="PlaceHolder 4"/>
          <p:cNvSpPr>
            <a:spLocks noGrp="1"/>
          </p:cNvSpPr>
          <p:nvPr>
            <p:ph/>
          </p:nvPr>
        </p:nvSpPr>
        <p:spPr>
          <a:xfrm>
            <a:off x="4674240" y="3682080"/>
            <a:ext cx="4015800" cy="1896840"/>
          </a:xfrm>
          <a:prstGeom prst="rect">
            <a:avLst/>
          </a:prstGeom>
          <a:noFill/>
          <a:ln w="0">
            <a:noFill/>
          </a:ln>
        </p:spPr>
        <p:txBody>
          <a:bodyPr lIns="0" tIns="0" rIns="0" bIns="0" anchor="t">
            <a:normAutofit/>
          </a:bodyPr>
          <a:lstStyle/>
          <a:p>
            <a:endParaRPr lang="en-US" sz="3200" b="0" strike="noStrike" spc="-1">
              <a:latin typeface="Arial"/>
            </a:endParaRPr>
          </a:p>
        </p:txBody>
      </p:sp>
      <p:sp>
        <p:nvSpPr>
          <p:cNvPr id="6" name="PlaceHolder 5"/>
          <p:cNvSpPr>
            <a:spLocks noGrp="1"/>
          </p:cNvSpPr>
          <p:nvPr>
            <p:ph type="ftr" idx="1"/>
          </p:nvPr>
        </p:nvSpPr>
        <p:spPr/>
        <p:txBody>
          <a:bodyPr/>
          <a:lstStyle/>
          <a:p>
            <a:r>
              <a:t>Footer</a:t>
            </a:r>
          </a:p>
        </p:txBody>
      </p:sp>
      <p:sp>
        <p:nvSpPr>
          <p:cNvPr id="7" name="PlaceHolder 6"/>
          <p:cNvSpPr>
            <a:spLocks noGrp="1"/>
          </p:cNvSpPr>
          <p:nvPr>
            <p:ph type="sldNum" idx="2"/>
          </p:nvPr>
        </p:nvSpPr>
        <p:spPr/>
        <p:txBody>
          <a:bodyPr/>
          <a:lstStyle/>
          <a:p>
            <a:fld id="{34FF1B75-E3A2-4BE8-9F67-CF00EE988C7E}" type="slidenum">
              <a:t>‹#›</a:t>
            </a:fld>
            <a:endParaRPr/>
          </a:p>
        </p:txBody>
      </p:sp>
      <p:sp>
        <p:nvSpPr>
          <p:cNvPr id="8" name="PlaceHolder 7"/>
          <p:cNvSpPr>
            <a:spLocks noGrp="1"/>
          </p:cNvSpPr>
          <p:nvPr>
            <p:ph type="dt" idx="3"/>
          </p:nvPr>
        </p:nvSpPr>
        <p:spPr/>
        <p:txBody>
          <a:body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457200" y="273600"/>
            <a:ext cx="8229240" cy="1144800"/>
          </a:xfrm>
          <a:prstGeom prst="rect">
            <a:avLst/>
          </a:prstGeom>
          <a:noFill/>
          <a:ln w="0">
            <a:noFill/>
          </a:ln>
        </p:spPr>
        <p:txBody>
          <a:bodyPr lIns="0" tIns="0" rIns="0" bIns="0" anchor="ctr">
            <a:noAutofit/>
          </a:bodyPr>
          <a:lstStyle/>
          <a:p>
            <a:pPr algn="ctr">
              <a:buNone/>
            </a:pPr>
            <a:endParaRPr lang="en-US" sz="4400" b="0" strike="noStrike" spc="-1">
              <a:latin typeface="Arial"/>
            </a:endParaRPr>
          </a:p>
        </p:txBody>
      </p:sp>
      <p:sp>
        <p:nvSpPr>
          <p:cNvPr id="23" name="PlaceHolder 2"/>
          <p:cNvSpPr>
            <a:spLocks noGrp="1"/>
          </p:cNvSpPr>
          <p:nvPr>
            <p:ph/>
          </p:nvPr>
        </p:nvSpPr>
        <p:spPr>
          <a:xfrm>
            <a:off x="457200" y="1604520"/>
            <a:ext cx="4015800" cy="1896840"/>
          </a:xfrm>
          <a:prstGeom prst="rect">
            <a:avLst/>
          </a:prstGeom>
          <a:noFill/>
          <a:ln w="0">
            <a:noFill/>
          </a:ln>
        </p:spPr>
        <p:txBody>
          <a:bodyPr lIns="0" tIns="0" rIns="0" bIns="0" anchor="t">
            <a:normAutofit/>
          </a:bodyPr>
          <a:lstStyle/>
          <a:p>
            <a:endParaRPr lang="en-US" sz="3200" b="0" strike="noStrike" spc="-1">
              <a:latin typeface="Arial"/>
            </a:endParaRPr>
          </a:p>
        </p:txBody>
      </p:sp>
      <p:sp>
        <p:nvSpPr>
          <p:cNvPr id="24" name="PlaceHolder 3"/>
          <p:cNvSpPr>
            <a:spLocks noGrp="1"/>
          </p:cNvSpPr>
          <p:nvPr>
            <p:ph/>
          </p:nvPr>
        </p:nvSpPr>
        <p:spPr>
          <a:xfrm>
            <a:off x="4674240" y="1604520"/>
            <a:ext cx="4015800" cy="1896840"/>
          </a:xfrm>
          <a:prstGeom prst="rect">
            <a:avLst/>
          </a:prstGeom>
          <a:noFill/>
          <a:ln w="0">
            <a:noFill/>
          </a:ln>
        </p:spPr>
        <p:txBody>
          <a:bodyPr lIns="0" tIns="0" rIns="0" bIns="0" anchor="t">
            <a:normAutofit/>
          </a:bodyPr>
          <a:lstStyle/>
          <a:p>
            <a:endParaRPr lang="en-US" sz="3200" b="0" strike="noStrike" spc="-1">
              <a:latin typeface="Arial"/>
            </a:endParaRPr>
          </a:p>
        </p:txBody>
      </p:sp>
      <p:sp>
        <p:nvSpPr>
          <p:cNvPr id="25" name="PlaceHolder 4"/>
          <p:cNvSpPr>
            <a:spLocks noGrp="1"/>
          </p:cNvSpPr>
          <p:nvPr>
            <p:ph/>
          </p:nvPr>
        </p:nvSpPr>
        <p:spPr>
          <a:xfrm>
            <a:off x="457200" y="3682080"/>
            <a:ext cx="8229240" cy="1896840"/>
          </a:xfrm>
          <a:prstGeom prst="rect">
            <a:avLst/>
          </a:prstGeom>
          <a:noFill/>
          <a:ln w="0">
            <a:noFill/>
          </a:ln>
        </p:spPr>
        <p:txBody>
          <a:bodyPr lIns="0" tIns="0" rIns="0" bIns="0" anchor="t">
            <a:normAutofit/>
          </a:bodyPr>
          <a:lstStyle/>
          <a:p>
            <a:endParaRPr lang="en-US" sz="3200" b="0" strike="noStrike" spc="-1">
              <a:latin typeface="Arial"/>
            </a:endParaRPr>
          </a:p>
        </p:txBody>
      </p:sp>
      <p:sp>
        <p:nvSpPr>
          <p:cNvPr id="6" name="PlaceHolder 5"/>
          <p:cNvSpPr>
            <a:spLocks noGrp="1"/>
          </p:cNvSpPr>
          <p:nvPr>
            <p:ph type="ftr" idx="1"/>
          </p:nvPr>
        </p:nvSpPr>
        <p:spPr/>
        <p:txBody>
          <a:bodyPr/>
          <a:lstStyle/>
          <a:p>
            <a:r>
              <a:t>Footer</a:t>
            </a:r>
          </a:p>
        </p:txBody>
      </p:sp>
      <p:sp>
        <p:nvSpPr>
          <p:cNvPr id="7" name="PlaceHolder 6"/>
          <p:cNvSpPr>
            <a:spLocks noGrp="1"/>
          </p:cNvSpPr>
          <p:nvPr>
            <p:ph type="sldNum" idx="2"/>
          </p:nvPr>
        </p:nvSpPr>
        <p:spPr/>
        <p:txBody>
          <a:bodyPr/>
          <a:lstStyle/>
          <a:p>
            <a:fld id="{EEA639E6-6F3B-49A4-A760-648605BE2ED4}" type="slidenum">
              <a:t>‹#›</a:t>
            </a:fld>
            <a:endParaRPr/>
          </a:p>
        </p:txBody>
      </p:sp>
      <p:sp>
        <p:nvSpPr>
          <p:cNvPr id="8" name="PlaceHolder 7"/>
          <p:cNvSpPr>
            <a:spLocks noGrp="1"/>
          </p:cNvSpPr>
          <p:nvPr>
            <p:ph type="dt" idx="3"/>
          </p:nvPr>
        </p:nvSpPr>
        <p:spPr/>
        <p:txBody>
          <a:body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PlaceHolder 1"/>
          <p:cNvSpPr>
            <a:spLocks noGrp="1"/>
          </p:cNvSpPr>
          <p:nvPr>
            <p:ph type="title"/>
          </p:nvPr>
        </p:nvSpPr>
        <p:spPr>
          <a:xfrm>
            <a:off x="628560" y="365040"/>
            <a:ext cx="7886160" cy="1324800"/>
          </a:xfrm>
          <a:prstGeom prst="rect">
            <a:avLst/>
          </a:prstGeom>
          <a:noFill/>
          <a:ln w="0">
            <a:noFill/>
          </a:ln>
        </p:spPr>
        <p:txBody>
          <a:bodyPr lIns="0" tIns="0" rIns="0" bIns="0" anchor="ctr">
            <a:noAutofit/>
          </a:bodyPr>
          <a:lstStyle/>
          <a:p>
            <a:r>
              <a:rPr lang="en-US" sz="1800" b="0" strike="noStrike" spc="-1">
                <a:latin typeface="Arial"/>
              </a:rPr>
              <a:t>Click to edit the title text format</a:t>
            </a:r>
          </a:p>
        </p:txBody>
      </p:sp>
      <p:sp>
        <p:nvSpPr>
          <p:cNvPr id="6" name="PlaceHolder 2"/>
          <p:cNvSpPr>
            <a:spLocks noGrp="1"/>
          </p:cNvSpPr>
          <p:nvPr>
            <p:ph type="ftr" idx="1"/>
          </p:nvPr>
        </p:nvSpPr>
        <p:spPr>
          <a:xfrm>
            <a:off x="3029040" y="6356520"/>
            <a:ext cx="3085560" cy="364320"/>
          </a:xfrm>
          <a:prstGeom prst="rect">
            <a:avLst/>
          </a:prstGeom>
          <a:noFill/>
          <a:ln w="0">
            <a:noFill/>
          </a:ln>
        </p:spPr>
        <p:txBody>
          <a:bodyPr lIns="90000" tIns="45000" rIns="90000" bIns="45000" anchor="ctr">
            <a:noAutofit/>
          </a:bodyPr>
          <a:lstStyle>
            <a:lvl1pPr algn="ctr">
              <a:lnSpc>
                <a:spcPct val="100000"/>
              </a:lnSpc>
              <a:buNone/>
              <a:defRPr lang="en-US" sz="1400" b="0" strike="noStrike" spc="-1">
                <a:latin typeface="Times New Roman"/>
              </a:defRPr>
            </a:lvl1pPr>
          </a:lstStyle>
          <a:p>
            <a:pPr algn="ctr">
              <a:lnSpc>
                <a:spcPct val="100000"/>
              </a:lnSpc>
              <a:buNone/>
            </a:pPr>
            <a:r>
              <a:rPr lang="en-US" sz="1400" b="0" strike="noStrike" spc="-1">
                <a:latin typeface="Times New Roman"/>
              </a:rPr>
              <a:t> </a:t>
            </a:r>
          </a:p>
        </p:txBody>
      </p:sp>
      <p:sp>
        <p:nvSpPr>
          <p:cNvPr id="2" name="PlaceHolder 3"/>
          <p:cNvSpPr>
            <a:spLocks noGrp="1"/>
          </p:cNvSpPr>
          <p:nvPr>
            <p:ph type="sldNum" idx="2"/>
          </p:nvPr>
        </p:nvSpPr>
        <p:spPr>
          <a:xfrm>
            <a:off x="6458040" y="6356520"/>
            <a:ext cx="2056680" cy="364320"/>
          </a:xfrm>
          <a:prstGeom prst="rect">
            <a:avLst/>
          </a:prstGeom>
          <a:noFill/>
          <a:ln w="0">
            <a:noFill/>
          </a:ln>
        </p:spPr>
        <p:txBody>
          <a:bodyPr lIns="90000" tIns="45000" rIns="90000" bIns="45000" anchor="ctr">
            <a:noAutofit/>
          </a:bodyPr>
          <a:lstStyle>
            <a:lvl1pPr algn="r">
              <a:lnSpc>
                <a:spcPct val="100000"/>
              </a:lnSpc>
              <a:buNone/>
              <a:defRPr lang="en-US" sz="1200" b="0" strike="noStrike" spc="-1">
                <a:solidFill>
                  <a:srgbClr val="8B8B8B"/>
                </a:solidFill>
                <a:latin typeface="Calibri"/>
              </a:defRPr>
            </a:lvl1pPr>
          </a:lstStyle>
          <a:p>
            <a:pPr algn="r">
              <a:lnSpc>
                <a:spcPct val="100000"/>
              </a:lnSpc>
              <a:buNone/>
            </a:pPr>
            <a:fld id="{2F46AC1D-F351-4A87-864F-9AA3AFF14DBD}" type="slidenum">
              <a:rPr lang="en-US" sz="1200" b="0" strike="noStrike" spc="-1">
                <a:solidFill>
                  <a:srgbClr val="8B8B8B"/>
                </a:solidFill>
                <a:latin typeface="Calibri"/>
              </a:rPr>
              <a:t>‹#›</a:t>
            </a:fld>
            <a:endParaRPr lang="en-US" sz="1200" b="0" strike="noStrike" spc="-1">
              <a:latin typeface="Times New Roman"/>
            </a:endParaRPr>
          </a:p>
        </p:txBody>
      </p:sp>
      <p:sp>
        <p:nvSpPr>
          <p:cNvPr id="3" name="PlaceHolder 4"/>
          <p:cNvSpPr>
            <a:spLocks noGrp="1"/>
          </p:cNvSpPr>
          <p:nvPr>
            <p:ph type="dt" idx="3"/>
          </p:nvPr>
        </p:nvSpPr>
        <p:spPr>
          <a:xfrm>
            <a:off x="628560" y="6356520"/>
            <a:ext cx="2056680" cy="364320"/>
          </a:xfrm>
          <a:prstGeom prst="rect">
            <a:avLst/>
          </a:prstGeom>
          <a:noFill/>
          <a:ln w="0">
            <a:noFill/>
          </a:ln>
        </p:spPr>
        <p:txBody>
          <a:bodyPr lIns="90000" tIns="45000" rIns="90000" bIns="45000" anchor="ctr">
            <a:noAutofit/>
          </a:bodyPr>
          <a:lstStyle>
            <a:lvl1pPr>
              <a:defRPr lang="en-US" sz="1400" b="0" strike="noStrike" spc="-1">
                <a:latin typeface="Times New Roman"/>
              </a:defRPr>
            </a:lvl1pPr>
          </a:lstStyle>
          <a:p>
            <a:r>
              <a:rPr lang="en-US" sz="1400" b="0" strike="noStrike" spc="-1">
                <a:latin typeface="Times New Roman"/>
              </a:rPr>
              <a:t>&lt;date/time&gt;</a:t>
            </a:r>
          </a:p>
        </p:txBody>
      </p:sp>
      <p:sp>
        <p:nvSpPr>
          <p:cNvPr id="4" name="PlaceHolder 5"/>
          <p:cNvSpPr>
            <a:spLocks noGrp="1"/>
          </p:cNvSpPr>
          <p:nvPr>
            <p:ph type="body"/>
          </p:nvPr>
        </p:nvSpPr>
        <p:spPr>
          <a:xfrm>
            <a:off x="457200" y="1604520"/>
            <a:ext cx="8229240" cy="397728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en-US"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2800" b="0" strike="noStrike" spc="-1">
                <a:latin typeface="Arial"/>
              </a:rPr>
              <a:t>Second Outline Level</a:t>
            </a:r>
          </a:p>
          <a:p>
            <a:pPr marL="1296000" lvl="2" indent="-288000">
              <a:spcBef>
                <a:spcPts val="850"/>
              </a:spcBef>
              <a:buClr>
                <a:srgbClr val="000000"/>
              </a:buClr>
              <a:buSzPct val="45000"/>
              <a:buFont typeface="Wingdings" charset="2"/>
              <a:buChar char=""/>
            </a:pPr>
            <a:r>
              <a:rPr lang="en-US" sz="2400" b="0" strike="noStrike" spc="-1">
                <a:latin typeface="Arial"/>
              </a:rPr>
              <a:t>Third Outline Level</a:t>
            </a:r>
          </a:p>
          <a:p>
            <a:pPr marL="1728000" lvl="3" indent="-216000">
              <a:spcBef>
                <a:spcPts val="567"/>
              </a:spcBef>
              <a:buClr>
                <a:srgbClr val="000000"/>
              </a:buClr>
              <a:buSzPct val="75000"/>
              <a:buFont typeface="Symbol" charset="2"/>
              <a:buChar char=""/>
            </a:pPr>
            <a:r>
              <a:rPr lang="en-US" sz="2000" b="0" strike="noStrike" spc="-1">
                <a:latin typeface="Arial"/>
              </a:rPr>
              <a:t>Fourth Outline Level</a:t>
            </a:r>
          </a:p>
          <a:p>
            <a:pPr marL="2160000" lvl="4" indent="-216000">
              <a:spcBef>
                <a:spcPts val="283"/>
              </a:spcBef>
              <a:buClr>
                <a:srgbClr val="000000"/>
              </a:buClr>
              <a:buSzPct val="45000"/>
              <a:buFont typeface="Wingdings" charset="2"/>
              <a:buChar char=""/>
            </a:pPr>
            <a:r>
              <a:rPr lang="en-US" sz="2000" b="0" strike="noStrike" spc="-1">
                <a:latin typeface="Arial"/>
              </a:rPr>
              <a:t>Fifth Outline Level</a:t>
            </a:r>
          </a:p>
          <a:p>
            <a:pPr marL="2592000" lvl="5" indent="-216000">
              <a:spcBef>
                <a:spcPts val="283"/>
              </a:spcBef>
              <a:buClr>
                <a:srgbClr val="000000"/>
              </a:buClr>
              <a:buSzPct val="45000"/>
              <a:buFont typeface="Wingdings" charset="2"/>
              <a:buChar char=""/>
            </a:pPr>
            <a:r>
              <a:rPr lang="en-US" sz="2000" b="0" strike="noStrike" spc="-1">
                <a:latin typeface="Arial"/>
              </a:rPr>
              <a:t>Sixth Outline Level</a:t>
            </a:r>
          </a:p>
          <a:p>
            <a:pPr marL="3024000" lvl="6" indent="-216000">
              <a:spcBef>
                <a:spcPts val="283"/>
              </a:spcBef>
              <a:buClr>
                <a:srgbClr val="000000"/>
              </a:buClr>
              <a:buSzPct val="45000"/>
              <a:buFont typeface="Wingdings" charset="2"/>
              <a:buChar char=""/>
            </a:pPr>
            <a:r>
              <a:rPr lang="en-US"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1" name="PlaceHolder 1"/>
          <p:cNvSpPr>
            <a:spLocks noGrp="1"/>
          </p:cNvSpPr>
          <p:nvPr>
            <p:ph type="ftr" idx="4"/>
          </p:nvPr>
        </p:nvSpPr>
        <p:spPr>
          <a:xfrm>
            <a:off x="3029040" y="6356520"/>
            <a:ext cx="3085560" cy="364320"/>
          </a:xfrm>
          <a:prstGeom prst="rect">
            <a:avLst/>
          </a:prstGeom>
          <a:noFill/>
          <a:ln w="0">
            <a:noFill/>
          </a:ln>
        </p:spPr>
        <p:txBody>
          <a:bodyPr lIns="90000" tIns="45000" rIns="90000" bIns="45000" anchor="ctr">
            <a:noAutofit/>
          </a:bodyPr>
          <a:lstStyle>
            <a:lvl1pPr algn="ctr">
              <a:lnSpc>
                <a:spcPct val="100000"/>
              </a:lnSpc>
              <a:buNone/>
              <a:defRPr lang="en-US" sz="1400" b="0" strike="noStrike" spc="-1">
                <a:latin typeface="Times New Roman"/>
              </a:defRPr>
            </a:lvl1pPr>
          </a:lstStyle>
          <a:p>
            <a:pPr algn="ctr">
              <a:lnSpc>
                <a:spcPct val="100000"/>
              </a:lnSpc>
              <a:buNone/>
            </a:pPr>
            <a:r>
              <a:rPr lang="en-US" sz="1400" b="0" strike="noStrike" spc="-1">
                <a:latin typeface="Times New Roman"/>
              </a:rPr>
              <a:t>&lt;footer&gt;</a:t>
            </a:r>
          </a:p>
        </p:txBody>
      </p:sp>
      <p:sp>
        <p:nvSpPr>
          <p:cNvPr id="42" name="PlaceHolder 2"/>
          <p:cNvSpPr>
            <a:spLocks noGrp="1"/>
          </p:cNvSpPr>
          <p:nvPr>
            <p:ph type="sldNum" idx="5"/>
          </p:nvPr>
        </p:nvSpPr>
        <p:spPr>
          <a:xfrm>
            <a:off x="6458040" y="6356520"/>
            <a:ext cx="2056680" cy="364320"/>
          </a:xfrm>
          <a:prstGeom prst="rect">
            <a:avLst/>
          </a:prstGeom>
          <a:noFill/>
          <a:ln w="0">
            <a:noFill/>
          </a:ln>
        </p:spPr>
        <p:txBody>
          <a:bodyPr lIns="90000" tIns="45000" rIns="90000" bIns="45000" anchor="ctr">
            <a:noAutofit/>
          </a:bodyPr>
          <a:lstStyle>
            <a:lvl1pPr algn="r">
              <a:lnSpc>
                <a:spcPct val="100000"/>
              </a:lnSpc>
              <a:buNone/>
              <a:defRPr lang="en-US" sz="1200" b="0" strike="noStrike" spc="-1">
                <a:solidFill>
                  <a:srgbClr val="8B8B8B"/>
                </a:solidFill>
                <a:latin typeface="Calibri"/>
              </a:defRPr>
            </a:lvl1pPr>
          </a:lstStyle>
          <a:p>
            <a:pPr algn="r">
              <a:lnSpc>
                <a:spcPct val="100000"/>
              </a:lnSpc>
              <a:buNone/>
            </a:pPr>
            <a:fld id="{800C25B3-548D-4C4E-99DB-531BACD520FA}" type="slidenum">
              <a:rPr lang="en-US" sz="1200" b="0" strike="noStrike" spc="-1">
                <a:solidFill>
                  <a:srgbClr val="8B8B8B"/>
                </a:solidFill>
                <a:latin typeface="Calibri"/>
              </a:rPr>
              <a:t>‹#›</a:t>
            </a:fld>
            <a:endParaRPr lang="en-US" sz="1200" b="0" strike="noStrike" spc="-1">
              <a:latin typeface="Times New Roman"/>
            </a:endParaRPr>
          </a:p>
        </p:txBody>
      </p:sp>
      <p:sp>
        <p:nvSpPr>
          <p:cNvPr id="43" name="PlaceHolder 3"/>
          <p:cNvSpPr>
            <a:spLocks noGrp="1"/>
          </p:cNvSpPr>
          <p:nvPr>
            <p:ph type="dt" idx="6"/>
          </p:nvPr>
        </p:nvSpPr>
        <p:spPr>
          <a:xfrm>
            <a:off x="628560" y="6356520"/>
            <a:ext cx="2056680" cy="364320"/>
          </a:xfrm>
          <a:prstGeom prst="rect">
            <a:avLst/>
          </a:prstGeom>
          <a:noFill/>
          <a:ln w="0">
            <a:noFill/>
          </a:ln>
        </p:spPr>
        <p:txBody>
          <a:bodyPr lIns="90000" tIns="45000" rIns="90000" bIns="45000" anchor="ctr">
            <a:noAutofit/>
          </a:bodyPr>
          <a:lstStyle>
            <a:lvl1pPr>
              <a:defRPr lang="en-US" sz="1400" b="0" strike="noStrike" spc="-1">
                <a:latin typeface="Times New Roman"/>
              </a:defRPr>
            </a:lvl1pPr>
          </a:lstStyle>
          <a:p>
            <a:r>
              <a:rPr lang="en-US" sz="1400" b="0" strike="noStrike" spc="-1">
                <a:latin typeface="Times New Roman"/>
              </a:rPr>
              <a:t>&lt;date/time&gt;</a:t>
            </a:r>
          </a:p>
        </p:txBody>
      </p:sp>
      <p:sp>
        <p:nvSpPr>
          <p:cNvPr id="44" name="PlaceHolder 4"/>
          <p:cNvSpPr>
            <a:spLocks noGrp="1"/>
          </p:cNvSpPr>
          <p:nvPr>
            <p:ph type="title"/>
          </p:nvPr>
        </p:nvSpPr>
        <p:spPr>
          <a:xfrm>
            <a:off x="457200" y="273600"/>
            <a:ext cx="8229240" cy="1144800"/>
          </a:xfrm>
          <a:prstGeom prst="rect">
            <a:avLst/>
          </a:prstGeom>
          <a:noFill/>
          <a:ln w="0">
            <a:noFill/>
          </a:ln>
        </p:spPr>
        <p:txBody>
          <a:bodyPr lIns="0" tIns="0" rIns="0" bIns="0" anchor="ctr">
            <a:noAutofit/>
          </a:bodyPr>
          <a:lstStyle/>
          <a:p>
            <a:pPr algn="ctr">
              <a:buNone/>
            </a:pPr>
            <a:r>
              <a:rPr lang="en-US" sz="4400" b="0" strike="noStrike" spc="-1">
                <a:latin typeface="Arial"/>
              </a:rPr>
              <a:t>Click to edit the title text format</a:t>
            </a:r>
          </a:p>
        </p:txBody>
      </p:sp>
      <p:sp>
        <p:nvSpPr>
          <p:cNvPr id="45" name="PlaceHolder 5"/>
          <p:cNvSpPr>
            <a:spLocks noGrp="1"/>
          </p:cNvSpPr>
          <p:nvPr>
            <p:ph type="body"/>
          </p:nvPr>
        </p:nvSpPr>
        <p:spPr>
          <a:xfrm>
            <a:off x="457200" y="1604520"/>
            <a:ext cx="8229240" cy="397728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en-US"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2800" b="0" strike="noStrike" spc="-1">
                <a:latin typeface="Arial"/>
              </a:rPr>
              <a:t>Second Outline Level</a:t>
            </a:r>
          </a:p>
          <a:p>
            <a:pPr marL="1296000" lvl="2" indent="-288000">
              <a:spcBef>
                <a:spcPts val="850"/>
              </a:spcBef>
              <a:buClr>
                <a:srgbClr val="000000"/>
              </a:buClr>
              <a:buSzPct val="45000"/>
              <a:buFont typeface="Wingdings" charset="2"/>
              <a:buChar char=""/>
            </a:pPr>
            <a:r>
              <a:rPr lang="en-US" sz="2400" b="0" strike="noStrike" spc="-1">
                <a:latin typeface="Arial"/>
              </a:rPr>
              <a:t>Third Outline Level</a:t>
            </a:r>
          </a:p>
          <a:p>
            <a:pPr marL="1728000" lvl="3" indent="-216000">
              <a:spcBef>
                <a:spcPts val="567"/>
              </a:spcBef>
              <a:buClr>
                <a:srgbClr val="000000"/>
              </a:buClr>
              <a:buSzPct val="75000"/>
              <a:buFont typeface="Symbol" charset="2"/>
              <a:buChar char=""/>
            </a:pPr>
            <a:r>
              <a:rPr lang="en-US" sz="2000" b="0" strike="noStrike" spc="-1">
                <a:latin typeface="Arial"/>
              </a:rPr>
              <a:t>Fourth Outline Level</a:t>
            </a:r>
          </a:p>
          <a:p>
            <a:pPr marL="2160000" lvl="4" indent="-216000">
              <a:spcBef>
                <a:spcPts val="283"/>
              </a:spcBef>
              <a:buClr>
                <a:srgbClr val="000000"/>
              </a:buClr>
              <a:buSzPct val="45000"/>
              <a:buFont typeface="Wingdings" charset="2"/>
              <a:buChar char=""/>
            </a:pPr>
            <a:r>
              <a:rPr lang="en-US" sz="2000" b="0" strike="noStrike" spc="-1">
                <a:latin typeface="Arial"/>
              </a:rPr>
              <a:t>Fifth Outline Level</a:t>
            </a:r>
          </a:p>
          <a:p>
            <a:pPr marL="2592000" lvl="5" indent="-216000">
              <a:spcBef>
                <a:spcPts val="283"/>
              </a:spcBef>
              <a:buClr>
                <a:srgbClr val="000000"/>
              </a:buClr>
              <a:buSzPct val="45000"/>
              <a:buFont typeface="Wingdings" charset="2"/>
              <a:buChar char=""/>
            </a:pPr>
            <a:r>
              <a:rPr lang="en-US" sz="2000" b="0" strike="noStrike" spc="-1">
                <a:latin typeface="Arial"/>
              </a:rPr>
              <a:t>Sixth Outline Level</a:t>
            </a:r>
          </a:p>
          <a:p>
            <a:pPr marL="3024000" lvl="6" indent="-216000">
              <a:spcBef>
                <a:spcPts val="283"/>
              </a:spcBef>
              <a:buClr>
                <a:srgbClr val="000000"/>
              </a:buClr>
              <a:buSzPct val="45000"/>
              <a:buFont typeface="Wingdings" charset="2"/>
              <a:buChar char=""/>
            </a:pPr>
            <a:r>
              <a:rPr lang="en-US"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13.xml"/><Relationship Id="rId5" Type="http://schemas.openxmlformats.org/officeDocument/2006/relationships/image" Target="../media/image10.png"/><Relationship Id="rId4" Type="http://schemas.openxmlformats.org/officeDocument/2006/relationships/image" Target="../media/image9.png"/></Relationships>
</file>

<file path=ppt/slides/_rels/slide10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9.xml"/><Relationship Id="rId1" Type="http://schemas.openxmlformats.org/officeDocument/2006/relationships/slideLayout" Target="../slideLayouts/slideLayout13.xml"/><Relationship Id="rId5" Type="http://schemas.openxmlformats.org/officeDocument/2006/relationships/image" Target="../media/image97.png"/><Relationship Id="rId4" Type="http://schemas.openxmlformats.org/officeDocument/2006/relationships/image" Target="../media/image96.png"/></Relationships>
</file>

<file path=ppt/slides/_rels/slide10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0.xml"/><Relationship Id="rId1" Type="http://schemas.openxmlformats.org/officeDocument/2006/relationships/slideLayout" Target="../slideLayouts/slideLayout13.xml"/><Relationship Id="rId4" Type="http://schemas.openxmlformats.org/officeDocument/2006/relationships/image" Target="../media/image98.png"/></Relationships>
</file>

<file path=ppt/slides/_rels/slide10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1.xml"/><Relationship Id="rId1" Type="http://schemas.openxmlformats.org/officeDocument/2006/relationships/slideLayout" Target="../slideLayouts/slideLayout13.xml"/><Relationship Id="rId5" Type="http://schemas.openxmlformats.org/officeDocument/2006/relationships/image" Target="../media/image100.png"/><Relationship Id="rId4" Type="http://schemas.openxmlformats.org/officeDocument/2006/relationships/image" Target="../media/image99.png"/></Relationships>
</file>

<file path=ppt/slides/_rels/slide10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2.xml"/><Relationship Id="rId1" Type="http://schemas.openxmlformats.org/officeDocument/2006/relationships/slideLayout" Target="../slideLayouts/slideLayout13.xml"/><Relationship Id="rId4" Type="http://schemas.openxmlformats.org/officeDocument/2006/relationships/image" Target="../media/image680.png"/></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13.xml"/></Relationships>
</file>

<file path=ppt/slides/_rels/slide105.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04.xml"/><Relationship Id="rId1" Type="http://schemas.openxmlformats.org/officeDocument/2006/relationships/slideLayout" Target="../slideLayouts/slideLayout13.xml"/></Relationships>
</file>

<file path=ppt/slides/_rels/slide10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05.xml"/><Relationship Id="rId1" Type="http://schemas.openxmlformats.org/officeDocument/2006/relationships/slideLayout" Target="../slideLayouts/slideLayout13.xml"/></Relationships>
</file>

<file path=ppt/slides/_rels/slide10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6.xml"/><Relationship Id="rId1" Type="http://schemas.openxmlformats.org/officeDocument/2006/relationships/slideLayout" Target="../slideLayouts/slideLayout13.xml"/><Relationship Id="rId4" Type="http://schemas.openxmlformats.org/officeDocument/2006/relationships/image" Target="../media/image102.png"/></Relationships>
</file>

<file path=ppt/slides/_rels/slide10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7.xml"/><Relationship Id="rId1" Type="http://schemas.openxmlformats.org/officeDocument/2006/relationships/slideLayout" Target="../slideLayouts/slideLayout13.xml"/><Relationship Id="rId4" Type="http://schemas.openxmlformats.org/officeDocument/2006/relationships/image" Target="../media/image103.png"/></Relationships>
</file>

<file path=ppt/slides/_rels/slide10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8.xml"/><Relationship Id="rId1" Type="http://schemas.openxmlformats.org/officeDocument/2006/relationships/slideLayout" Target="../slideLayouts/slideLayout13.xml"/><Relationship Id="rId5" Type="http://schemas.openxmlformats.org/officeDocument/2006/relationships/image" Target="../media/image105.png"/><Relationship Id="rId4" Type="http://schemas.openxmlformats.org/officeDocument/2006/relationships/image" Target="../media/image104.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9.xml"/><Relationship Id="rId1" Type="http://schemas.openxmlformats.org/officeDocument/2006/relationships/slideLayout" Target="../slideLayouts/slideLayout13.xml"/><Relationship Id="rId4" Type="http://schemas.openxmlformats.org/officeDocument/2006/relationships/image" Target="../media/image106.png"/></Relationships>
</file>

<file path=ppt/slides/_rels/slide1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0.xml"/><Relationship Id="rId1" Type="http://schemas.openxmlformats.org/officeDocument/2006/relationships/slideLayout" Target="../slideLayouts/slideLayout13.xml"/><Relationship Id="rId4" Type="http://schemas.openxmlformats.org/officeDocument/2006/relationships/image" Target="../media/image107.png"/></Relationships>
</file>

<file path=ppt/slides/_rels/slide1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1.xml"/><Relationship Id="rId1" Type="http://schemas.openxmlformats.org/officeDocument/2006/relationships/slideLayout" Target="../slideLayouts/slideLayout13.xml"/><Relationship Id="rId4" Type="http://schemas.openxmlformats.org/officeDocument/2006/relationships/image" Target="../media/image108.png"/></Relationships>
</file>

<file path=ppt/slides/_rels/slide1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2.xml"/><Relationship Id="rId1" Type="http://schemas.openxmlformats.org/officeDocument/2006/relationships/slideLayout" Target="../slideLayouts/slideLayout13.xml"/><Relationship Id="rId4" Type="http://schemas.openxmlformats.org/officeDocument/2006/relationships/image" Target="../media/image109.png"/></Relationships>
</file>

<file path=ppt/slides/_rels/slide1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3.xml"/><Relationship Id="rId1" Type="http://schemas.openxmlformats.org/officeDocument/2006/relationships/slideLayout" Target="../slideLayouts/slideLayout13.xml"/><Relationship Id="rId4" Type="http://schemas.openxmlformats.org/officeDocument/2006/relationships/image" Target="../media/image110.png"/></Relationships>
</file>

<file path=ppt/slides/_rels/slide1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4.xml"/><Relationship Id="rId1" Type="http://schemas.openxmlformats.org/officeDocument/2006/relationships/slideLayout" Target="../slideLayouts/slideLayout13.xml"/><Relationship Id="rId5" Type="http://schemas.openxmlformats.org/officeDocument/2006/relationships/image" Target="../media/image112.png"/><Relationship Id="rId4" Type="http://schemas.openxmlformats.org/officeDocument/2006/relationships/image" Target="../media/image111.png"/></Relationships>
</file>

<file path=ppt/slides/_rels/slide116.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115.xml"/><Relationship Id="rId1" Type="http://schemas.openxmlformats.org/officeDocument/2006/relationships/slideLayout" Target="../slideLayouts/slideLayout13.xml"/><Relationship Id="rId4" Type="http://schemas.openxmlformats.org/officeDocument/2006/relationships/image" Target="../media/image2.png"/></Relationships>
</file>

<file path=ppt/slides/_rels/slide1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6.xml"/><Relationship Id="rId1" Type="http://schemas.openxmlformats.org/officeDocument/2006/relationships/slideLayout" Target="../slideLayouts/slideLayout13.xml"/><Relationship Id="rId4" Type="http://schemas.openxmlformats.org/officeDocument/2006/relationships/image" Target="../media/image114.png"/></Relationships>
</file>

<file path=ppt/slides/_rels/slide118.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117.xml"/><Relationship Id="rId1" Type="http://schemas.openxmlformats.org/officeDocument/2006/relationships/slideLayout" Target="../slideLayouts/slideLayout13.xml"/><Relationship Id="rId4" Type="http://schemas.openxmlformats.org/officeDocument/2006/relationships/image" Target="../media/image116.png"/></Relationships>
</file>

<file path=ppt/slides/_rels/slide119.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118.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13.xml"/><Relationship Id="rId4" Type="http://schemas.openxmlformats.org/officeDocument/2006/relationships/image" Target="../media/image11.png"/></Relationships>
</file>

<file path=ppt/slides/_rels/slide1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9.xml"/><Relationship Id="rId1" Type="http://schemas.openxmlformats.org/officeDocument/2006/relationships/slideLayout" Target="../slideLayouts/slideLayout13.xml"/></Relationships>
</file>

<file path=ppt/slides/_rels/slide1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0.xml"/><Relationship Id="rId1" Type="http://schemas.openxmlformats.org/officeDocument/2006/relationships/slideLayout" Target="../slideLayouts/slideLayout13.xml"/><Relationship Id="rId4" Type="http://schemas.openxmlformats.org/officeDocument/2006/relationships/image" Target="../media/image118.png"/></Relationships>
</file>

<file path=ppt/slides/_rels/slide1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1.xml"/><Relationship Id="rId1" Type="http://schemas.openxmlformats.org/officeDocument/2006/relationships/slideLayout" Target="../slideLayouts/slideLayout13.xml"/><Relationship Id="rId4" Type="http://schemas.openxmlformats.org/officeDocument/2006/relationships/image" Target="../media/image119.png"/></Relationships>
</file>

<file path=ppt/slides/_rels/slide1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2.xml"/><Relationship Id="rId1" Type="http://schemas.openxmlformats.org/officeDocument/2006/relationships/slideLayout" Target="../slideLayouts/slideLayout13.xml"/><Relationship Id="rId4" Type="http://schemas.openxmlformats.org/officeDocument/2006/relationships/image" Target="../media/image121.png"/></Relationships>
</file>

<file path=ppt/slides/_rels/slide124.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123.xml"/><Relationship Id="rId1" Type="http://schemas.openxmlformats.org/officeDocument/2006/relationships/slideLayout" Target="../slideLayouts/slideLayout13.xml"/><Relationship Id="rId4" Type="http://schemas.openxmlformats.org/officeDocument/2006/relationships/image" Target="../media/image2.png"/></Relationships>
</file>

<file path=ppt/slides/_rels/slide1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4.xml"/><Relationship Id="rId1" Type="http://schemas.openxmlformats.org/officeDocument/2006/relationships/slideLayout" Target="../slideLayouts/slideLayout13.xml"/><Relationship Id="rId4" Type="http://schemas.openxmlformats.org/officeDocument/2006/relationships/image" Target="../media/image123.png"/></Relationships>
</file>

<file path=ppt/slides/_rels/slide1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5.xml"/><Relationship Id="rId1" Type="http://schemas.openxmlformats.org/officeDocument/2006/relationships/slideLayout" Target="../slideLayouts/slideLayout13.xml"/></Relationships>
</file>

<file path=ppt/slides/_rels/slide127.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126.xml"/><Relationship Id="rId1" Type="http://schemas.openxmlformats.org/officeDocument/2006/relationships/slideLayout" Target="../slideLayouts/slideLayout13.xml"/><Relationship Id="rId4" Type="http://schemas.openxmlformats.org/officeDocument/2006/relationships/image" Target="../media/image125.png"/></Relationships>
</file>

<file path=ppt/slides/_rels/slide128.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127.xml"/><Relationship Id="rId1" Type="http://schemas.openxmlformats.org/officeDocument/2006/relationships/slideLayout" Target="../slideLayouts/slideLayout13.xml"/></Relationships>
</file>

<file path=ppt/slides/_rels/slide129.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2.png"/><Relationship Id="rId7"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13.xml"/><Relationship Id="rId6" Type="http://schemas.openxmlformats.org/officeDocument/2006/relationships/image" Target="../media/image14.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s>
</file>

<file path=ppt/slides/_rels/slide130.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14.xml"/></Relationships>
</file>

<file path=ppt/slides/_rels/slide131.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2.png"/><Relationship Id="rId1" Type="http://schemas.openxmlformats.org/officeDocument/2006/relationships/slideLayout" Target="../slideLayouts/slideLayout14.xml"/></Relationships>
</file>

<file path=ppt/slides/_rels/slide132.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2.png"/><Relationship Id="rId1" Type="http://schemas.openxmlformats.org/officeDocument/2006/relationships/slideLayout" Target="../slideLayouts/slideLayout14.xml"/></Relationships>
</file>

<file path=ppt/slides/_rels/slide1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4.xml"/></Relationships>
</file>

<file path=ppt/slides/_rels/slide134.xml.rels><?xml version="1.0" encoding="UTF-8" standalone="yes"?>
<Relationships xmlns="http://schemas.openxmlformats.org/package/2006/relationships"><Relationship Id="rId3" Type="http://schemas.openxmlformats.org/officeDocument/2006/relationships/hyperlink" Target="https://sphincs.org/data/sphincs+-r3.1-" TargetMode="External"/><Relationship Id="rId2" Type="http://schemas.openxmlformats.org/officeDocument/2006/relationships/image" Target="../media/image2.png"/><Relationship Id="rId1" Type="http://schemas.openxmlformats.org/officeDocument/2006/relationships/slideLayout" Target="../slideLayouts/slideLayout14.xml"/><Relationship Id="rId5" Type="http://schemas.openxmlformats.org/officeDocument/2006/relationships/hyperlink" Target="https://doi.org/10.6028/NIST.SP" TargetMode="External"/><Relationship Id="rId4" Type="http://schemas.openxmlformats.org/officeDocument/2006/relationships/hyperlink" Target="https://doi.org/10.17487/RFC8391"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13.xml"/><Relationship Id="rId5" Type="http://schemas.openxmlformats.org/officeDocument/2006/relationships/image" Target="../media/image19.png"/><Relationship Id="rId4" Type="http://schemas.openxmlformats.org/officeDocument/2006/relationships/image" Target="../media/image129.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13.xml"/><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13.xml"/><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13.xml"/><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13.xml"/><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13.xml"/><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13.xml"/><Relationship Id="rId4" Type="http://schemas.openxmlformats.org/officeDocument/2006/relationships/image" Target="../media/image26.pn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13.xml"/><Relationship Id="rId4" Type="http://schemas.openxmlformats.org/officeDocument/2006/relationships/image" Target="../media/image810.pn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13.xml"/><Relationship Id="rId5" Type="http://schemas.openxmlformats.org/officeDocument/2006/relationships/image" Target="../media/image28.png"/><Relationship Id="rId4" Type="http://schemas.openxmlformats.org/officeDocument/2006/relationships/image" Target="../media/image27.pn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13.xml"/><Relationship Id="rId4" Type="http://schemas.openxmlformats.org/officeDocument/2006/relationships/image" Target="../media/image29.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13.xml"/><Relationship Id="rId5" Type="http://schemas.openxmlformats.org/officeDocument/2006/relationships/image" Target="../media/image31.png"/><Relationship Id="rId4" Type="http://schemas.openxmlformats.org/officeDocument/2006/relationships/image" Target="../media/image30.png"/></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7.xml"/><Relationship Id="rId1" Type="http://schemas.openxmlformats.org/officeDocument/2006/relationships/slideLayout" Target="../slideLayouts/slideLayout13.xml"/><Relationship Id="rId5" Type="http://schemas.openxmlformats.org/officeDocument/2006/relationships/image" Target="../media/image31.png"/><Relationship Id="rId4" Type="http://schemas.openxmlformats.org/officeDocument/2006/relationships/image" Target="../media/image32.png"/></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8.xml"/><Relationship Id="rId1" Type="http://schemas.openxmlformats.org/officeDocument/2006/relationships/slideLayout" Target="../slideLayouts/slideLayout13.xml"/><Relationship Id="rId5" Type="http://schemas.openxmlformats.org/officeDocument/2006/relationships/image" Target="../media/image31.png"/><Relationship Id="rId4" Type="http://schemas.openxmlformats.org/officeDocument/2006/relationships/image" Target="../media/image120.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9.xml"/><Relationship Id="rId1" Type="http://schemas.openxmlformats.org/officeDocument/2006/relationships/slideLayout" Target="../slideLayouts/slideLayout13.xml"/><Relationship Id="rId4" Type="http://schemas.openxmlformats.org/officeDocument/2006/relationships/image" Target="../media/image33.png"/></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2.xml"/><Relationship Id="rId1" Type="http://schemas.openxmlformats.org/officeDocument/2006/relationships/slideLayout" Target="../slideLayouts/slideLayout13.xml"/><Relationship Id="rId4" Type="http://schemas.openxmlformats.org/officeDocument/2006/relationships/image" Target="../media/image34.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4.xml"/><Relationship Id="rId1" Type="http://schemas.openxmlformats.org/officeDocument/2006/relationships/slideLayout" Target="../slideLayouts/slideLayout13.xml"/><Relationship Id="rId4" Type="http://schemas.openxmlformats.org/officeDocument/2006/relationships/image" Target="../media/image35.png"/></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5.xml"/><Relationship Id="rId1" Type="http://schemas.openxmlformats.org/officeDocument/2006/relationships/slideLayout" Target="../slideLayouts/slideLayout13.xml"/><Relationship Id="rId4" Type="http://schemas.openxmlformats.org/officeDocument/2006/relationships/image" Target="../media/image160.png"/></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6.xml"/><Relationship Id="rId1" Type="http://schemas.openxmlformats.org/officeDocument/2006/relationships/slideLayout" Target="../slideLayouts/slideLayout13.xml"/><Relationship Id="rId4" Type="http://schemas.openxmlformats.org/officeDocument/2006/relationships/image" Target="../media/image36.png"/></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7.xml"/><Relationship Id="rId1" Type="http://schemas.openxmlformats.org/officeDocument/2006/relationships/slideLayout" Target="../slideLayouts/slideLayout13.xml"/><Relationship Id="rId4" Type="http://schemas.openxmlformats.org/officeDocument/2006/relationships/image" Target="../media/image37.png"/></Relationships>
</file>

<file path=ppt/slides/_rels/slide3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8.xml"/><Relationship Id="rId1" Type="http://schemas.openxmlformats.org/officeDocument/2006/relationships/slideLayout" Target="../slideLayouts/slideLayout13.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5.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3.xml"/><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9.xml"/><Relationship Id="rId1" Type="http://schemas.openxmlformats.org/officeDocument/2006/relationships/slideLayout" Target="../slideLayouts/slideLayout13.xml"/><Relationship Id="rId5" Type="http://schemas.openxmlformats.org/officeDocument/2006/relationships/image" Target="../media/image41.png"/><Relationship Id="rId4" Type="http://schemas.openxmlformats.org/officeDocument/2006/relationships/image" Target="../media/image35.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1.xml"/><Relationship Id="rId1" Type="http://schemas.openxmlformats.org/officeDocument/2006/relationships/slideLayout" Target="../slideLayouts/slideLayout13.xml"/><Relationship Id="rId5" Type="http://schemas.openxmlformats.org/officeDocument/2006/relationships/image" Target="../media/image230.png"/><Relationship Id="rId4" Type="http://schemas.openxmlformats.org/officeDocument/2006/relationships/image" Target="../media/image42.png"/></Relationships>
</file>

<file path=ppt/slides/_rels/slide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2.xml"/><Relationship Id="rId1" Type="http://schemas.openxmlformats.org/officeDocument/2006/relationships/slideLayout" Target="../slideLayouts/slideLayout13.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44.xml.rels><?xml version="1.0" encoding="UTF-8" standalone="yes"?>
<Relationships xmlns="http://schemas.openxmlformats.org/package/2006/relationships"><Relationship Id="rId8" Type="http://schemas.openxmlformats.org/officeDocument/2006/relationships/image" Target="../media/image270.png"/><Relationship Id="rId3" Type="http://schemas.openxmlformats.org/officeDocument/2006/relationships/image" Target="../media/image2.png"/><Relationship Id="rId7" Type="http://schemas.openxmlformats.org/officeDocument/2006/relationships/image" Target="../media/image260.png"/><Relationship Id="rId2" Type="http://schemas.openxmlformats.org/officeDocument/2006/relationships/notesSlide" Target="../notesSlides/notesSlide43.xml"/><Relationship Id="rId1" Type="http://schemas.openxmlformats.org/officeDocument/2006/relationships/slideLayout" Target="../slideLayouts/slideLayout13.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 Id="rId9" Type="http://schemas.openxmlformats.org/officeDocument/2006/relationships/image" Target="../media/image280.png"/></Relationships>
</file>

<file path=ppt/slides/_rels/slide45.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notesSlide" Target="../notesSlides/notesSlide44.xml"/><Relationship Id="rId1" Type="http://schemas.openxmlformats.org/officeDocument/2006/relationships/slideLayout" Target="../slideLayouts/slideLayout13.xml"/><Relationship Id="rId5" Type="http://schemas.openxmlformats.org/officeDocument/2006/relationships/image" Target="../media/image310.png"/><Relationship Id="rId4" Type="http://schemas.openxmlformats.org/officeDocument/2006/relationships/image" Target="../media/image300.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6.xml"/><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7.xml"/><Relationship Id="rId1" Type="http://schemas.openxmlformats.org/officeDocument/2006/relationships/slideLayout" Target="../slideLayouts/slideLayout13.xml"/><Relationship Id="rId4" Type="http://schemas.openxmlformats.org/officeDocument/2006/relationships/image" Target="../media/image46.png"/></Relationships>
</file>

<file path=ppt/slides/_rels/slide4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8.xml"/><Relationship Id="rId1" Type="http://schemas.openxmlformats.org/officeDocument/2006/relationships/slideLayout" Target="../slideLayouts/slideLayout13.xml"/><Relationship Id="rId4" Type="http://schemas.openxmlformats.org/officeDocument/2006/relationships/image" Target="../media/image47.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3.xml"/><Relationship Id="rId4" Type="http://schemas.openxmlformats.org/officeDocument/2006/relationships/image" Target="../media/image2.png"/></Relationships>
</file>

<file path=ppt/slides/_rels/slide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9.xml"/><Relationship Id="rId1" Type="http://schemas.openxmlformats.org/officeDocument/2006/relationships/slideLayout" Target="../slideLayouts/slideLayout13.xml"/><Relationship Id="rId4" Type="http://schemas.openxmlformats.org/officeDocument/2006/relationships/image" Target="../media/image48.png"/></Relationships>
</file>

<file path=ppt/slides/_rels/slide5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0.xml"/><Relationship Id="rId1" Type="http://schemas.openxmlformats.org/officeDocument/2006/relationships/slideLayout" Target="../slideLayouts/slideLayout13.xml"/><Relationship Id="rId4" Type="http://schemas.openxmlformats.org/officeDocument/2006/relationships/image" Target="../media/image46.png"/></Relationships>
</file>

<file path=ppt/slides/_rels/slide5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1.xml"/><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2.xml"/><Relationship Id="rId1" Type="http://schemas.openxmlformats.org/officeDocument/2006/relationships/slideLayout" Target="../slideLayouts/slideLayout13.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5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3.xml"/><Relationship Id="rId1" Type="http://schemas.openxmlformats.org/officeDocument/2006/relationships/slideLayout" Target="../slideLayouts/slideLayout13.xml"/><Relationship Id="rId4" Type="http://schemas.openxmlformats.org/officeDocument/2006/relationships/image" Target="../media/image53.png"/></Relationships>
</file>

<file path=ppt/slides/_rels/slide5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4.xml"/><Relationship Id="rId1" Type="http://schemas.openxmlformats.org/officeDocument/2006/relationships/slideLayout" Target="../slideLayouts/slideLayout13.xml"/><Relationship Id="rId4" Type="http://schemas.openxmlformats.org/officeDocument/2006/relationships/image" Target="../media/image54.png"/></Relationships>
</file>

<file path=ppt/slides/_rels/slide5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5.xml"/><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6.xml"/><Relationship Id="rId1" Type="http://schemas.openxmlformats.org/officeDocument/2006/relationships/slideLayout" Target="../slideLayouts/slideLayout13.xml"/><Relationship Id="rId4" Type="http://schemas.openxmlformats.org/officeDocument/2006/relationships/image" Target="../media/image55.png"/></Relationships>
</file>

<file path=ppt/slides/_rels/slide5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7.xml"/><Relationship Id="rId1" Type="http://schemas.openxmlformats.org/officeDocument/2006/relationships/slideLayout" Target="../slideLayouts/slideLayout13.xml"/><Relationship Id="rId4" Type="http://schemas.openxmlformats.org/officeDocument/2006/relationships/image" Target="../media/image56.png"/></Relationships>
</file>

<file path=ppt/slides/_rels/slide5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8.xml"/><Relationship Id="rId1" Type="http://schemas.openxmlformats.org/officeDocument/2006/relationships/slideLayout" Target="../slideLayouts/slideLayout13.xml"/><Relationship Id="rId4" Type="http://schemas.openxmlformats.org/officeDocument/2006/relationships/image" Target="../media/image57.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3.xml"/><Relationship Id="rId5" Type="http://schemas.openxmlformats.org/officeDocument/2006/relationships/image" Target="../media/image2.png"/><Relationship Id="rId4" Type="http://schemas.openxmlformats.org/officeDocument/2006/relationships/image" Target="../media/image4.png"/></Relationships>
</file>

<file path=ppt/slides/_rels/slide6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9.xml"/><Relationship Id="rId1" Type="http://schemas.openxmlformats.org/officeDocument/2006/relationships/slideLayout" Target="../slideLayouts/slideLayout13.xml"/><Relationship Id="rId4" Type="http://schemas.openxmlformats.org/officeDocument/2006/relationships/image" Target="../media/image58.png"/></Relationships>
</file>

<file path=ppt/slides/_rels/slide6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0.xml"/><Relationship Id="rId1" Type="http://schemas.openxmlformats.org/officeDocument/2006/relationships/slideLayout" Target="../slideLayouts/slideLayout13.xml"/><Relationship Id="rId4" Type="http://schemas.openxmlformats.org/officeDocument/2006/relationships/image" Target="../media/image59.png"/></Relationships>
</file>

<file path=ppt/slides/_rels/slide6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1.xml"/><Relationship Id="rId1" Type="http://schemas.openxmlformats.org/officeDocument/2006/relationships/slideLayout" Target="../slideLayouts/slideLayout13.xml"/><Relationship Id="rId4" Type="http://schemas.openxmlformats.org/officeDocument/2006/relationships/image" Target="../media/image60.png"/></Relationships>
</file>

<file path=ppt/slides/_rels/slide6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2.xml"/><Relationship Id="rId1" Type="http://schemas.openxmlformats.org/officeDocument/2006/relationships/slideLayout" Target="../slideLayouts/slideLayout13.xml"/><Relationship Id="rId4" Type="http://schemas.openxmlformats.org/officeDocument/2006/relationships/image" Target="../media/image61.png"/></Relationships>
</file>

<file path=ppt/slides/_rels/slide6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3.xml"/><Relationship Id="rId1" Type="http://schemas.openxmlformats.org/officeDocument/2006/relationships/slideLayout" Target="../slideLayouts/slideLayout13.xml"/><Relationship Id="rId4" Type="http://schemas.openxmlformats.org/officeDocument/2006/relationships/image" Target="../media/image62.png"/></Relationships>
</file>

<file path=ppt/slides/_rels/slide6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4.xml"/><Relationship Id="rId1" Type="http://schemas.openxmlformats.org/officeDocument/2006/relationships/slideLayout" Target="../slideLayouts/slideLayout13.xml"/><Relationship Id="rId4" Type="http://schemas.openxmlformats.org/officeDocument/2006/relationships/image" Target="../media/image63.png"/></Relationships>
</file>

<file path=ppt/slides/_rels/slide6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5.xml"/><Relationship Id="rId1" Type="http://schemas.openxmlformats.org/officeDocument/2006/relationships/slideLayout" Target="../slideLayouts/slideLayout13.xml"/><Relationship Id="rId4" Type="http://schemas.openxmlformats.org/officeDocument/2006/relationships/image" Target="../media/image49.png"/></Relationships>
</file>

<file path=ppt/slides/_rels/slide6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6.xml"/><Relationship Id="rId1" Type="http://schemas.openxmlformats.org/officeDocument/2006/relationships/slideLayout" Target="../slideLayouts/slideLayout13.xml"/><Relationship Id="rId5" Type="http://schemas.openxmlformats.org/officeDocument/2006/relationships/image" Target="../media/image65.png"/><Relationship Id="rId4" Type="http://schemas.openxmlformats.org/officeDocument/2006/relationships/image" Target="../media/image64.pn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68.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3.xml"/><Relationship Id="rId5" Type="http://schemas.openxmlformats.org/officeDocument/2006/relationships/image" Target="../media/image2.png"/><Relationship Id="rId4" Type="http://schemas.openxmlformats.org/officeDocument/2006/relationships/image" Target="../media/image4.png"/></Relationships>
</file>

<file path=ppt/slides/_rels/slide7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9.xml"/><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70.xml"/><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71.xml"/><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3.xml"/><Relationship Id="rId1" Type="http://schemas.openxmlformats.org/officeDocument/2006/relationships/slideLayout" Target="../slideLayouts/slideLayout13.xml"/><Relationship Id="rId4" Type="http://schemas.openxmlformats.org/officeDocument/2006/relationships/image" Target="../media/image69.png"/></Relationships>
</file>

<file path=ppt/slides/_rels/slide7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4.xml"/><Relationship Id="rId1" Type="http://schemas.openxmlformats.org/officeDocument/2006/relationships/slideLayout" Target="../slideLayouts/slideLayout13.xml"/><Relationship Id="rId4" Type="http://schemas.openxmlformats.org/officeDocument/2006/relationships/image" Target="../media/image70.png"/></Relationships>
</file>

<file path=ppt/slides/_rels/slide7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5.xml"/><Relationship Id="rId1" Type="http://schemas.openxmlformats.org/officeDocument/2006/relationships/slideLayout" Target="../slideLayouts/slideLayout13.xml"/><Relationship Id="rId4" Type="http://schemas.openxmlformats.org/officeDocument/2006/relationships/image" Target="../media/image71.png"/></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77.xml"/><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78.xml"/><Relationship Id="rId1" Type="http://schemas.openxmlformats.org/officeDocument/2006/relationships/slideLayout" Target="../slideLayouts/slideLayout13.xml"/><Relationship Id="rId4" Type="http://schemas.openxmlformats.org/officeDocument/2006/relationships/image" Target="../media/image74.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3.xml"/><Relationship Id="rId4" Type="http://schemas.openxmlformats.org/officeDocument/2006/relationships/image" Target="../media/image2.pn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3.xml"/></Relationships>
</file>

<file path=ppt/slides/_rels/slide8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0.xml"/><Relationship Id="rId1" Type="http://schemas.openxmlformats.org/officeDocument/2006/relationships/slideLayout" Target="../slideLayouts/slideLayout13.xml"/><Relationship Id="rId5" Type="http://schemas.openxmlformats.org/officeDocument/2006/relationships/image" Target="../media/image76.png"/><Relationship Id="rId4" Type="http://schemas.openxmlformats.org/officeDocument/2006/relationships/image" Target="../media/image75.png"/></Relationships>
</file>

<file path=ppt/slides/_rels/slide8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1.xml"/><Relationship Id="rId1" Type="http://schemas.openxmlformats.org/officeDocument/2006/relationships/slideLayout" Target="../slideLayouts/slideLayout13.xml"/><Relationship Id="rId4" Type="http://schemas.openxmlformats.org/officeDocument/2006/relationships/image" Target="../media/image77.png"/></Relationships>
</file>

<file path=ppt/slides/_rels/slide8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2.xml"/><Relationship Id="rId1" Type="http://schemas.openxmlformats.org/officeDocument/2006/relationships/slideLayout" Target="../slideLayouts/slideLayout13.xml"/></Relationships>
</file>

<file path=ppt/slides/_rels/slide8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3.xml"/><Relationship Id="rId1" Type="http://schemas.openxmlformats.org/officeDocument/2006/relationships/slideLayout" Target="../slideLayouts/slideLayout13.xml"/><Relationship Id="rId4" Type="http://schemas.openxmlformats.org/officeDocument/2006/relationships/image" Target="../media/image78.png"/></Relationships>
</file>

<file path=ppt/slides/_rels/slide8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4.xml"/><Relationship Id="rId1" Type="http://schemas.openxmlformats.org/officeDocument/2006/relationships/slideLayout" Target="../slideLayouts/slideLayout13.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s>
</file>

<file path=ppt/slides/_rels/slide8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5.xml"/><Relationship Id="rId1" Type="http://schemas.openxmlformats.org/officeDocument/2006/relationships/slideLayout" Target="../slideLayouts/slideLayout13.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s/_rels/slide8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6.xml"/><Relationship Id="rId1" Type="http://schemas.openxmlformats.org/officeDocument/2006/relationships/slideLayout" Target="../slideLayouts/slideLayout13.xml"/><Relationship Id="rId4" Type="http://schemas.openxmlformats.org/officeDocument/2006/relationships/image" Target="../media/image85.png"/></Relationships>
</file>

<file path=ppt/slides/_rels/slide8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7.xml"/><Relationship Id="rId1" Type="http://schemas.openxmlformats.org/officeDocument/2006/relationships/slideLayout" Target="../slideLayouts/slideLayout13.xml"/><Relationship Id="rId4" Type="http://schemas.openxmlformats.org/officeDocument/2006/relationships/image" Target="../media/image54.png"/></Relationships>
</file>

<file path=ppt/slides/_rels/slide8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13.xml"/><Relationship Id="rId4" Type="http://schemas.openxmlformats.org/officeDocument/2006/relationships/image" Target="../media/image2.png"/></Relationships>
</file>

<file path=ppt/slides/_rels/slide9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9.xml"/><Relationship Id="rId1" Type="http://schemas.openxmlformats.org/officeDocument/2006/relationships/slideLayout" Target="../slideLayouts/slideLayout13.xml"/><Relationship Id="rId4" Type="http://schemas.openxmlformats.org/officeDocument/2006/relationships/image" Target="../media/image86.png"/></Relationships>
</file>

<file path=ppt/slides/_rels/slide9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0.xml"/><Relationship Id="rId1" Type="http://schemas.openxmlformats.org/officeDocument/2006/relationships/slideLayout" Target="../slideLayouts/slideLayout13.xml"/><Relationship Id="rId5" Type="http://schemas.openxmlformats.org/officeDocument/2006/relationships/image" Target="../media/image88.png"/><Relationship Id="rId4" Type="http://schemas.openxmlformats.org/officeDocument/2006/relationships/image" Target="../media/image87.png"/></Relationships>
</file>

<file path=ppt/slides/_rels/slide9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1.xml"/><Relationship Id="rId1" Type="http://schemas.openxmlformats.org/officeDocument/2006/relationships/slideLayout" Target="../slideLayouts/slideLayout13.xml"/><Relationship Id="rId4" Type="http://schemas.openxmlformats.org/officeDocument/2006/relationships/image" Target="../media/image89.png"/></Relationships>
</file>

<file path=ppt/slides/_rels/slide9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92.xml"/><Relationship Id="rId1" Type="http://schemas.openxmlformats.org/officeDocument/2006/relationships/slideLayout" Target="../slideLayouts/slideLayout13.xml"/><Relationship Id="rId4" Type="http://schemas.openxmlformats.org/officeDocument/2006/relationships/image" Target="../media/image2.png"/></Relationships>
</file>

<file path=ppt/slides/_rels/slide9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3.xml"/><Relationship Id="rId1" Type="http://schemas.openxmlformats.org/officeDocument/2006/relationships/slideLayout" Target="../slideLayouts/slideLayout13.xml"/><Relationship Id="rId4" Type="http://schemas.openxmlformats.org/officeDocument/2006/relationships/image" Target="../media/image91.png"/></Relationships>
</file>

<file path=ppt/slides/_rels/slide9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4.xml"/><Relationship Id="rId1" Type="http://schemas.openxmlformats.org/officeDocument/2006/relationships/slideLayout" Target="../slideLayouts/slideLayout13.xml"/><Relationship Id="rId4" Type="http://schemas.openxmlformats.org/officeDocument/2006/relationships/image" Target="../media/image92.png"/></Relationships>
</file>

<file path=ppt/slides/_rels/slide9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5.xml"/><Relationship Id="rId1" Type="http://schemas.openxmlformats.org/officeDocument/2006/relationships/slideLayout" Target="../slideLayouts/slideLayout13.xml"/></Relationships>
</file>

<file path=ppt/slides/_rels/slide9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6.xml"/><Relationship Id="rId1" Type="http://schemas.openxmlformats.org/officeDocument/2006/relationships/slideLayout" Target="../slideLayouts/slideLayout13.xml"/><Relationship Id="rId4" Type="http://schemas.openxmlformats.org/officeDocument/2006/relationships/image" Target="../media/image93.png"/></Relationships>
</file>

<file path=ppt/slides/_rels/slide98.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97.xml"/><Relationship Id="rId1" Type="http://schemas.openxmlformats.org/officeDocument/2006/relationships/slideLayout" Target="../slideLayouts/slideLayout13.xml"/></Relationships>
</file>

<file path=ppt/slides/_rels/slide9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8.xml"/><Relationship Id="rId1" Type="http://schemas.openxmlformats.org/officeDocument/2006/relationships/slideLayout" Target="../slideLayouts/slideLayout13.xml"/><Relationship Id="rId4" Type="http://schemas.openxmlformats.org/officeDocument/2006/relationships/image" Target="../media/image9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PlaceHolder 1"/>
          <p:cNvSpPr>
            <a:spLocks noGrp="1"/>
          </p:cNvSpPr>
          <p:nvPr>
            <p:ph type="subTitle"/>
          </p:nvPr>
        </p:nvSpPr>
        <p:spPr>
          <a:xfrm>
            <a:off x="1141920" y="2430360"/>
            <a:ext cx="6857280" cy="496440"/>
          </a:xfrm>
          <a:prstGeom prst="rect">
            <a:avLst/>
          </a:prstGeom>
          <a:noFill/>
          <a:ln w="0">
            <a:noFill/>
          </a:ln>
        </p:spPr>
        <p:txBody>
          <a:bodyPr lIns="0" tIns="0" rIns="0" bIns="0" anchor="t">
            <a:normAutofit/>
          </a:bodyPr>
          <a:lstStyle/>
          <a:p>
            <a:pPr algn="ctr">
              <a:lnSpc>
                <a:spcPct val="90000"/>
              </a:lnSpc>
              <a:spcBef>
                <a:spcPts val="1001"/>
              </a:spcBef>
              <a:buNone/>
              <a:tabLst>
                <a:tab pos="0" algn="l"/>
              </a:tabLst>
            </a:pPr>
            <a:r>
              <a:rPr lang="tr-TR" sz="2200" b="0" strike="noStrike" spc="-1">
                <a:solidFill>
                  <a:srgbClr val="000000"/>
                </a:solidFill>
                <a:latin typeface="Times New Roman"/>
              </a:rPr>
              <a:t>Halil İbrahim Kaplan</a:t>
            </a:r>
            <a:endParaRPr lang="en-US" sz="2200" b="0" strike="noStrike" spc="-1">
              <a:latin typeface="Arial"/>
            </a:endParaRPr>
          </a:p>
        </p:txBody>
      </p:sp>
      <p:sp>
        <p:nvSpPr>
          <p:cNvPr id="89" name="Dikdörtgen: Köşeleri Yuvarlatılmış 3"/>
          <p:cNvSpPr/>
          <p:nvPr/>
        </p:nvSpPr>
        <p:spPr>
          <a:xfrm>
            <a:off x="182160" y="1016280"/>
            <a:ext cx="8776800" cy="1000080"/>
          </a:xfrm>
          <a:prstGeom prst="rect">
            <a:avLst/>
          </a:prstGeom>
          <a:solidFill>
            <a:srgbClr val="D9D9D9"/>
          </a:solidFill>
          <a:ln>
            <a:solidFill>
              <a:srgbClr val="D9D9D9"/>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buNone/>
            </a:pPr>
            <a:r>
              <a:rPr lang="tr-TR" sz="3600" b="0" strike="noStrike" spc="-1">
                <a:solidFill>
                  <a:srgbClr val="C50000"/>
                </a:solidFill>
                <a:latin typeface="Times New Roman"/>
                <a:ea typeface="DejaVu Sans"/>
              </a:rPr>
              <a:t>Hash Based Signatures</a:t>
            </a:r>
            <a:endParaRPr lang="en-US" sz="3600" b="0" strike="noStrike" spc="-1">
              <a:latin typeface="Arial"/>
            </a:endParaRPr>
          </a:p>
        </p:txBody>
      </p:sp>
      <p:sp>
        <p:nvSpPr>
          <p:cNvPr id="90" name="Metin kutusu 5"/>
          <p:cNvSpPr/>
          <p:nvPr/>
        </p:nvSpPr>
        <p:spPr>
          <a:xfrm>
            <a:off x="4106520" y="4164120"/>
            <a:ext cx="817560" cy="3371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r>
              <a:rPr lang="tr-TR" sz="1600" spc="-1" dirty="0">
                <a:solidFill>
                  <a:srgbClr val="000000"/>
                </a:solidFill>
                <a:latin typeface="Calibri"/>
              </a:rPr>
              <a:t> </a:t>
            </a:r>
            <a:r>
              <a:rPr lang="tr-TR" sz="1600" spc="-1" dirty="0">
                <a:solidFill>
                  <a:srgbClr val="000000"/>
                </a:solidFill>
                <a:latin typeface="Times New Roman"/>
              </a:rPr>
              <a:t>2024</a:t>
            </a:r>
            <a:endParaRPr lang="en-US" sz="1600" b="0" strike="noStrike" spc="-1" dirty="0">
              <a:latin typeface="Arial"/>
            </a:endParaRPr>
          </a:p>
        </p:txBody>
      </p:sp>
      <p:pic>
        <p:nvPicPr>
          <p:cNvPr id="91" name="Resim 1"/>
          <p:cNvPicPr/>
          <p:nvPr/>
        </p:nvPicPr>
        <p:blipFill>
          <a:blip r:embed="rId2"/>
          <a:stretch/>
        </p:blipFill>
        <p:spPr>
          <a:xfrm>
            <a:off x="3852720" y="4502520"/>
            <a:ext cx="1435680" cy="1453320"/>
          </a:xfrm>
          <a:prstGeom prst="rect">
            <a:avLst/>
          </a:prstGeom>
          <a:ln w="0">
            <a:noFill/>
          </a:ln>
        </p:spPr>
      </p:pic>
      <p:sp>
        <p:nvSpPr>
          <p:cNvPr id="92" name="Dikdörtgen 7"/>
          <p:cNvSpPr/>
          <p:nvPr/>
        </p:nvSpPr>
        <p:spPr>
          <a:xfrm>
            <a:off x="2871744" y="3094962"/>
            <a:ext cx="3397631" cy="367878"/>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buNone/>
            </a:pPr>
            <a:r>
              <a:rPr lang="tr-TR" sz="1800" b="0" strike="noStrike" spc="-1" dirty="0">
                <a:solidFill>
                  <a:srgbClr val="000000"/>
                </a:solidFill>
                <a:latin typeface="Times New Roman"/>
                <a:ea typeface="DejaVu Sans"/>
              </a:rPr>
              <a:t>TDD / Kripto Analiz Laboratuvarı </a:t>
            </a:r>
            <a:endParaRPr lang="en-US" sz="1800" b="0" strike="noStrike" spc="-1" dirty="0">
              <a:latin typeface="Arial"/>
            </a:endParaRPr>
          </a:p>
        </p:txBody>
      </p:sp>
      <p:sp>
        <p:nvSpPr>
          <p:cNvPr id="93" name="Dikdörtgen 8"/>
          <p:cNvSpPr/>
          <p:nvPr/>
        </p:nvSpPr>
        <p:spPr>
          <a:xfrm>
            <a:off x="3314160" y="3679200"/>
            <a:ext cx="2402640" cy="33300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tr-TR" sz="1600" b="0" strike="noStrike" spc="-1">
                <a:solidFill>
                  <a:srgbClr val="000000"/>
                </a:solidFill>
                <a:latin typeface="Times New Roman"/>
                <a:ea typeface="DejaVu Sans"/>
              </a:rPr>
              <a:t>halil.kaplan@tubitak.gov.tr</a:t>
            </a:r>
            <a:endParaRPr lang="en-US" sz="1600" b="0" strike="noStrike" spc="-1">
              <a:latin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 name="Dikdörtgen 4"/>
          <p:cNvSpPr/>
          <p:nvPr/>
        </p:nvSpPr>
        <p:spPr>
          <a:xfrm>
            <a:off x="0" y="6486120"/>
            <a:ext cx="9143280" cy="179640"/>
          </a:xfrm>
          <a:prstGeom prst="rect">
            <a:avLst/>
          </a:prstGeom>
          <a:solidFill>
            <a:srgbClr val="D9D9D9"/>
          </a:solidFill>
          <a:ln>
            <a:solidFill>
              <a:srgbClr val="ECECEC"/>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pPr>
            <a:r>
              <a:rPr lang="tr-TR" sz="1200" b="0" strike="noStrike" spc="-1">
                <a:solidFill>
                  <a:srgbClr val="BE4343"/>
                </a:solidFill>
                <a:latin typeface="Times New Roman"/>
                <a:ea typeface="DejaVu Sans"/>
              </a:rPr>
              <a:t>Halil İbrahim Kaplan</a:t>
            </a:r>
            <a:endParaRPr lang="en-US" sz="1200" b="0" strike="noStrike" spc="-1">
              <a:latin typeface="Arial"/>
            </a:endParaRPr>
          </a:p>
        </p:txBody>
      </p:sp>
      <p:pic>
        <p:nvPicPr>
          <p:cNvPr id="150" name="Resim 10"/>
          <p:cNvPicPr/>
          <p:nvPr/>
        </p:nvPicPr>
        <p:blipFill>
          <a:blip r:embed="rId3"/>
          <a:stretch/>
        </p:blipFill>
        <p:spPr>
          <a:xfrm>
            <a:off x="8335440" y="-26640"/>
            <a:ext cx="613440" cy="621000"/>
          </a:xfrm>
          <a:prstGeom prst="rect">
            <a:avLst/>
          </a:prstGeom>
          <a:ln w="0">
            <a:noFill/>
          </a:ln>
        </p:spPr>
      </p:pic>
      <p:sp>
        <p:nvSpPr>
          <p:cNvPr id="151" name="Dikdörtgen 9"/>
          <p:cNvSpPr/>
          <p:nvPr/>
        </p:nvSpPr>
        <p:spPr>
          <a:xfrm>
            <a:off x="0" y="6666480"/>
            <a:ext cx="9143280" cy="190800"/>
          </a:xfrm>
          <a:prstGeom prst="rect">
            <a:avLst/>
          </a:prstGeom>
          <a:solidFill>
            <a:srgbClr val="B01000"/>
          </a:solidFill>
          <a:ln>
            <a:solidFill>
              <a:srgbClr val="B01001"/>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pPr>
            <a:r>
              <a:rPr lang="tr-TR" sz="1200" b="0" strike="noStrike" spc="-1">
                <a:solidFill>
                  <a:srgbClr val="FFFFFF"/>
                </a:solidFill>
                <a:latin typeface="Times New Roman"/>
                <a:ea typeface="DejaVu Sans"/>
              </a:rPr>
              <a:t>Hash Based Signatures</a:t>
            </a:r>
            <a:endParaRPr lang="en-US" sz="1200" b="0" strike="noStrike" spc="-1">
              <a:latin typeface="Arial"/>
            </a:endParaRPr>
          </a:p>
        </p:txBody>
      </p:sp>
      <p:sp>
        <p:nvSpPr>
          <p:cNvPr id="152" name="Dikdörtgen 1"/>
          <p:cNvSpPr/>
          <p:nvPr/>
        </p:nvSpPr>
        <p:spPr>
          <a:xfrm>
            <a:off x="2224654" y="1012750"/>
            <a:ext cx="4693972" cy="367878"/>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r>
              <a:rPr lang="tr-TR" sz="1800" b="0" strike="noStrike" spc="-1" dirty="0">
                <a:solidFill>
                  <a:srgbClr val="000000"/>
                </a:solidFill>
                <a:latin typeface="Times New Roman" panose="02020603050405020304" pitchFamily="18" charset="0"/>
                <a:ea typeface="DejaVu Sans"/>
                <a:cs typeface="Times New Roman" panose="02020603050405020304" pitchFamily="18" charset="0"/>
              </a:rPr>
              <a:t>How </a:t>
            </a:r>
            <a:r>
              <a:rPr lang="tr-TR" sz="1800" b="0" strike="noStrike" spc="-1" dirty="0" err="1">
                <a:solidFill>
                  <a:srgbClr val="000000"/>
                </a:solidFill>
                <a:latin typeface="Times New Roman" panose="02020603050405020304" pitchFamily="18" charset="0"/>
                <a:ea typeface="DejaVu Sans"/>
                <a:cs typeface="Times New Roman" panose="02020603050405020304" pitchFamily="18" charset="0"/>
              </a:rPr>
              <a:t>common</a:t>
            </a:r>
            <a:r>
              <a:rPr lang="tr-TR" sz="1800" b="0" strike="noStrike" spc="-1" dirty="0">
                <a:solidFill>
                  <a:srgbClr val="000000"/>
                </a:solidFill>
                <a:latin typeface="Times New Roman" panose="02020603050405020304" pitchFamily="18" charset="0"/>
                <a:ea typeface="DejaVu Sans"/>
                <a:cs typeface="Times New Roman" panose="02020603050405020304" pitchFamily="18" charset="0"/>
              </a:rPr>
              <a:t> </a:t>
            </a:r>
            <a:r>
              <a:rPr lang="tr-TR" sz="1800" b="0" strike="noStrike" spc="-1" dirty="0" err="1">
                <a:solidFill>
                  <a:srgbClr val="000000"/>
                </a:solidFill>
                <a:latin typeface="Times New Roman" panose="02020603050405020304" pitchFamily="18" charset="0"/>
                <a:ea typeface="DejaVu Sans"/>
                <a:cs typeface="Times New Roman" panose="02020603050405020304" pitchFamily="18" charset="0"/>
              </a:rPr>
              <a:t>collisions</a:t>
            </a:r>
            <a:r>
              <a:rPr lang="tr-TR" sz="1800" b="0" strike="noStrike" spc="-1" dirty="0">
                <a:solidFill>
                  <a:srgbClr val="000000"/>
                </a:solidFill>
                <a:latin typeface="Times New Roman" panose="02020603050405020304" pitchFamily="18" charset="0"/>
                <a:ea typeface="DejaVu Sans"/>
                <a:cs typeface="Times New Roman" panose="02020603050405020304" pitchFamily="18" charset="0"/>
              </a:rPr>
              <a:t> </a:t>
            </a:r>
            <a:r>
              <a:rPr lang="tr-TR" sz="1800" b="0" strike="noStrike" spc="-1" dirty="0" err="1">
                <a:solidFill>
                  <a:srgbClr val="000000"/>
                </a:solidFill>
                <a:latin typeface="Times New Roman" panose="02020603050405020304" pitchFamily="18" charset="0"/>
                <a:ea typeface="DejaVu Sans"/>
                <a:cs typeface="Times New Roman" panose="02020603050405020304" pitchFamily="18" charset="0"/>
              </a:rPr>
              <a:t>for</a:t>
            </a:r>
            <a:r>
              <a:rPr lang="tr-TR" sz="1800" b="0" strike="noStrike" spc="-1" dirty="0">
                <a:solidFill>
                  <a:srgbClr val="000000"/>
                </a:solidFill>
                <a:latin typeface="Times New Roman" panose="02020603050405020304" pitchFamily="18" charset="0"/>
                <a:ea typeface="DejaVu Sans"/>
                <a:cs typeface="Times New Roman" panose="02020603050405020304" pitchFamily="18" charset="0"/>
              </a:rPr>
              <a:t> 80 bit </a:t>
            </a:r>
            <a:r>
              <a:rPr lang="tr-TR" sz="1800" b="0" strike="noStrike" spc="-1" dirty="0" err="1">
                <a:solidFill>
                  <a:srgbClr val="000000"/>
                </a:solidFill>
                <a:latin typeface="Times New Roman" panose="02020603050405020304" pitchFamily="18" charset="0"/>
                <a:ea typeface="DejaVu Sans"/>
                <a:cs typeface="Times New Roman" panose="02020603050405020304" pitchFamily="18" charset="0"/>
              </a:rPr>
              <a:t>hash</a:t>
            </a:r>
            <a:r>
              <a:rPr lang="tr-TR" sz="1800" b="0" strike="noStrike" spc="-1" dirty="0">
                <a:solidFill>
                  <a:srgbClr val="000000"/>
                </a:solidFill>
                <a:latin typeface="Times New Roman" panose="02020603050405020304" pitchFamily="18" charset="0"/>
                <a:ea typeface="DejaVu Sans"/>
                <a:cs typeface="Times New Roman" panose="02020603050405020304" pitchFamily="18" charset="0"/>
              </a:rPr>
              <a:t> </a:t>
            </a:r>
            <a:r>
              <a:rPr lang="tr-TR" sz="1800" b="0" strike="noStrike" spc="-1" dirty="0" err="1">
                <a:solidFill>
                  <a:srgbClr val="000000"/>
                </a:solidFill>
                <a:latin typeface="Times New Roman" panose="02020603050405020304" pitchFamily="18" charset="0"/>
                <a:ea typeface="DejaVu Sans"/>
                <a:cs typeface="Times New Roman" panose="02020603050405020304" pitchFamily="18" charset="0"/>
              </a:rPr>
              <a:t>output</a:t>
            </a:r>
            <a:r>
              <a:rPr lang="tr-TR" spc="-1" dirty="0">
                <a:solidFill>
                  <a:srgbClr val="000000"/>
                </a:solidFill>
                <a:latin typeface="Times New Roman" panose="02020603050405020304" pitchFamily="18" charset="0"/>
                <a:ea typeface="DejaVu Sans"/>
                <a:cs typeface="Times New Roman" panose="02020603050405020304" pitchFamily="18" charset="0"/>
              </a:rPr>
              <a:t> ?</a:t>
            </a:r>
            <a:endParaRPr lang="en-US" sz="1800" b="0" strike="noStrike" spc="-1" dirty="0">
              <a:latin typeface="Times New Roman" panose="02020603050405020304" pitchFamily="18" charset="0"/>
              <a:cs typeface="Times New Roman" panose="02020603050405020304" pitchFamily="18" charset="0"/>
            </a:endParaRPr>
          </a:p>
        </p:txBody>
      </p:sp>
      <p:grpSp>
        <p:nvGrpSpPr>
          <p:cNvPr id="154" name="Grup 12"/>
          <p:cNvGrpSpPr/>
          <p:nvPr/>
        </p:nvGrpSpPr>
        <p:grpSpPr>
          <a:xfrm>
            <a:off x="0" y="-26640"/>
            <a:ext cx="9143280" cy="621000"/>
            <a:chOff x="0" y="-26640"/>
            <a:chExt cx="9143280" cy="621000"/>
          </a:xfrm>
        </p:grpSpPr>
        <p:sp>
          <p:nvSpPr>
            <p:cNvPr id="155" name="Dikdörtgen 13"/>
            <p:cNvSpPr/>
            <p:nvPr/>
          </p:nvSpPr>
          <p:spPr>
            <a:xfrm>
              <a:off x="0" y="-1440"/>
              <a:ext cx="9143280" cy="570960"/>
            </a:xfrm>
            <a:prstGeom prst="rect">
              <a:avLst/>
            </a:prstGeom>
            <a:solidFill>
              <a:srgbClr val="D9D9D9"/>
            </a:solidFill>
            <a:ln>
              <a:solidFill>
                <a:srgbClr val="D9D9D9"/>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pPr>
              <a:r>
                <a:rPr lang="tr-TR" sz="2100" b="0" strike="noStrike" spc="-1">
                  <a:solidFill>
                    <a:srgbClr val="C50000"/>
                  </a:solidFill>
                  <a:latin typeface="Times New Roman"/>
                  <a:ea typeface="DejaVu Sans"/>
                </a:rPr>
                <a:t>Hash Functions and Security</a:t>
              </a:r>
              <a:endParaRPr lang="en-US" sz="2100" b="0" strike="noStrike" spc="-1">
                <a:latin typeface="Arial"/>
              </a:endParaRPr>
            </a:p>
          </p:txBody>
        </p:sp>
        <p:pic>
          <p:nvPicPr>
            <p:cNvPr id="156" name="Resim 14"/>
            <p:cNvPicPr/>
            <p:nvPr/>
          </p:nvPicPr>
          <p:blipFill>
            <a:blip r:embed="rId3"/>
            <a:stretch/>
          </p:blipFill>
          <p:spPr>
            <a:xfrm>
              <a:off x="8335440" y="-26640"/>
              <a:ext cx="613440" cy="621000"/>
            </a:xfrm>
            <a:prstGeom prst="rect">
              <a:avLst/>
            </a:prstGeom>
            <a:ln w="0">
              <a:noFill/>
            </a:ln>
          </p:spPr>
        </p:pic>
      </p:grpSp>
      <p:sp>
        <p:nvSpPr>
          <p:cNvPr id="2" name="Dikdörtgen 11">
            <a:extLst>
              <a:ext uri="{FF2B5EF4-FFF2-40B4-BE49-F238E27FC236}">
                <a16:creationId xmlns:a16="http://schemas.microsoft.com/office/drawing/2014/main" id="{6FFD3358-387B-3F57-29D3-4F220166EE22}"/>
              </a:ext>
            </a:extLst>
          </p:cNvPr>
          <p:cNvSpPr/>
          <p:nvPr/>
        </p:nvSpPr>
        <p:spPr>
          <a:xfrm>
            <a:off x="2870346" y="2480573"/>
            <a:ext cx="1436076" cy="367878"/>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buNone/>
            </a:pPr>
            <a:r>
              <a:rPr lang="tr-TR" sz="1800" b="0" strike="noStrike" spc="-1" dirty="0" err="1">
                <a:solidFill>
                  <a:srgbClr val="FF0000"/>
                </a:solidFill>
                <a:latin typeface="Times New Roman"/>
                <a:ea typeface="DejaVu Sans"/>
              </a:rPr>
              <a:t>Expectation</a:t>
            </a:r>
            <a:r>
              <a:rPr lang="tr-TR" sz="1800" b="0" strike="noStrike" spc="-1" dirty="0">
                <a:solidFill>
                  <a:srgbClr val="FF0000"/>
                </a:solidFill>
                <a:latin typeface="Times New Roman"/>
                <a:ea typeface="DejaVu Sans"/>
              </a:rPr>
              <a:t>:</a:t>
            </a:r>
            <a:endParaRPr lang="en-US" sz="1800" b="0" strike="noStrike" spc="-1" dirty="0">
              <a:solidFill>
                <a:srgbClr val="FF0000"/>
              </a:solidFill>
              <a:latin typeface="Arial"/>
            </a:endParaRPr>
          </a:p>
        </p:txBody>
      </p:sp>
      <mc:AlternateContent xmlns:mc="http://schemas.openxmlformats.org/markup-compatibility/2006" xmlns:a14="http://schemas.microsoft.com/office/drawing/2010/main">
        <mc:Choice Requires="a14">
          <p:sp>
            <p:nvSpPr>
              <p:cNvPr id="3" name="Dikdörtgen 11">
                <a:extLst>
                  <a:ext uri="{FF2B5EF4-FFF2-40B4-BE49-F238E27FC236}">
                    <a16:creationId xmlns:a16="http://schemas.microsoft.com/office/drawing/2014/main" id="{9A921330-5069-B6DA-81E7-A609BB15F9DB}"/>
                  </a:ext>
                </a:extLst>
              </p:cNvPr>
              <p:cNvSpPr/>
              <p:nvPr/>
            </p:nvSpPr>
            <p:spPr>
              <a:xfrm>
                <a:off x="4306421" y="2478773"/>
                <a:ext cx="1898017" cy="367878"/>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buNone/>
                </a:pPr>
                <a:r>
                  <a:rPr lang="tr-TR" sz="1800" b="0" strike="noStrike" spc="-1" dirty="0">
                    <a:solidFill>
                      <a:srgbClr val="000000"/>
                    </a:solidFill>
                    <a:latin typeface="Times New Roman" panose="02020603050405020304" pitchFamily="18" charset="0"/>
                    <a:ea typeface="DejaVu Sans"/>
                    <a:cs typeface="Times New Roman" panose="02020603050405020304" pitchFamily="18" charset="0"/>
                  </a:rPr>
                  <a:t>Try </a:t>
                </a:r>
                <a14:m>
                  <m:oMath xmlns:m="http://schemas.openxmlformats.org/officeDocument/2006/math">
                    <m:sSup>
                      <m:sSupPr>
                        <m:ctrlPr>
                          <a:rPr lang="tr-TR" sz="1800" b="0" i="1" strike="noStrike" spc="-1" smtClean="0">
                            <a:solidFill>
                              <a:srgbClr val="000000"/>
                            </a:solidFill>
                            <a:latin typeface="Cambria Math" panose="02040503050406030204" pitchFamily="18" charset="0"/>
                          </a:rPr>
                        </m:ctrlPr>
                      </m:sSupPr>
                      <m:e>
                        <m:r>
                          <a:rPr lang="tr-TR" sz="1800" b="0" i="1" strike="noStrike" spc="-1" smtClean="0">
                            <a:solidFill>
                              <a:srgbClr val="000000"/>
                            </a:solidFill>
                            <a:latin typeface="Cambria Math" panose="02040503050406030204" pitchFamily="18" charset="0"/>
                          </a:rPr>
                          <m:t>2</m:t>
                        </m:r>
                      </m:e>
                      <m:sup>
                        <m:r>
                          <a:rPr lang="tr-TR" sz="1800" b="0" i="1" strike="noStrike" spc="-1" smtClean="0">
                            <a:solidFill>
                              <a:srgbClr val="000000"/>
                            </a:solidFill>
                            <a:latin typeface="Cambria Math" panose="02040503050406030204" pitchFamily="18" charset="0"/>
                          </a:rPr>
                          <m:t>80</m:t>
                        </m:r>
                      </m:sup>
                    </m:sSup>
                  </m:oMath>
                </a14:m>
                <a:r>
                  <a:rPr lang="tr-TR" sz="1800" b="0" strike="noStrike" spc="-1" dirty="0">
                    <a:latin typeface="Times New Roman" panose="02020603050405020304" pitchFamily="18" charset="0"/>
                    <a:cs typeface="Times New Roman" panose="02020603050405020304" pitchFamily="18" charset="0"/>
                  </a:rPr>
                  <a:t> message</a:t>
                </a:r>
                <a:endParaRPr lang="en-US" sz="1800" b="0" strike="noStrike" spc="-1" dirty="0">
                  <a:latin typeface="Times New Roman" panose="02020603050405020304" pitchFamily="18" charset="0"/>
                  <a:cs typeface="Times New Roman" panose="02020603050405020304" pitchFamily="18" charset="0"/>
                </a:endParaRPr>
              </a:p>
            </p:txBody>
          </p:sp>
        </mc:Choice>
        <mc:Fallback xmlns="">
          <p:sp>
            <p:nvSpPr>
              <p:cNvPr id="3" name="Dikdörtgen 11">
                <a:extLst>
                  <a:ext uri="{FF2B5EF4-FFF2-40B4-BE49-F238E27FC236}">
                    <a16:creationId xmlns:a16="http://schemas.microsoft.com/office/drawing/2014/main" id="{9A921330-5069-B6DA-81E7-A609BB15F9DB}"/>
                  </a:ext>
                </a:extLst>
              </p:cNvPr>
              <p:cNvSpPr>
                <a:spLocks noRot="1" noChangeAspect="1" noMove="1" noResize="1" noEditPoints="1" noAdjustHandles="1" noChangeArrowheads="1" noChangeShapeType="1" noTextEdit="1"/>
              </p:cNvSpPr>
              <p:nvPr/>
            </p:nvSpPr>
            <p:spPr>
              <a:xfrm>
                <a:off x="4306421" y="2478773"/>
                <a:ext cx="1898017" cy="367878"/>
              </a:xfrm>
              <a:prstGeom prst="rect">
                <a:avLst/>
              </a:prstGeom>
              <a:blipFill>
                <a:blip r:embed="rId4"/>
                <a:stretch>
                  <a:fillRect l="-2564" t="-10000" b="-26667"/>
                </a:stretch>
              </a:blipFill>
              <a:ln w="0">
                <a:noFill/>
              </a:ln>
            </p:spPr>
            <p:txBody>
              <a:bodyPr/>
              <a:lstStyle/>
              <a:p>
                <a:r>
                  <a:rPr lang="tr-TR">
                    <a:noFill/>
                  </a:rPr>
                  <a:t> </a:t>
                </a:r>
              </a:p>
            </p:txBody>
          </p:sp>
        </mc:Fallback>
      </mc:AlternateContent>
      <p:sp>
        <p:nvSpPr>
          <p:cNvPr id="4" name="Dikdörtgen 11">
            <a:extLst>
              <a:ext uri="{FF2B5EF4-FFF2-40B4-BE49-F238E27FC236}">
                <a16:creationId xmlns:a16="http://schemas.microsoft.com/office/drawing/2014/main" id="{85F06BD0-18E2-0A38-5D30-64EA07FF1328}"/>
              </a:ext>
            </a:extLst>
          </p:cNvPr>
          <p:cNvSpPr/>
          <p:nvPr/>
        </p:nvSpPr>
        <p:spPr>
          <a:xfrm>
            <a:off x="3299358" y="3204935"/>
            <a:ext cx="1007063" cy="367878"/>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buNone/>
            </a:pPr>
            <a:r>
              <a:rPr lang="tr-TR" sz="1800" b="0" strike="noStrike" spc="-1" dirty="0" err="1">
                <a:solidFill>
                  <a:srgbClr val="00B050"/>
                </a:solidFill>
                <a:latin typeface="Times New Roman"/>
                <a:ea typeface="DejaVu Sans"/>
              </a:rPr>
              <a:t>Reality</a:t>
            </a:r>
            <a:r>
              <a:rPr lang="tr-TR" sz="1800" b="0" strike="noStrike" spc="-1" dirty="0">
                <a:solidFill>
                  <a:srgbClr val="00B050"/>
                </a:solidFill>
                <a:latin typeface="Times New Roman"/>
                <a:ea typeface="DejaVu Sans"/>
              </a:rPr>
              <a:t>:</a:t>
            </a:r>
            <a:endParaRPr lang="en-US" sz="1800" b="0" strike="noStrike" spc="-1" dirty="0">
              <a:solidFill>
                <a:srgbClr val="00B050"/>
              </a:solidFill>
              <a:latin typeface="Arial"/>
            </a:endParaRPr>
          </a:p>
        </p:txBody>
      </p:sp>
      <mc:AlternateContent xmlns:mc="http://schemas.openxmlformats.org/markup-compatibility/2006" xmlns:a14="http://schemas.microsoft.com/office/drawing/2010/main">
        <mc:Choice Requires="a14">
          <p:sp>
            <p:nvSpPr>
              <p:cNvPr id="5" name="Dikdörtgen 11">
                <a:extLst>
                  <a:ext uri="{FF2B5EF4-FFF2-40B4-BE49-F238E27FC236}">
                    <a16:creationId xmlns:a16="http://schemas.microsoft.com/office/drawing/2014/main" id="{37E2A215-555D-5AC5-5A1F-3936AB7F6946}"/>
                  </a:ext>
                </a:extLst>
              </p:cNvPr>
              <p:cNvSpPr/>
              <p:nvPr/>
            </p:nvSpPr>
            <p:spPr>
              <a:xfrm>
                <a:off x="4306421" y="3204935"/>
                <a:ext cx="1898017" cy="367878"/>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buNone/>
                </a:pPr>
                <a:r>
                  <a:rPr lang="tr-TR" sz="1800" b="0" strike="noStrike" spc="-1" dirty="0">
                    <a:solidFill>
                      <a:srgbClr val="000000"/>
                    </a:solidFill>
                    <a:latin typeface="Times New Roman" panose="02020603050405020304" pitchFamily="18" charset="0"/>
                    <a:ea typeface="DejaVu Sans"/>
                    <a:cs typeface="Times New Roman" panose="02020603050405020304" pitchFamily="18" charset="0"/>
                  </a:rPr>
                  <a:t>Try </a:t>
                </a:r>
                <a14:m>
                  <m:oMath xmlns:m="http://schemas.openxmlformats.org/officeDocument/2006/math">
                    <m:sSup>
                      <m:sSupPr>
                        <m:ctrlPr>
                          <a:rPr lang="tr-TR" sz="1800" b="0" i="1" strike="noStrike" spc="-1" smtClean="0">
                            <a:solidFill>
                              <a:srgbClr val="000000"/>
                            </a:solidFill>
                            <a:latin typeface="Cambria Math" panose="02040503050406030204" pitchFamily="18" charset="0"/>
                          </a:rPr>
                        </m:ctrlPr>
                      </m:sSupPr>
                      <m:e>
                        <m:r>
                          <a:rPr lang="tr-TR" sz="1800" b="0" i="1" strike="noStrike" spc="-1" smtClean="0">
                            <a:solidFill>
                              <a:srgbClr val="000000"/>
                            </a:solidFill>
                            <a:latin typeface="Cambria Math" panose="02040503050406030204" pitchFamily="18" charset="0"/>
                          </a:rPr>
                          <m:t>2</m:t>
                        </m:r>
                      </m:e>
                      <m:sup>
                        <m:r>
                          <a:rPr lang="tr-TR" sz="1800" b="0" i="1" strike="noStrike" spc="-1" smtClean="0">
                            <a:solidFill>
                              <a:srgbClr val="000000"/>
                            </a:solidFill>
                            <a:latin typeface="Cambria Math" panose="02040503050406030204" pitchFamily="18" charset="0"/>
                          </a:rPr>
                          <m:t>40</m:t>
                        </m:r>
                      </m:sup>
                    </m:sSup>
                  </m:oMath>
                </a14:m>
                <a:r>
                  <a:rPr lang="tr-TR" sz="1800" b="0" strike="noStrike" spc="-1" dirty="0">
                    <a:latin typeface="Times New Roman" panose="02020603050405020304" pitchFamily="18" charset="0"/>
                    <a:cs typeface="Times New Roman" panose="02020603050405020304" pitchFamily="18" charset="0"/>
                  </a:rPr>
                  <a:t> message</a:t>
                </a:r>
                <a:endParaRPr lang="en-US" sz="1800" b="0" strike="noStrike" spc="-1" dirty="0">
                  <a:latin typeface="Times New Roman" panose="02020603050405020304" pitchFamily="18" charset="0"/>
                  <a:cs typeface="Times New Roman" panose="02020603050405020304" pitchFamily="18" charset="0"/>
                </a:endParaRPr>
              </a:p>
            </p:txBody>
          </p:sp>
        </mc:Choice>
        <mc:Fallback xmlns="">
          <p:sp>
            <p:nvSpPr>
              <p:cNvPr id="5" name="Dikdörtgen 11">
                <a:extLst>
                  <a:ext uri="{FF2B5EF4-FFF2-40B4-BE49-F238E27FC236}">
                    <a16:creationId xmlns:a16="http://schemas.microsoft.com/office/drawing/2014/main" id="{37E2A215-555D-5AC5-5A1F-3936AB7F6946}"/>
                  </a:ext>
                </a:extLst>
              </p:cNvPr>
              <p:cNvSpPr>
                <a:spLocks noRot="1" noChangeAspect="1" noMove="1" noResize="1" noEditPoints="1" noAdjustHandles="1" noChangeArrowheads="1" noChangeShapeType="1" noTextEdit="1"/>
              </p:cNvSpPr>
              <p:nvPr/>
            </p:nvSpPr>
            <p:spPr>
              <a:xfrm>
                <a:off x="4306421" y="3204935"/>
                <a:ext cx="1898017" cy="367878"/>
              </a:xfrm>
              <a:prstGeom prst="rect">
                <a:avLst/>
              </a:prstGeom>
              <a:blipFill>
                <a:blip r:embed="rId5"/>
                <a:stretch>
                  <a:fillRect l="-2564" t="-10000" b="-26667"/>
                </a:stretch>
              </a:blipFill>
              <a:ln w="0">
                <a:noFill/>
              </a:ln>
            </p:spPr>
            <p:txBody>
              <a:bodyPr/>
              <a:lstStyle/>
              <a:p>
                <a:r>
                  <a:rPr lang="tr-TR">
                    <a:noFill/>
                  </a:rPr>
                  <a:t> </a:t>
                </a:r>
              </a:p>
            </p:txBody>
          </p:sp>
        </mc:Fallback>
      </mc:AlternateContent>
      <p:sp>
        <p:nvSpPr>
          <p:cNvPr id="6" name="Dikdörtgen 11">
            <a:extLst>
              <a:ext uri="{FF2B5EF4-FFF2-40B4-BE49-F238E27FC236}">
                <a16:creationId xmlns:a16="http://schemas.microsoft.com/office/drawing/2014/main" id="{C5340992-CD3D-4285-92EA-E76469DB082D}"/>
              </a:ext>
            </a:extLst>
          </p:cNvPr>
          <p:cNvSpPr/>
          <p:nvPr/>
        </p:nvSpPr>
        <p:spPr>
          <a:xfrm>
            <a:off x="3299358" y="3929297"/>
            <a:ext cx="1007062" cy="367878"/>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buNone/>
            </a:pPr>
            <a:r>
              <a:rPr lang="tr-TR" sz="1800" b="0" strike="noStrike" spc="-1" dirty="0" err="1">
                <a:solidFill>
                  <a:srgbClr val="0070C0"/>
                </a:solidFill>
                <a:latin typeface="Times New Roman"/>
                <a:ea typeface="DejaVu Sans"/>
              </a:rPr>
              <a:t>Reason</a:t>
            </a:r>
            <a:r>
              <a:rPr lang="tr-TR" sz="1800" b="0" strike="noStrike" spc="-1" dirty="0">
                <a:solidFill>
                  <a:srgbClr val="0070C0"/>
                </a:solidFill>
                <a:latin typeface="Times New Roman"/>
                <a:ea typeface="DejaVu Sans"/>
              </a:rPr>
              <a:t>:</a:t>
            </a:r>
            <a:endParaRPr lang="en-US" sz="1800" b="0" strike="noStrike" spc="-1" dirty="0">
              <a:solidFill>
                <a:srgbClr val="0070C0"/>
              </a:solidFill>
              <a:latin typeface="Arial"/>
            </a:endParaRPr>
          </a:p>
        </p:txBody>
      </p:sp>
      <p:sp>
        <p:nvSpPr>
          <p:cNvPr id="7" name="Dikdörtgen 11">
            <a:extLst>
              <a:ext uri="{FF2B5EF4-FFF2-40B4-BE49-F238E27FC236}">
                <a16:creationId xmlns:a16="http://schemas.microsoft.com/office/drawing/2014/main" id="{5E03A24B-F476-DC92-8C43-721D4CBD16F7}"/>
              </a:ext>
            </a:extLst>
          </p:cNvPr>
          <p:cNvSpPr/>
          <p:nvPr/>
        </p:nvSpPr>
        <p:spPr>
          <a:xfrm>
            <a:off x="4306421" y="3929297"/>
            <a:ext cx="1898017" cy="367878"/>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buNone/>
            </a:pPr>
            <a:r>
              <a:rPr lang="tr-TR" sz="1800" b="0" strike="noStrike" spc="-1" dirty="0" err="1">
                <a:solidFill>
                  <a:srgbClr val="000000"/>
                </a:solidFill>
                <a:latin typeface="Times New Roman" panose="02020603050405020304" pitchFamily="18" charset="0"/>
                <a:ea typeface="DejaVu Sans"/>
                <a:cs typeface="Times New Roman" panose="02020603050405020304" pitchFamily="18" charset="0"/>
              </a:rPr>
              <a:t>Birthday</a:t>
            </a:r>
            <a:r>
              <a:rPr lang="tr-TR" sz="1800" b="0" strike="noStrike" spc="-1" dirty="0">
                <a:solidFill>
                  <a:srgbClr val="000000"/>
                </a:solidFill>
                <a:latin typeface="Times New Roman" panose="02020603050405020304" pitchFamily="18" charset="0"/>
                <a:ea typeface="DejaVu Sans"/>
                <a:cs typeface="Times New Roman" panose="02020603050405020304" pitchFamily="18" charset="0"/>
              </a:rPr>
              <a:t> </a:t>
            </a:r>
            <a:r>
              <a:rPr lang="tr-TR" sz="1800" b="0" strike="noStrike" spc="-1" dirty="0" err="1">
                <a:solidFill>
                  <a:srgbClr val="000000"/>
                </a:solidFill>
                <a:latin typeface="Times New Roman" panose="02020603050405020304" pitchFamily="18" charset="0"/>
                <a:ea typeface="DejaVu Sans"/>
                <a:cs typeface="Times New Roman" panose="02020603050405020304" pitchFamily="18" charset="0"/>
              </a:rPr>
              <a:t>paradox</a:t>
            </a:r>
            <a:endParaRPr lang="en-US" sz="1800" b="0" strike="noStrike" spc="-1"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9" name="Dikdörtgen 4"/>
          <p:cNvSpPr/>
          <p:nvPr/>
        </p:nvSpPr>
        <p:spPr>
          <a:xfrm>
            <a:off x="0" y="6486120"/>
            <a:ext cx="9143280" cy="179640"/>
          </a:xfrm>
          <a:prstGeom prst="rect">
            <a:avLst/>
          </a:prstGeom>
          <a:solidFill>
            <a:srgbClr val="D9D9D9"/>
          </a:solidFill>
          <a:ln>
            <a:solidFill>
              <a:srgbClr val="ECECEC"/>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tabLst>
                <a:tab pos="0" algn="l"/>
              </a:tabLst>
            </a:pPr>
            <a:r>
              <a:rPr lang="tr-TR" sz="1200" b="0" strike="noStrike" spc="-1">
                <a:solidFill>
                  <a:srgbClr val="BE4343"/>
                </a:solidFill>
                <a:latin typeface="Times New Roman"/>
                <a:ea typeface="DejaVu Sans"/>
              </a:rPr>
              <a:t>Halil İbrahim Kaplan</a:t>
            </a:r>
            <a:endParaRPr lang="en-US" sz="1200" b="0" strike="noStrike" spc="-1">
              <a:latin typeface="Arial"/>
            </a:endParaRPr>
          </a:p>
        </p:txBody>
      </p:sp>
      <p:sp>
        <p:nvSpPr>
          <p:cNvPr id="630" name="Dikdörtgen 5"/>
          <p:cNvSpPr/>
          <p:nvPr/>
        </p:nvSpPr>
        <p:spPr>
          <a:xfrm>
            <a:off x="0" y="6666480"/>
            <a:ext cx="9143280" cy="190800"/>
          </a:xfrm>
          <a:prstGeom prst="rect">
            <a:avLst/>
          </a:prstGeom>
          <a:solidFill>
            <a:srgbClr val="B01000"/>
          </a:solidFill>
          <a:ln>
            <a:solidFill>
              <a:srgbClr val="B01001"/>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tabLst>
                <a:tab pos="0" algn="l"/>
              </a:tabLst>
            </a:pPr>
            <a:r>
              <a:rPr lang="tr-TR" sz="1200" b="0" strike="noStrike" spc="-1">
                <a:solidFill>
                  <a:srgbClr val="FFFFFF"/>
                </a:solidFill>
                <a:latin typeface="Times New Roman"/>
                <a:ea typeface="DejaVu Sans"/>
              </a:rPr>
              <a:t>Hash Based Signatures</a:t>
            </a:r>
            <a:endParaRPr lang="en-US" sz="1200" b="0" strike="noStrike" spc="-1">
              <a:latin typeface="Arial"/>
            </a:endParaRPr>
          </a:p>
        </p:txBody>
      </p:sp>
      <p:grpSp>
        <p:nvGrpSpPr>
          <p:cNvPr id="631" name="Grup 9"/>
          <p:cNvGrpSpPr/>
          <p:nvPr/>
        </p:nvGrpSpPr>
        <p:grpSpPr>
          <a:xfrm>
            <a:off x="0" y="-26640"/>
            <a:ext cx="9143280" cy="621000"/>
            <a:chOff x="0" y="-26640"/>
            <a:chExt cx="9143280" cy="621000"/>
          </a:xfrm>
        </p:grpSpPr>
        <p:sp>
          <p:nvSpPr>
            <p:cNvPr id="632" name="Dikdörtgen 11"/>
            <p:cNvSpPr/>
            <p:nvPr/>
          </p:nvSpPr>
          <p:spPr>
            <a:xfrm>
              <a:off x="0" y="-1440"/>
              <a:ext cx="9143280" cy="570960"/>
            </a:xfrm>
            <a:prstGeom prst="rect">
              <a:avLst/>
            </a:prstGeom>
            <a:solidFill>
              <a:srgbClr val="D9D9D9"/>
            </a:solidFill>
            <a:ln>
              <a:solidFill>
                <a:srgbClr val="D9D9D9"/>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pPr>
              <a:r>
                <a:rPr lang="tr-TR" sz="2100" b="0" strike="noStrike" spc="-1">
                  <a:solidFill>
                    <a:srgbClr val="C50000"/>
                  </a:solidFill>
                  <a:latin typeface="Times New Roman"/>
                  <a:ea typeface="DejaVu Sans"/>
                </a:rPr>
                <a:t> SPHINCS+</a:t>
              </a:r>
              <a:endParaRPr lang="en-US" sz="2100" b="0" strike="noStrike" spc="-1">
                <a:latin typeface="Arial"/>
              </a:endParaRPr>
            </a:p>
          </p:txBody>
        </p:sp>
        <p:pic>
          <p:nvPicPr>
            <p:cNvPr id="633" name="Resim 12"/>
            <p:cNvPicPr/>
            <p:nvPr/>
          </p:nvPicPr>
          <p:blipFill>
            <a:blip r:embed="rId3"/>
            <a:stretch/>
          </p:blipFill>
          <p:spPr>
            <a:xfrm>
              <a:off x="8335440" y="-26640"/>
              <a:ext cx="613440" cy="621000"/>
            </a:xfrm>
            <a:prstGeom prst="rect">
              <a:avLst/>
            </a:prstGeom>
            <a:ln w="0">
              <a:noFill/>
            </a:ln>
          </p:spPr>
        </p:pic>
      </p:grpSp>
      <p:sp>
        <p:nvSpPr>
          <p:cNvPr id="634" name="Dikdörtgen 13"/>
          <p:cNvSpPr/>
          <p:nvPr/>
        </p:nvSpPr>
        <p:spPr>
          <a:xfrm>
            <a:off x="133560" y="750600"/>
            <a:ext cx="363204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tr-TR" sz="1800" b="1" strike="noStrike" spc="-1">
                <a:solidFill>
                  <a:srgbClr val="000000"/>
                </a:solidFill>
                <a:latin typeface="Times New Roman"/>
                <a:ea typeface="DejaVu Sans"/>
              </a:rPr>
              <a:t>XMSS</a:t>
            </a:r>
            <a:endParaRPr lang="en-US" sz="1800" b="0" strike="noStrike" spc="-1">
              <a:latin typeface="Arial"/>
            </a:endParaRPr>
          </a:p>
        </p:txBody>
      </p:sp>
      <p:pic>
        <p:nvPicPr>
          <p:cNvPr id="3" name="Resim 3" descr="metin içeren bir resim&#10;&#10;Açıklama otomatik olarak oluşturuldu">
            <a:extLst>
              <a:ext uri="{FF2B5EF4-FFF2-40B4-BE49-F238E27FC236}">
                <a16:creationId xmlns:a16="http://schemas.microsoft.com/office/drawing/2014/main" id="{BFB00547-4C1C-94F9-0AF8-B6D2F7A715A2}"/>
              </a:ext>
            </a:extLst>
          </p:cNvPr>
          <p:cNvPicPr>
            <a:picLocks noChangeAspect="1"/>
          </p:cNvPicPr>
          <p:nvPr/>
        </p:nvPicPr>
        <p:blipFill>
          <a:blip r:embed="rId4"/>
          <a:stretch>
            <a:fillRect/>
          </a:stretch>
        </p:blipFill>
        <p:spPr>
          <a:xfrm>
            <a:off x="3167149" y="1296758"/>
            <a:ext cx="2743200" cy="3233706"/>
          </a:xfrm>
          <a:prstGeom prst="rect">
            <a:avLst/>
          </a:prstGeom>
        </p:spPr>
      </p:pic>
      <p:sp>
        <p:nvSpPr>
          <p:cNvPr id="4" name="Düz Ok Bağlayıcısı 8">
            <a:extLst>
              <a:ext uri="{FF2B5EF4-FFF2-40B4-BE49-F238E27FC236}">
                <a16:creationId xmlns:a16="http://schemas.microsoft.com/office/drawing/2014/main" id="{BF4D7E35-5713-CBCC-4E33-BFAE21F952E3}"/>
              </a:ext>
            </a:extLst>
          </p:cNvPr>
          <p:cNvSpPr/>
          <p:nvPr/>
        </p:nvSpPr>
        <p:spPr>
          <a:xfrm>
            <a:off x="5887963" y="2215178"/>
            <a:ext cx="304200" cy="360"/>
          </a:xfrm>
          <a:custGeom>
            <a:avLst/>
            <a:gdLst/>
            <a:ahLst/>
            <a:cxnLst/>
            <a:rect l="l" t="t" r="r" b="b"/>
            <a:pathLst>
              <a:path w="21600" h="21600">
                <a:moveTo>
                  <a:pt x="0" y="0"/>
                </a:moveTo>
                <a:lnTo>
                  <a:pt x="21600" y="21600"/>
                </a:lnTo>
              </a:path>
            </a:pathLst>
          </a:custGeom>
          <a:noFill/>
          <a:ln>
            <a:solidFill>
              <a:srgbClr val="00B050"/>
            </a:solidFill>
            <a:tailEnd type="triangle" w="med" len="med"/>
          </a:ln>
        </p:spPr>
        <p:style>
          <a:lnRef idx="1">
            <a:schemeClr val="accent1"/>
          </a:lnRef>
          <a:fillRef idx="0">
            <a:schemeClr val="accent1"/>
          </a:fillRef>
          <a:effectRef idx="0">
            <a:schemeClr val="accent1"/>
          </a:effectRef>
          <a:fontRef idx="minor"/>
        </p:style>
      </p:sp>
      <p:sp>
        <p:nvSpPr>
          <p:cNvPr id="6" name="Metin kutusu 10">
            <a:extLst>
              <a:ext uri="{FF2B5EF4-FFF2-40B4-BE49-F238E27FC236}">
                <a16:creationId xmlns:a16="http://schemas.microsoft.com/office/drawing/2014/main" id="{AA257C0D-1EA0-15F8-F476-E6857C465076}"/>
              </a:ext>
            </a:extLst>
          </p:cNvPr>
          <p:cNvSpPr/>
          <p:nvPr/>
        </p:nvSpPr>
        <p:spPr>
          <a:xfrm>
            <a:off x="6192523" y="2076578"/>
            <a:ext cx="2187360" cy="275545"/>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r>
              <a:rPr lang="tr-TR" sz="1200" spc="-1" dirty="0" err="1">
                <a:solidFill>
                  <a:srgbClr val="00B050"/>
                </a:solidFill>
                <a:latin typeface="Times New Roman"/>
              </a:rPr>
              <a:t>Authentication</a:t>
            </a:r>
            <a:r>
              <a:rPr lang="tr-TR" sz="1200" spc="-1" dirty="0">
                <a:solidFill>
                  <a:srgbClr val="00B050"/>
                </a:solidFill>
                <a:latin typeface="Times New Roman"/>
              </a:rPr>
              <a:t> </a:t>
            </a:r>
            <a:r>
              <a:rPr lang="tr-TR" sz="1200" spc="-1" dirty="0" err="1">
                <a:solidFill>
                  <a:srgbClr val="00B050"/>
                </a:solidFill>
                <a:latin typeface="Times New Roman"/>
              </a:rPr>
              <a:t>node</a:t>
            </a:r>
            <a:r>
              <a:rPr lang="tr-TR" sz="1200" spc="-1" dirty="0">
                <a:solidFill>
                  <a:srgbClr val="00B050"/>
                </a:solidFill>
                <a:latin typeface="Times New Roman"/>
              </a:rPr>
              <a:t> in </a:t>
            </a:r>
            <a:r>
              <a:rPr lang="tr-TR" sz="1200" spc="-1" dirty="0" err="1">
                <a:solidFill>
                  <a:srgbClr val="00B050"/>
                </a:solidFill>
                <a:latin typeface="Times New Roman"/>
              </a:rPr>
              <a:t>layer</a:t>
            </a:r>
            <a:r>
              <a:rPr lang="tr-TR" sz="1200" spc="-1" dirty="0">
                <a:solidFill>
                  <a:srgbClr val="00B050"/>
                </a:solidFill>
                <a:latin typeface="Times New Roman"/>
              </a:rPr>
              <a:t> 0</a:t>
            </a:r>
            <a:endParaRPr lang="tr-TR" dirty="0"/>
          </a:p>
        </p:txBody>
      </p:sp>
      <p:pic>
        <p:nvPicPr>
          <p:cNvPr id="8" name="Resim 8">
            <a:extLst>
              <a:ext uri="{FF2B5EF4-FFF2-40B4-BE49-F238E27FC236}">
                <a16:creationId xmlns:a16="http://schemas.microsoft.com/office/drawing/2014/main" id="{ADAEE020-96CE-8001-C2ED-6D1D4FC6C650}"/>
              </a:ext>
            </a:extLst>
          </p:cNvPr>
          <p:cNvPicPr>
            <a:picLocks noChangeAspect="1"/>
          </p:cNvPicPr>
          <p:nvPr/>
        </p:nvPicPr>
        <p:blipFill>
          <a:blip r:embed="rId5"/>
          <a:stretch>
            <a:fillRect/>
          </a:stretch>
        </p:blipFill>
        <p:spPr>
          <a:xfrm>
            <a:off x="3200400" y="4865139"/>
            <a:ext cx="2743200" cy="1234207"/>
          </a:xfrm>
          <a:prstGeom prst="rect">
            <a:avLst/>
          </a:prstGeom>
        </p:spPr>
      </p:pic>
      <p:sp>
        <p:nvSpPr>
          <p:cNvPr id="9" name="Düz Ok Bağlayıcısı 8">
            <a:extLst>
              <a:ext uri="{FF2B5EF4-FFF2-40B4-BE49-F238E27FC236}">
                <a16:creationId xmlns:a16="http://schemas.microsoft.com/office/drawing/2014/main" id="{9A230F14-3C0E-E070-8587-B25CF5673076}"/>
              </a:ext>
            </a:extLst>
          </p:cNvPr>
          <p:cNvSpPr/>
          <p:nvPr/>
        </p:nvSpPr>
        <p:spPr>
          <a:xfrm>
            <a:off x="5896275" y="1608349"/>
            <a:ext cx="304200" cy="360"/>
          </a:xfrm>
          <a:custGeom>
            <a:avLst/>
            <a:gdLst/>
            <a:ahLst/>
            <a:cxnLst/>
            <a:rect l="l" t="t" r="r" b="b"/>
            <a:pathLst>
              <a:path w="21600" h="21600">
                <a:moveTo>
                  <a:pt x="0" y="0"/>
                </a:moveTo>
                <a:lnTo>
                  <a:pt x="21600" y="21600"/>
                </a:lnTo>
              </a:path>
            </a:pathLst>
          </a:custGeom>
          <a:noFill/>
          <a:ln>
            <a:solidFill>
              <a:srgbClr val="FF0000"/>
            </a:solidFill>
            <a:tailEnd type="triangle" w="med" len="med"/>
          </a:ln>
        </p:spPr>
        <p:style>
          <a:lnRef idx="1">
            <a:schemeClr val="accent1"/>
          </a:lnRef>
          <a:fillRef idx="0">
            <a:schemeClr val="accent1"/>
          </a:fillRef>
          <a:effectRef idx="0">
            <a:schemeClr val="accent1"/>
          </a:effectRef>
          <a:fontRef idx="minor"/>
        </p:style>
      </p:sp>
      <p:sp>
        <p:nvSpPr>
          <p:cNvPr id="10" name="Metin kutusu 10">
            <a:extLst>
              <a:ext uri="{FF2B5EF4-FFF2-40B4-BE49-F238E27FC236}">
                <a16:creationId xmlns:a16="http://schemas.microsoft.com/office/drawing/2014/main" id="{E23EEA7F-9C41-6F29-FCD7-0B2C42FB971D}"/>
              </a:ext>
            </a:extLst>
          </p:cNvPr>
          <p:cNvSpPr/>
          <p:nvPr/>
        </p:nvSpPr>
        <p:spPr>
          <a:xfrm>
            <a:off x="6200835" y="1469749"/>
            <a:ext cx="2187360" cy="275545"/>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r>
              <a:rPr lang="tr-TR" sz="1200" spc="-1" dirty="0" err="1">
                <a:solidFill>
                  <a:srgbClr val="FF0000"/>
                </a:solidFill>
                <a:latin typeface="Times New Roman"/>
              </a:rPr>
              <a:t>Signature</a:t>
            </a:r>
            <a:endParaRPr lang="tr-TR" dirty="0" err="1"/>
          </a:p>
        </p:txBody>
      </p:sp>
    </p:spTree>
    <p:extLst>
      <p:ext uri="{BB962C8B-B14F-4D97-AF65-F5344CB8AC3E}">
        <p14:creationId xmlns:p14="http://schemas.microsoft.com/office/powerpoint/2010/main" val="335299265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9" name="Dikdörtgen 4"/>
          <p:cNvSpPr/>
          <p:nvPr/>
        </p:nvSpPr>
        <p:spPr>
          <a:xfrm>
            <a:off x="0" y="6486120"/>
            <a:ext cx="9143280" cy="179640"/>
          </a:xfrm>
          <a:prstGeom prst="rect">
            <a:avLst/>
          </a:prstGeom>
          <a:solidFill>
            <a:srgbClr val="D9D9D9"/>
          </a:solidFill>
          <a:ln>
            <a:solidFill>
              <a:srgbClr val="ECECEC"/>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tabLst>
                <a:tab pos="0" algn="l"/>
              </a:tabLst>
            </a:pPr>
            <a:r>
              <a:rPr lang="tr-TR" sz="1200" b="0" strike="noStrike" spc="-1">
                <a:solidFill>
                  <a:srgbClr val="BE4343"/>
                </a:solidFill>
                <a:latin typeface="Times New Roman"/>
                <a:ea typeface="DejaVu Sans"/>
              </a:rPr>
              <a:t>Halil İbrahim Kaplan</a:t>
            </a:r>
            <a:endParaRPr lang="en-US" sz="1200" b="0" strike="noStrike" spc="-1">
              <a:latin typeface="Arial"/>
            </a:endParaRPr>
          </a:p>
        </p:txBody>
      </p:sp>
      <p:sp>
        <p:nvSpPr>
          <p:cNvPr id="630" name="Dikdörtgen 5"/>
          <p:cNvSpPr/>
          <p:nvPr/>
        </p:nvSpPr>
        <p:spPr>
          <a:xfrm>
            <a:off x="0" y="6666480"/>
            <a:ext cx="9143280" cy="190800"/>
          </a:xfrm>
          <a:prstGeom prst="rect">
            <a:avLst/>
          </a:prstGeom>
          <a:solidFill>
            <a:srgbClr val="B01000"/>
          </a:solidFill>
          <a:ln>
            <a:solidFill>
              <a:srgbClr val="B01001"/>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tabLst>
                <a:tab pos="0" algn="l"/>
              </a:tabLst>
            </a:pPr>
            <a:r>
              <a:rPr lang="tr-TR" sz="1200" b="0" strike="noStrike" spc="-1">
                <a:solidFill>
                  <a:srgbClr val="FFFFFF"/>
                </a:solidFill>
                <a:latin typeface="Times New Roman"/>
                <a:ea typeface="DejaVu Sans"/>
              </a:rPr>
              <a:t>Hash Based Signatures</a:t>
            </a:r>
            <a:endParaRPr lang="en-US" sz="1200" b="0" strike="noStrike" spc="-1">
              <a:latin typeface="Arial"/>
            </a:endParaRPr>
          </a:p>
        </p:txBody>
      </p:sp>
      <p:grpSp>
        <p:nvGrpSpPr>
          <p:cNvPr id="631" name="Grup 9"/>
          <p:cNvGrpSpPr/>
          <p:nvPr/>
        </p:nvGrpSpPr>
        <p:grpSpPr>
          <a:xfrm>
            <a:off x="0" y="-26640"/>
            <a:ext cx="9143280" cy="621000"/>
            <a:chOff x="0" y="-26640"/>
            <a:chExt cx="9143280" cy="621000"/>
          </a:xfrm>
        </p:grpSpPr>
        <p:sp>
          <p:nvSpPr>
            <p:cNvPr id="632" name="Dikdörtgen 11"/>
            <p:cNvSpPr/>
            <p:nvPr/>
          </p:nvSpPr>
          <p:spPr>
            <a:xfrm>
              <a:off x="0" y="-1440"/>
              <a:ext cx="9143280" cy="570960"/>
            </a:xfrm>
            <a:prstGeom prst="rect">
              <a:avLst/>
            </a:prstGeom>
            <a:solidFill>
              <a:srgbClr val="D9D9D9"/>
            </a:solidFill>
            <a:ln>
              <a:solidFill>
                <a:srgbClr val="D9D9D9"/>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pPr>
              <a:r>
                <a:rPr lang="tr-TR" sz="2100" b="0" strike="noStrike" spc="-1">
                  <a:solidFill>
                    <a:srgbClr val="C50000"/>
                  </a:solidFill>
                  <a:latin typeface="Times New Roman"/>
                  <a:ea typeface="DejaVu Sans"/>
                </a:rPr>
                <a:t> SPHINCS+</a:t>
              </a:r>
              <a:endParaRPr lang="en-US" sz="2100" b="0" strike="noStrike" spc="-1">
                <a:latin typeface="Arial"/>
              </a:endParaRPr>
            </a:p>
          </p:txBody>
        </p:sp>
        <p:pic>
          <p:nvPicPr>
            <p:cNvPr id="633" name="Resim 12"/>
            <p:cNvPicPr/>
            <p:nvPr/>
          </p:nvPicPr>
          <p:blipFill>
            <a:blip r:embed="rId3"/>
            <a:stretch/>
          </p:blipFill>
          <p:spPr>
            <a:xfrm>
              <a:off x="8335440" y="-26640"/>
              <a:ext cx="613440" cy="621000"/>
            </a:xfrm>
            <a:prstGeom prst="rect">
              <a:avLst/>
            </a:prstGeom>
            <a:ln w="0">
              <a:noFill/>
            </a:ln>
          </p:spPr>
        </p:pic>
      </p:grpSp>
      <p:sp>
        <p:nvSpPr>
          <p:cNvPr id="634" name="Dikdörtgen 13"/>
          <p:cNvSpPr/>
          <p:nvPr/>
        </p:nvSpPr>
        <p:spPr>
          <a:xfrm>
            <a:off x="133560" y="750600"/>
            <a:ext cx="363204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tr-TR" sz="1800" b="1" strike="noStrike" spc="-1">
                <a:solidFill>
                  <a:srgbClr val="000000"/>
                </a:solidFill>
                <a:latin typeface="Times New Roman"/>
                <a:ea typeface="DejaVu Sans"/>
              </a:rPr>
              <a:t>XMSS</a:t>
            </a:r>
            <a:endParaRPr lang="en-US" sz="1800" b="0" strike="noStrike" spc="-1">
              <a:latin typeface="Arial"/>
            </a:endParaRPr>
          </a:p>
        </p:txBody>
      </p:sp>
      <p:pic>
        <p:nvPicPr>
          <p:cNvPr id="635" name="Resim 3"/>
          <p:cNvPicPr/>
          <p:nvPr/>
        </p:nvPicPr>
        <p:blipFill>
          <a:blip r:embed="rId4"/>
          <a:stretch/>
        </p:blipFill>
        <p:spPr>
          <a:xfrm>
            <a:off x="525109" y="1760400"/>
            <a:ext cx="6903360" cy="3337200"/>
          </a:xfrm>
          <a:prstGeom prst="rect">
            <a:avLst/>
          </a:prstGeom>
          <a:ln w="0">
            <a:noFill/>
          </a:ln>
        </p:spPr>
      </p:pic>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6" name="Dikdörtgen 4"/>
          <p:cNvSpPr/>
          <p:nvPr/>
        </p:nvSpPr>
        <p:spPr>
          <a:xfrm>
            <a:off x="0" y="6486120"/>
            <a:ext cx="9143280" cy="179640"/>
          </a:xfrm>
          <a:prstGeom prst="rect">
            <a:avLst/>
          </a:prstGeom>
          <a:solidFill>
            <a:srgbClr val="D9D9D9"/>
          </a:solidFill>
          <a:ln>
            <a:solidFill>
              <a:srgbClr val="ECECEC"/>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tabLst>
                <a:tab pos="0" algn="l"/>
              </a:tabLst>
            </a:pPr>
            <a:r>
              <a:rPr lang="tr-TR" sz="1200" b="0" strike="noStrike" spc="-1">
                <a:solidFill>
                  <a:srgbClr val="BE4343"/>
                </a:solidFill>
                <a:latin typeface="Times New Roman"/>
                <a:ea typeface="DejaVu Sans"/>
              </a:rPr>
              <a:t>Halil İbrahim Kaplan</a:t>
            </a:r>
            <a:endParaRPr lang="en-US" sz="1200" b="0" strike="noStrike" spc="-1">
              <a:latin typeface="Arial"/>
            </a:endParaRPr>
          </a:p>
        </p:txBody>
      </p:sp>
      <p:sp>
        <p:nvSpPr>
          <p:cNvPr id="637" name="Dikdörtgen 5"/>
          <p:cNvSpPr/>
          <p:nvPr/>
        </p:nvSpPr>
        <p:spPr>
          <a:xfrm>
            <a:off x="0" y="6666480"/>
            <a:ext cx="9143280" cy="190800"/>
          </a:xfrm>
          <a:prstGeom prst="rect">
            <a:avLst/>
          </a:prstGeom>
          <a:solidFill>
            <a:srgbClr val="B01000"/>
          </a:solidFill>
          <a:ln>
            <a:solidFill>
              <a:srgbClr val="B01001"/>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tabLst>
                <a:tab pos="0" algn="l"/>
              </a:tabLst>
            </a:pPr>
            <a:r>
              <a:rPr lang="tr-TR" sz="1200" b="0" strike="noStrike" spc="-1">
                <a:solidFill>
                  <a:srgbClr val="FFFFFF"/>
                </a:solidFill>
                <a:latin typeface="Times New Roman"/>
                <a:ea typeface="DejaVu Sans"/>
              </a:rPr>
              <a:t>Hash Based Signatures</a:t>
            </a:r>
            <a:endParaRPr lang="en-US" sz="1200" b="0" strike="noStrike" spc="-1">
              <a:latin typeface="Arial"/>
            </a:endParaRPr>
          </a:p>
        </p:txBody>
      </p:sp>
      <p:grpSp>
        <p:nvGrpSpPr>
          <p:cNvPr id="638" name="Grup 9"/>
          <p:cNvGrpSpPr/>
          <p:nvPr/>
        </p:nvGrpSpPr>
        <p:grpSpPr>
          <a:xfrm>
            <a:off x="0" y="-26640"/>
            <a:ext cx="9143280" cy="621000"/>
            <a:chOff x="0" y="-26640"/>
            <a:chExt cx="9143280" cy="621000"/>
          </a:xfrm>
        </p:grpSpPr>
        <p:sp>
          <p:nvSpPr>
            <p:cNvPr id="639" name="Dikdörtgen 11"/>
            <p:cNvSpPr/>
            <p:nvPr/>
          </p:nvSpPr>
          <p:spPr>
            <a:xfrm>
              <a:off x="0" y="-1440"/>
              <a:ext cx="9143280" cy="570960"/>
            </a:xfrm>
            <a:prstGeom prst="rect">
              <a:avLst/>
            </a:prstGeom>
            <a:solidFill>
              <a:srgbClr val="D9D9D9"/>
            </a:solidFill>
            <a:ln>
              <a:solidFill>
                <a:srgbClr val="D9D9D9"/>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pPr>
              <a:r>
                <a:rPr lang="tr-TR" sz="2100" b="0" strike="noStrike" spc="-1">
                  <a:solidFill>
                    <a:srgbClr val="C50000"/>
                  </a:solidFill>
                  <a:latin typeface="Times New Roman"/>
                  <a:ea typeface="DejaVu Sans"/>
                </a:rPr>
                <a:t> SPHINCS+</a:t>
              </a:r>
              <a:endParaRPr lang="en-US" sz="2100" b="0" strike="noStrike" spc="-1">
                <a:latin typeface="Arial"/>
              </a:endParaRPr>
            </a:p>
          </p:txBody>
        </p:sp>
        <p:pic>
          <p:nvPicPr>
            <p:cNvPr id="640" name="Resim 12"/>
            <p:cNvPicPr/>
            <p:nvPr/>
          </p:nvPicPr>
          <p:blipFill>
            <a:blip r:embed="rId3"/>
            <a:stretch/>
          </p:blipFill>
          <p:spPr>
            <a:xfrm>
              <a:off x="8335440" y="-26640"/>
              <a:ext cx="613440" cy="621000"/>
            </a:xfrm>
            <a:prstGeom prst="rect">
              <a:avLst/>
            </a:prstGeom>
            <a:ln w="0">
              <a:noFill/>
            </a:ln>
          </p:spPr>
        </p:pic>
      </p:grpSp>
      <p:sp>
        <p:nvSpPr>
          <p:cNvPr id="641" name="Dikdörtgen 13"/>
          <p:cNvSpPr/>
          <p:nvPr/>
        </p:nvSpPr>
        <p:spPr>
          <a:xfrm>
            <a:off x="133560" y="750600"/>
            <a:ext cx="363204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tr-TR" sz="1800" b="1" strike="noStrike" spc="-1">
                <a:solidFill>
                  <a:srgbClr val="000000"/>
                </a:solidFill>
                <a:latin typeface="Times New Roman"/>
                <a:ea typeface="DejaVu Sans"/>
              </a:rPr>
              <a:t>XMSS</a:t>
            </a:r>
            <a:endParaRPr lang="en-US" sz="1800" b="0" strike="noStrike" spc="-1">
              <a:latin typeface="Arial"/>
            </a:endParaRPr>
          </a:p>
        </p:txBody>
      </p:sp>
      <p:grpSp>
        <p:nvGrpSpPr>
          <p:cNvPr id="642" name="Grup 6"/>
          <p:cNvGrpSpPr/>
          <p:nvPr/>
        </p:nvGrpSpPr>
        <p:grpSpPr>
          <a:xfrm>
            <a:off x="235120" y="1114560"/>
            <a:ext cx="6706800" cy="5070240"/>
            <a:chOff x="870120" y="1119600"/>
            <a:chExt cx="6706800" cy="5070240"/>
          </a:xfrm>
        </p:grpSpPr>
        <p:pic>
          <p:nvPicPr>
            <p:cNvPr id="643" name="Resim 1"/>
            <p:cNvPicPr/>
            <p:nvPr/>
          </p:nvPicPr>
          <p:blipFill>
            <a:blip r:embed="rId4"/>
            <a:stretch/>
          </p:blipFill>
          <p:spPr>
            <a:xfrm>
              <a:off x="1342800" y="1119600"/>
              <a:ext cx="6234120" cy="3233160"/>
            </a:xfrm>
            <a:prstGeom prst="rect">
              <a:avLst/>
            </a:prstGeom>
            <a:ln w="0">
              <a:noFill/>
            </a:ln>
          </p:spPr>
        </p:pic>
        <p:pic>
          <p:nvPicPr>
            <p:cNvPr id="644" name="Resim 2"/>
            <p:cNvPicPr/>
            <p:nvPr/>
          </p:nvPicPr>
          <p:blipFill>
            <a:blip r:embed="rId5"/>
            <a:stretch/>
          </p:blipFill>
          <p:spPr>
            <a:xfrm>
              <a:off x="870120" y="4350960"/>
              <a:ext cx="6475320" cy="1838880"/>
            </a:xfrm>
            <a:prstGeom prst="rect">
              <a:avLst/>
            </a:prstGeom>
            <a:ln w="0">
              <a:noFill/>
            </a:ln>
          </p:spPr>
        </p:pic>
      </p:grpSp>
      <p:sp>
        <p:nvSpPr>
          <p:cNvPr id="2" name="Düz Ok Bağlayıcısı 10">
            <a:extLst>
              <a:ext uri="{FF2B5EF4-FFF2-40B4-BE49-F238E27FC236}">
                <a16:creationId xmlns:a16="http://schemas.microsoft.com/office/drawing/2014/main" id="{4F3430BC-BDE6-196B-F29C-C1DBEBE994F3}"/>
              </a:ext>
            </a:extLst>
          </p:cNvPr>
          <p:cNvSpPr/>
          <p:nvPr/>
        </p:nvSpPr>
        <p:spPr>
          <a:xfrm>
            <a:off x="5033426" y="4781223"/>
            <a:ext cx="560520" cy="360"/>
          </a:xfrm>
          <a:custGeom>
            <a:avLst/>
            <a:gdLst/>
            <a:ahLst/>
            <a:cxnLst/>
            <a:rect l="l" t="t" r="r" b="b"/>
            <a:pathLst>
              <a:path w="21600" h="21600">
                <a:moveTo>
                  <a:pt x="0" y="0"/>
                </a:moveTo>
                <a:lnTo>
                  <a:pt x="21600" y="21600"/>
                </a:lnTo>
              </a:path>
            </a:pathLst>
          </a:custGeom>
          <a:noFill/>
          <a:ln>
            <a:solidFill>
              <a:srgbClr val="00B050"/>
            </a:solidFill>
            <a:tailEnd type="triangle" w="med" len="med"/>
          </a:ln>
        </p:spPr>
        <p:style>
          <a:lnRef idx="1">
            <a:schemeClr val="accent1"/>
          </a:lnRef>
          <a:fillRef idx="0">
            <a:schemeClr val="accent1"/>
          </a:fillRef>
          <a:effectRef idx="0">
            <a:schemeClr val="accent1"/>
          </a:effectRef>
          <a:fontRef idx="minor"/>
        </p:style>
      </p:sp>
      <p:sp>
        <p:nvSpPr>
          <p:cNvPr id="3" name="Metin kutusu 14">
            <a:extLst>
              <a:ext uri="{FF2B5EF4-FFF2-40B4-BE49-F238E27FC236}">
                <a16:creationId xmlns:a16="http://schemas.microsoft.com/office/drawing/2014/main" id="{B9F55493-84A6-5AC0-03B8-2B31CD11BAD9}"/>
              </a:ext>
            </a:extLst>
          </p:cNvPr>
          <p:cNvSpPr/>
          <p:nvPr/>
        </p:nvSpPr>
        <p:spPr>
          <a:xfrm>
            <a:off x="5593946" y="4634092"/>
            <a:ext cx="3160587" cy="275545"/>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buNone/>
            </a:pPr>
            <a:r>
              <a:rPr lang="tr-TR" sz="1200" b="0" strike="noStrike" spc="-1" dirty="0" err="1">
                <a:solidFill>
                  <a:srgbClr val="00B050"/>
                </a:solidFill>
                <a:latin typeface="Times New Roman"/>
                <a:ea typeface="DejaVu Sans"/>
              </a:rPr>
              <a:t>Changes</a:t>
            </a:r>
            <a:r>
              <a:rPr lang="tr-TR" sz="1200" b="0" strike="noStrike" spc="-1" dirty="0">
                <a:solidFill>
                  <a:srgbClr val="00B050"/>
                </a:solidFill>
                <a:latin typeface="Times New Roman"/>
                <a:ea typeface="DejaVu Sans"/>
              </a:rPr>
              <a:t> </a:t>
            </a:r>
            <a:r>
              <a:rPr lang="tr-TR" sz="1200" b="0" strike="noStrike" spc="-1" dirty="0" err="1">
                <a:solidFill>
                  <a:srgbClr val="00B050"/>
                </a:solidFill>
                <a:latin typeface="Times New Roman"/>
                <a:ea typeface="DejaVu Sans"/>
              </a:rPr>
              <a:t>according</a:t>
            </a:r>
            <a:r>
              <a:rPr lang="tr-TR" sz="1200" b="0" strike="noStrike" spc="-1" dirty="0">
                <a:solidFill>
                  <a:srgbClr val="00B050"/>
                </a:solidFill>
                <a:latin typeface="Times New Roman"/>
                <a:ea typeface="DejaVu Sans"/>
              </a:rPr>
              <a:t> </a:t>
            </a:r>
            <a:r>
              <a:rPr lang="tr-TR" sz="1200" b="0" strike="noStrike" spc="-1" dirty="0" err="1">
                <a:solidFill>
                  <a:srgbClr val="00B050"/>
                </a:solidFill>
                <a:latin typeface="Times New Roman"/>
                <a:ea typeface="DejaVu Sans"/>
              </a:rPr>
              <a:t>to</a:t>
            </a:r>
            <a:r>
              <a:rPr lang="tr-TR" sz="1200" b="0" strike="noStrike" spc="-1" dirty="0">
                <a:solidFill>
                  <a:srgbClr val="00B050"/>
                </a:solidFill>
                <a:latin typeface="Times New Roman"/>
                <a:ea typeface="DejaVu Sans"/>
              </a:rPr>
              <a:t> </a:t>
            </a:r>
            <a:r>
              <a:rPr lang="tr-TR" sz="1200" b="0" strike="noStrike" spc="-1" dirty="0" err="1">
                <a:solidFill>
                  <a:srgbClr val="00B050"/>
                </a:solidFill>
                <a:latin typeface="Times New Roman"/>
                <a:ea typeface="DejaVu Sans"/>
              </a:rPr>
              <a:t>position</a:t>
            </a:r>
            <a:r>
              <a:rPr lang="tr-TR" sz="1200" b="0" strike="noStrike" spc="-1" dirty="0">
                <a:solidFill>
                  <a:srgbClr val="00B050"/>
                </a:solidFill>
                <a:latin typeface="Times New Roman"/>
                <a:ea typeface="DejaVu Sans"/>
              </a:rPr>
              <a:t> of </a:t>
            </a:r>
            <a:r>
              <a:rPr lang="tr-TR" sz="1200" b="0" strike="noStrike" spc="-1" dirty="0" err="1">
                <a:solidFill>
                  <a:srgbClr val="00B050"/>
                </a:solidFill>
                <a:latin typeface="Times New Roman"/>
                <a:ea typeface="DejaVu Sans"/>
              </a:rPr>
              <a:t>node</a:t>
            </a:r>
            <a:r>
              <a:rPr lang="tr-TR" sz="1200" b="0" strike="noStrike" spc="-1" dirty="0">
                <a:solidFill>
                  <a:srgbClr val="00B050"/>
                </a:solidFill>
                <a:latin typeface="Times New Roman"/>
                <a:ea typeface="DejaVu Sans"/>
              </a:rPr>
              <a:t>[0] in </a:t>
            </a:r>
            <a:r>
              <a:rPr lang="tr-TR" sz="1200" b="0" strike="noStrike" spc="-1" dirty="0" err="1">
                <a:solidFill>
                  <a:srgbClr val="00B050"/>
                </a:solidFill>
                <a:latin typeface="Times New Roman"/>
                <a:ea typeface="DejaVu Sans"/>
              </a:rPr>
              <a:t>tree</a:t>
            </a:r>
            <a:endParaRPr lang="tr-TR" sz="1200" b="0" strike="noStrike" spc="-1" dirty="0">
              <a:solidFill>
                <a:srgbClr val="00B050"/>
              </a:solidFill>
              <a:latin typeface="Times New Roman"/>
            </a:endParaRPr>
          </a:p>
        </p:txBody>
      </p:sp>
      <p:sp>
        <p:nvSpPr>
          <p:cNvPr id="4" name="Sağ Köşeli Ayraç 3">
            <a:extLst>
              <a:ext uri="{FF2B5EF4-FFF2-40B4-BE49-F238E27FC236}">
                <a16:creationId xmlns:a16="http://schemas.microsoft.com/office/drawing/2014/main" id="{43B0A6C9-EA9C-73F5-5CD6-8C7FDDF6AED6}"/>
              </a:ext>
            </a:extLst>
          </p:cNvPr>
          <p:cNvSpPr/>
          <p:nvPr/>
        </p:nvSpPr>
        <p:spPr>
          <a:xfrm>
            <a:off x="4928369" y="4345199"/>
            <a:ext cx="109604" cy="853333"/>
          </a:xfrm>
          <a:prstGeom prst="rightBracket">
            <a:avLst/>
          </a:prstGeom>
          <a:ln>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tr-T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 name="Dikdörtgen 4"/>
          <p:cNvSpPr/>
          <p:nvPr/>
        </p:nvSpPr>
        <p:spPr>
          <a:xfrm>
            <a:off x="0" y="6486120"/>
            <a:ext cx="9143280" cy="179640"/>
          </a:xfrm>
          <a:prstGeom prst="rect">
            <a:avLst/>
          </a:prstGeom>
          <a:solidFill>
            <a:srgbClr val="D9D9D9"/>
          </a:solidFill>
          <a:ln>
            <a:solidFill>
              <a:srgbClr val="ECECEC"/>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tabLst>
                <a:tab pos="0" algn="l"/>
              </a:tabLst>
            </a:pPr>
            <a:r>
              <a:rPr lang="tr-TR" sz="1200" b="0" strike="noStrike" spc="-1">
                <a:solidFill>
                  <a:srgbClr val="BE4343"/>
                </a:solidFill>
                <a:latin typeface="Times New Roman"/>
                <a:ea typeface="DejaVu Sans"/>
              </a:rPr>
              <a:t>Halil İbrahim Kaplan</a:t>
            </a:r>
            <a:endParaRPr lang="en-US" sz="1200" b="0" strike="noStrike" spc="-1">
              <a:latin typeface="Arial"/>
            </a:endParaRPr>
          </a:p>
        </p:txBody>
      </p:sp>
      <p:sp>
        <p:nvSpPr>
          <p:cNvPr id="646" name="Dikdörtgen 5"/>
          <p:cNvSpPr/>
          <p:nvPr/>
        </p:nvSpPr>
        <p:spPr>
          <a:xfrm>
            <a:off x="0" y="6666480"/>
            <a:ext cx="9143280" cy="190800"/>
          </a:xfrm>
          <a:prstGeom prst="rect">
            <a:avLst/>
          </a:prstGeom>
          <a:solidFill>
            <a:srgbClr val="B01000"/>
          </a:solidFill>
          <a:ln>
            <a:solidFill>
              <a:srgbClr val="B01001"/>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tabLst>
                <a:tab pos="0" algn="l"/>
              </a:tabLst>
            </a:pPr>
            <a:r>
              <a:rPr lang="tr-TR" sz="1200" b="0" strike="noStrike" spc="-1">
                <a:solidFill>
                  <a:srgbClr val="FFFFFF"/>
                </a:solidFill>
                <a:latin typeface="Times New Roman"/>
                <a:ea typeface="DejaVu Sans"/>
              </a:rPr>
              <a:t>Hash Based Signatures</a:t>
            </a:r>
            <a:endParaRPr lang="en-US" sz="1200" b="0" strike="noStrike" spc="-1">
              <a:latin typeface="Arial"/>
            </a:endParaRPr>
          </a:p>
        </p:txBody>
      </p:sp>
      <p:grpSp>
        <p:nvGrpSpPr>
          <p:cNvPr id="647" name="Grup 9"/>
          <p:cNvGrpSpPr/>
          <p:nvPr/>
        </p:nvGrpSpPr>
        <p:grpSpPr>
          <a:xfrm>
            <a:off x="0" y="-26640"/>
            <a:ext cx="9143280" cy="621000"/>
            <a:chOff x="0" y="-26640"/>
            <a:chExt cx="9143280" cy="621000"/>
          </a:xfrm>
        </p:grpSpPr>
        <p:sp>
          <p:nvSpPr>
            <p:cNvPr id="648" name="Dikdörtgen 11"/>
            <p:cNvSpPr/>
            <p:nvPr/>
          </p:nvSpPr>
          <p:spPr>
            <a:xfrm>
              <a:off x="0" y="-1440"/>
              <a:ext cx="9143280" cy="570960"/>
            </a:xfrm>
            <a:prstGeom prst="rect">
              <a:avLst/>
            </a:prstGeom>
            <a:solidFill>
              <a:srgbClr val="D9D9D9"/>
            </a:solidFill>
            <a:ln>
              <a:solidFill>
                <a:srgbClr val="D9D9D9"/>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pPr>
              <a:r>
                <a:rPr lang="tr-TR" sz="2100" b="0" strike="noStrike" spc="-1">
                  <a:solidFill>
                    <a:srgbClr val="C50000"/>
                  </a:solidFill>
                  <a:latin typeface="Times New Roman"/>
                  <a:ea typeface="DejaVu Sans"/>
                </a:rPr>
                <a:t> SPHINCS+</a:t>
              </a:r>
              <a:endParaRPr lang="en-US" sz="2100" b="0" strike="noStrike" spc="-1">
                <a:latin typeface="Arial"/>
              </a:endParaRPr>
            </a:p>
          </p:txBody>
        </p:sp>
        <p:pic>
          <p:nvPicPr>
            <p:cNvPr id="649" name="Resim 12"/>
            <p:cNvPicPr/>
            <p:nvPr/>
          </p:nvPicPr>
          <p:blipFill>
            <a:blip r:embed="rId3"/>
            <a:stretch/>
          </p:blipFill>
          <p:spPr>
            <a:xfrm>
              <a:off x="8335440" y="-26640"/>
              <a:ext cx="613440" cy="621000"/>
            </a:xfrm>
            <a:prstGeom prst="rect">
              <a:avLst/>
            </a:prstGeom>
            <a:ln w="0">
              <a:noFill/>
            </a:ln>
          </p:spPr>
        </p:pic>
      </p:grpSp>
      <p:sp>
        <p:nvSpPr>
          <p:cNvPr id="650" name="Dikdörtgen 13"/>
          <p:cNvSpPr/>
          <p:nvPr/>
        </p:nvSpPr>
        <p:spPr>
          <a:xfrm>
            <a:off x="133560" y="750600"/>
            <a:ext cx="363204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tr-TR" sz="1800" b="1" strike="noStrike" spc="-1">
                <a:solidFill>
                  <a:srgbClr val="000000"/>
                </a:solidFill>
                <a:latin typeface="Times New Roman"/>
                <a:ea typeface="DejaVu Sans"/>
              </a:rPr>
              <a:t>The Hypertree</a:t>
            </a:r>
            <a:endParaRPr lang="en-US" sz="1800" b="0" strike="noStrike" spc="-1">
              <a:latin typeface="Arial"/>
            </a:endParaRPr>
          </a:p>
        </p:txBody>
      </p:sp>
      <mc:AlternateContent xmlns:mc="http://schemas.openxmlformats.org/markup-compatibility/2006" xmlns:a14="http://schemas.microsoft.com/office/drawing/2010/main">
        <mc:Choice Requires="a14">
          <p:sp>
            <p:nvSpPr>
              <p:cNvPr id="651" name="Dikdörtgen 3"/>
              <p:cNvSpPr/>
              <p:nvPr/>
            </p:nvSpPr>
            <p:spPr>
              <a:xfrm>
                <a:off x="372960" y="1577880"/>
                <a:ext cx="8022960" cy="3243665"/>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285750" indent="-285750">
                  <a:lnSpc>
                    <a:spcPct val="100000"/>
                  </a:lnSpc>
                  <a:buFont typeface="Arial"/>
                  <a:buChar char="•"/>
                </a:pPr>
                <a:r>
                  <a:rPr lang="en-US" sz="1800" b="0" strike="noStrike" spc="-1" dirty="0">
                    <a:solidFill>
                      <a:srgbClr val="000000"/>
                    </a:solidFill>
                    <a:latin typeface="Times New Roman"/>
                    <a:ea typeface="DejaVu Sans"/>
                  </a:rPr>
                  <a:t>A HT is a tree of several layers of XMSS trees</a:t>
                </a:r>
                <a:endParaRPr lang="en-US" sz="1800" b="0" strike="noStrike" spc="-1" dirty="0">
                  <a:latin typeface="Arial"/>
                </a:endParaRPr>
              </a:p>
              <a:p>
                <a:pPr marL="285750" indent="-285750">
                  <a:lnSpc>
                    <a:spcPct val="100000"/>
                  </a:lnSpc>
                  <a:buFont typeface="Arial"/>
                  <a:buChar char="•"/>
                </a:pPr>
                <a:endParaRPr lang="en-US" sz="1800" b="0" strike="noStrike" spc="-1" dirty="0">
                  <a:latin typeface="Times New Roman"/>
                </a:endParaRPr>
              </a:p>
              <a:p>
                <a:pPr marL="285750" indent="-285750">
                  <a:buFont typeface="Arial"/>
                  <a:buChar char="•"/>
                </a:pPr>
                <a:endParaRPr lang="en-US" spc="-1" dirty="0">
                  <a:solidFill>
                    <a:srgbClr val="000000"/>
                  </a:solidFill>
                  <a:latin typeface="Times New Roman"/>
                  <a:ea typeface="DejaVu Sans"/>
                </a:endParaRPr>
              </a:p>
              <a:p>
                <a:pPr marL="285750" indent="-285750">
                  <a:buFont typeface="Arial"/>
                  <a:buChar char="•"/>
                </a:pPr>
                <a:r>
                  <a:rPr lang="en-US" spc="-1" dirty="0">
                    <a:solidFill>
                      <a:srgbClr val="000000"/>
                    </a:solidFill>
                    <a:latin typeface="Times New Roman"/>
                    <a:ea typeface="DejaVu Sans"/>
                  </a:rPr>
                  <a:t>All XMSS trees in HT have equal length</a:t>
                </a:r>
              </a:p>
              <a:p>
                <a:pPr marL="285750" indent="-285750">
                  <a:buFont typeface="Arial"/>
                  <a:buChar char="•"/>
                </a:pPr>
                <a:endParaRPr lang="en-US" spc="-1" dirty="0">
                  <a:solidFill>
                    <a:srgbClr val="000000"/>
                  </a:solidFill>
                  <a:latin typeface="Arial"/>
                  <a:ea typeface="DejaVu Sans"/>
                </a:endParaRPr>
              </a:p>
              <a:p>
                <a:pPr marL="285750" indent="-285750">
                  <a:buFont typeface="Arial"/>
                  <a:buChar char="•"/>
                </a:pPr>
                <a:endParaRPr lang="en-US" spc="-1" dirty="0">
                  <a:solidFill>
                    <a:srgbClr val="000000"/>
                  </a:solidFill>
                  <a:latin typeface="Arial"/>
                  <a:ea typeface="DejaVu Sans"/>
                </a:endParaRPr>
              </a:p>
              <a:p>
                <a:pPr marL="285750" indent="-285750">
                  <a:lnSpc>
                    <a:spcPct val="100000"/>
                  </a:lnSpc>
                  <a:buFont typeface="Arial"/>
                  <a:buChar char="•"/>
                </a:pPr>
                <a:r>
                  <a:rPr lang="en-US" sz="1800" b="0" strike="noStrike" spc="-1" dirty="0">
                    <a:solidFill>
                      <a:srgbClr val="000000"/>
                    </a:solidFill>
                    <a:latin typeface="Times New Roman"/>
                    <a:ea typeface="DejaVu Sans"/>
                  </a:rPr>
                  <a:t>Consider a HT of total height h that has d layers of XMSS trees of height h′ = h/d.</a:t>
                </a:r>
                <a:endParaRPr lang="en-US" sz="1800" b="0" strike="noStrike" spc="-1" dirty="0">
                  <a:latin typeface="Arial"/>
                </a:endParaRPr>
              </a:p>
              <a:p>
                <a:pPr marL="285750" indent="-285750">
                  <a:buFont typeface="Arial"/>
                  <a:buChar char="•"/>
                </a:pPr>
                <a:endParaRPr lang="en-US" sz="1800" b="0" strike="noStrike" spc="-1" dirty="0">
                  <a:latin typeface="Arial"/>
                </a:endParaRPr>
              </a:p>
              <a:p>
                <a:pPr marL="285750" indent="-285750">
                  <a:buFont typeface="Arial"/>
                  <a:buChar char="•"/>
                </a:pPr>
                <a:endParaRPr lang="en-US" spc="-1" dirty="0">
                  <a:solidFill>
                    <a:srgbClr val="000000"/>
                  </a:solidFill>
                  <a:latin typeface="Arial"/>
                  <a:ea typeface="DejaVu Sans"/>
                </a:endParaRPr>
              </a:p>
              <a:p>
                <a:pPr marL="285750" indent="-285750">
                  <a:lnSpc>
                    <a:spcPct val="100000"/>
                  </a:lnSpc>
                  <a:buFont typeface="Arial"/>
                  <a:buChar char="•"/>
                </a:pPr>
                <a:r>
                  <a:rPr lang="en-US" sz="1800" b="0" strike="noStrike" spc="-1" dirty="0">
                    <a:solidFill>
                      <a:srgbClr val="000000"/>
                    </a:solidFill>
                    <a:latin typeface="Times New Roman"/>
                    <a:ea typeface="DejaVu Sans"/>
                  </a:rPr>
                  <a:t>Then</a:t>
                </a:r>
                <a:r>
                  <a:rPr lang="tr-TR" sz="1800" b="0" strike="noStrike" spc="-1" dirty="0">
                    <a:solidFill>
                      <a:srgbClr val="000000"/>
                    </a:solidFill>
                    <a:latin typeface="Times New Roman"/>
                    <a:ea typeface="DejaVu Sans"/>
                  </a:rPr>
                  <a:t> </a:t>
                </a:r>
                <a:r>
                  <a:rPr lang="en-US" sz="1800" b="0" strike="noStrike" spc="-1" dirty="0">
                    <a:solidFill>
                      <a:srgbClr val="000000"/>
                    </a:solidFill>
                    <a:latin typeface="Times New Roman"/>
                    <a:ea typeface="DejaVu Sans"/>
                  </a:rPr>
                  <a:t>layer d − 1 contains one XMSS tree, layer d − 2 contains</a:t>
                </a:r>
                <a:r>
                  <a:rPr lang="tr-TR" sz="1800" b="0" strike="noStrike" spc="-1" dirty="0">
                    <a:solidFill>
                      <a:srgbClr val="000000"/>
                    </a:solidFill>
                    <a:latin typeface="Times New Roman"/>
                    <a:ea typeface="DejaVu Sans"/>
                  </a:rPr>
                  <a:t> </a:t>
                </a:r>
                <a14:m>
                  <m:oMath xmlns:m="http://schemas.openxmlformats.org/officeDocument/2006/math">
                    <m:sSup>
                      <m:sSupPr>
                        <m:ctrlPr>
                          <a:rPr lang="en-US" i="1">
                            <a:latin typeface="Cambria Math" panose="02040503050406030204" pitchFamily="18" charset="0"/>
                            <a:cs typeface="Times New Roman" panose="02020603050405020304" pitchFamily="18" charset="0"/>
                          </a:rPr>
                        </m:ctrlPr>
                      </m:sSupPr>
                      <m:e>
                        <m:r>
                          <a:rPr lang="tr-TR" i="1">
                            <a:latin typeface="Cambria Math" panose="02040503050406030204" pitchFamily="18" charset="0"/>
                            <a:cs typeface="Times New Roman" panose="02020603050405020304" pitchFamily="18" charset="0"/>
                          </a:rPr>
                          <m:t>2</m:t>
                        </m:r>
                      </m:e>
                      <m:sup>
                        <m:r>
                          <m:rPr>
                            <m:nor/>
                          </m:rPr>
                          <a:rPr lang="en-US" dirty="0">
                            <a:latin typeface="Times New Roman" panose="02020603050405020304" pitchFamily="18" charset="0"/>
                            <a:cs typeface="Times New Roman" panose="02020603050405020304" pitchFamily="18" charset="0"/>
                          </a:rPr>
                          <m:t>h</m:t>
                        </m:r>
                        <m:r>
                          <m:rPr>
                            <m:nor/>
                          </m:rPr>
                          <a:rPr lang="en-US" dirty="0">
                            <a:latin typeface="Times New Roman" panose="02020603050405020304" pitchFamily="18" charset="0"/>
                            <a:cs typeface="Times New Roman" panose="02020603050405020304" pitchFamily="18" charset="0"/>
                          </a:rPr>
                          <m:t>′</m:t>
                        </m:r>
                      </m:sup>
                    </m:sSup>
                  </m:oMath>
                </a14:m>
                <a:r>
                  <a:rPr lang="en-US" sz="1800" b="0" strike="noStrike" spc="-1" dirty="0">
                    <a:solidFill>
                      <a:srgbClr val="000000"/>
                    </a:solidFill>
                    <a:latin typeface="Times New Roman"/>
                    <a:ea typeface="DejaVu Sans"/>
                  </a:rPr>
                  <a:t> XMSS trees, and so on. Finally,</a:t>
                </a:r>
                <a:r>
                  <a:rPr lang="tr-TR" sz="1800" b="0" strike="noStrike" spc="-1" dirty="0">
                    <a:solidFill>
                      <a:srgbClr val="000000"/>
                    </a:solidFill>
                    <a:latin typeface="Times New Roman"/>
                    <a:ea typeface="DejaVu Sans"/>
                  </a:rPr>
                  <a:t> </a:t>
                </a:r>
                <a:r>
                  <a:rPr lang="en-US" sz="1800" b="0" strike="noStrike" spc="-1" dirty="0">
                    <a:solidFill>
                      <a:srgbClr val="000000"/>
                    </a:solidFill>
                    <a:latin typeface="Times New Roman"/>
                    <a:ea typeface="DejaVu Sans"/>
                  </a:rPr>
                  <a:t>layer 0 contains</a:t>
                </a:r>
                <a:r>
                  <a:rPr lang="tr-TR" sz="1800" b="0" strike="noStrike" spc="-1" dirty="0">
                    <a:solidFill>
                      <a:srgbClr val="000000"/>
                    </a:solidFill>
                    <a:latin typeface="Times New Roman"/>
                    <a:ea typeface="DejaVu Sans"/>
                  </a:rPr>
                  <a:t> </a:t>
                </a:r>
                <a14:m>
                  <m:oMath xmlns:m="http://schemas.openxmlformats.org/officeDocument/2006/math">
                    <m:sSup>
                      <m:sSupPr>
                        <m:ctrlPr>
                          <a:rPr lang="en-US" i="1">
                            <a:latin typeface="Cambria Math" panose="02040503050406030204" pitchFamily="18" charset="0"/>
                            <a:cs typeface="Times New Roman" panose="02020603050405020304" pitchFamily="18" charset="0"/>
                          </a:rPr>
                        </m:ctrlPr>
                      </m:sSupPr>
                      <m:e>
                        <m:r>
                          <a:rPr lang="tr-TR" i="1">
                            <a:latin typeface="Cambria Math" panose="02040503050406030204" pitchFamily="18" charset="0"/>
                            <a:cs typeface="Times New Roman" panose="02020603050405020304" pitchFamily="18" charset="0"/>
                          </a:rPr>
                          <m:t>2</m:t>
                        </m:r>
                      </m:e>
                      <m:sup>
                        <m:r>
                          <m:rPr>
                            <m:nor/>
                          </m:rPr>
                          <a:rPr lang="tr-TR">
                            <a:latin typeface="Times New Roman" panose="02020603050405020304" pitchFamily="18" charset="0"/>
                            <a:cs typeface="Times New Roman" panose="02020603050405020304" pitchFamily="18" charset="0"/>
                          </a:rPr>
                          <m:t>h</m:t>
                        </m:r>
                        <m:r>
                          <m:rPr>
                            <m:nor/>
                          </m:rPr>
                          <a:rPr lang="tr-TR">
                            <a:latin typeface="Times New Roman" panose="02020603050405020304" pitchFamily="18" charset="0"/>
                            <a:cs typeface="Times New Roman" panose="02020603050405020304" pitchFamily="18" charset="0"/>
                          </a:rPr>
                          <m:t>−</m:t>
                        </m:r>
                        <m:r>
                          <m:rPr>
                            <m:nor/>
                          </m:rPr>
                          <a:rPr lang="en-US" dirty="0">
                            <a:latin typeface="Times New Roman" panose="02020603050405020304" pitchFamily="18" charset="0"/>
                            <a:cs typeface="Times New Roman" panose="02020603050405020304" pitchFamily="18" charset="0"/>
                          </a:rPr>
                          <m:t>h</m:t>
                        </m:r>
                        <m:r>
                          <m:rPr>
                            <m:nor/>
                          </m:rPr>
                          <a:rPr lang="en-US" dirty="0">
                            <a:latin typeface="Times New Roman" panose="02020603050405020304" pitchFamily="18" charset="0"/>
                            <a:cs typeface="Times New Roman" panose="02020603050405020304" pitchFamily="18" charset="0"/>
                          </a:rPr>
                          <m:t>′</m:t>
                        </m:r>
                      </m:sup>
                    </m:sSup>
                  </m:oMath>
                </a14:m>
                <a:r>
                  <a:rPr lang="en-US" sz="1800" b="0" strike="noStrike" spc="-1" dirty="0">
                    <a:solidFill>
                      <a:srgbClr val="000000"/>
                    </a:solidFill>
                    <a:latin typeface="Times New Roman"/>
                    <a:ea typeface="DejaVu Sans"/>
                  </a:rPr>
                  <a:t> XMSS trees</a:t>
                </a:r>
                <a:endParaRPr lang="en-US" sz="1800" b="0" strike="noStrike" spc="-1" dirty="0">
                  <a:latin typeface="Arial"/>
                </a:endParaRPr>
              </a:p>
            </p:txBody>
          </p:sp>
        </mc:Choice>
        <mc:Fallback xmlns="">
          <p:sp>
            <p:nvSpPr>
              <p:cNvPr id="651" name="Dikdörtgen 3"/>
              <p:cNvSpPr>
                <a:spLocks noRot="1" noChangeAspect="1" noMove="1" noResize="1" noEditPoints="1" noAdjustHandles="1" noChangeArrowheads="1" noChangeShapeType="1" noTextEdit="1"/>
              </p:cNvSpPr>
              <p:nvPr/>
            </p:nvSpPr>
            <p:spPr>
              <a:xfrm>
                <a:off x="372960" y="1577880"/>
                <a:ext cx="8022960" cy="3243665"/>
              </a:xfrm>
              <a:prstGeom prst="rect">
                <a:avLst/>
              </a:prstGeom>
              <a:blipFill>
                <a:blip r:embed="rId4"/>
                <a:stretch>
                  <a:fillRect l="-532" t="-1128" b="-2068"/>
                </a:stretch>
              </a:blipFill>
              <a:ln w="0">
                <a:noFill/>
              </a:ln>
            </p:spPr>
            <p:txBody>
              <a:bodyPr/>
              <a:lstStyle/>
              <a:p>
                <a:r>
                  <a:rPr lang="en-US">
                    <a:noFill/>
                  </a:rPr>
                  <a:t> </a:t>
                </a:r>
              </a:p>
            </p:txBody>
          </p:sp>
        </mc:Fallback>
      </mc:AlternateContent>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52" name="Oval 45"/>
          <p:cNvSpPr/>
          <p:nvPr/>
        </p:nvSpPr>
        <p:spPr>
          <a:xfrm>
            <a:off x="2019600" y="1951560"/>
            <a:ext cx="289080" cy="280080"/>
          </a:xfrm>
          <a:prstGeom prst="ellipse">
            <a:avLst/>
          </a:prstGeom>
          <a:noFill/>
          <a:ln w="28575">
            <a:solidFill>
              <a:srgbClr val="5604F8"/>
            </a:solidFill>
          </a:ln>
        </p:spPr>
        <p:style>
          <a:lnRef idx="2">
            <a:schemeClr val="accent1">
              <a:shade val="50000"/>
            </a:schemeClr>
          </a:lnRef>
          <a:fillRef idx="1">
            <a:schemeClr val="accent1"/>
          </a:fillRef>
          <a:effectRef idx="0">
            <a:schemeClr val="accent1"/>
          </a:effectRef>
          <a:fontRef idx="minor"/>
        </p:style>
      </p:sp>
      <p:sp>
        <p:nvSpPr>
          <p:cNvPr id="653" name="Oval 46"/>
          <p:cNvSpPr/>
          <p:nvPr/>
        </p:nvSpPr>
        <p:spPr>
          <a:xfrm>
            <a:off x="2656800" y="1951560"/>
            <a:ext cx="289080" cy="280080"/>
          </a:xfrm>
          <a:prstGeom prst="ellipse">
            <a:avLst/>
          </a:prstGeom>
          <a:noFill/>
          <a:ln w="28575">
            <a:solidFill>
              <a:srgbClr val="5604F8"/>
            </a:solidFill>
          </a:ln>
        </p:spPr>
        <p:style>
          <a:lnRef idx="2">
            <a:schemeClr val="accent1">
              <a:shade val="50000"/>
            </a:schemeClr>
          </a:lnRef>
          <a:fillRef idx="1">
            <a:schemeClr val="accent1"/>
          </a:fillRef>
          <a:effectRef idx="0">
            <a:schemeClr val="accent1"/>
          </a:effectRef>
          <a:fontRef idx="minor"/>
        </p:style>
      </p:sp>
      <p:sp>
        <p:nvSpPr>
          <p:cNvPr id="654" name="Oval 47"/>
          <p:cNvSpPr/>
          <p:nvPr/>
        </p:nvSpPr>
        <p:spPr>
          <a:xfrm>
            <a:off x="3294000" y="1951560"/>
            <a:ext cx="289080" cy="280080"/>
          </a:xfrm>
          <a:prstGeom prst="ellipse">
            <a:avLst/>
          </a:prstGeom>
          <a:noFill/>
          <a:ln w="28575">
            <a:solidFill>
              <a:srgbClr val="5604F8"/>
            </a:solidFill>
          </a:ln>
        </p:spPr>
        <p:style>
          <a:lnRef idx="2">
            <a:schemeClr val="accent1">
              <a:shade val="50000"/>
            </a:schemeClr>
          </a:lnRef>
          <a:fillRef idx="1">
            <a:schemeClr val="accent1"/>
          </a:fillRef>
          <a:effectRef idx="0">
            <a:schemeClr val="accent1"/>
          </a:effectRef>
          <a:fontRef idx="minor"/>
        </p:style>
      </p:sp>
      <p:sp>
        <p:nvSpPr>
          <p:cNvPr id="655" name="Oval 48"/>
          <p:cNvSpPr/>
          <p:nvPr/>
        </p:nvSpPr>
        <p:spPr>
          <a:xfrm>
            <a:off x="3931200" y="1951560"/>
            <a:ext cx="289080" cy="280080"/>
          </a:xfrm>
          <a:prstGeom prst="ellipse">
            <a:avLst/>
          </a:prstGeom>
          <a:noFill/>
          <a:ln w="28575">
            <a:solidFill>
              <a:srgbClr val="5604F8"/>
            </a:solidFill>
          </a:ln>
        </p:spPr>
        <p:style>
          <a:lnRef idx="2">
            <a:schemeClr val="accent1">
              <a:shade val="50000"/>
            </a:schemeClr>
          </a:lnRef>
          <a:fillRef idx="1">
            <a:schemeClr val="accent1"/>
          </a:fillRef>
          <a:effectRef idx="0">
            <a:schemeClr val="accent1"/>
          </a:effectRef>
          <a:fontRef idx="minor"/>
        </p:style>
      </p:sp>
      <p:sp>
        <p:nvSpPr>
          <p:cNvPr id="656" name="Oval 49"/>
          <p:cNvSpPr/>
          <p:nvPr/>
        </p:nvSpPr>
        <p:spPr>
          <a:xfrm>
            <a:off x="2309400" y="1344600"/>
            <a:ext cx="289080" cy="280080"/>
          </a:xfrm>
          <a:prstGeom prst="ellipse">
            <a:avLst/>
          </a:prstGeom>
          <a:noFill/>
          <a:ln w="28575">
            <a:solidFill>
              <a:srgbClr val="5604F8"/>
            </a:solidFill>
          </a:ln>
        </p:spPr>
        <p:style>
          <a:lnRef idx="2">
            <a:schemeClr val="accent1">
              <a:shade val="50000"/>
            </a:schemeClr>
          </a:lnRef>
          <a:fillRef idx="1">
            <a:schemeClr val="accent1"/>
          </a:fillRef>
          <a:effectRef idx="0">
            <a:schemeClr val="accent1"/>
          </a:effectRef>
          <a:fontRef idx="minor"/>
        </p:style>
      </p:sp>
      <p:sp>
        <p:nvSpPr>
          <p:cNvPr id="657" name="Oval 50"/>
          <p:cNvSpPr/>
          <p:nvPr/>
        </p:nvSpPr>
        <p:spPr>
          <a:xfrm>
            <a:off x="3583800" y="1344600"/>
            <a:ext cx="289080" cy="280080"/>
          </a:xfrm>
          <a:prstGeom prst="ellipse">
            <a:avLst/>
          </a:prstGeom>
          <a:noFill/>
          <a:ln w="28575">
            <a:solidFill>
              <a:srgbClr val="5604F8"/>
            </a:solidFill>
          </a:ln>
        </p:spPr>
        <p:style>
          <a:lnRef idx="2">
            <a:schemeClr val="accent1">
              <a:shade val="50000"/>
            </a:schemeClr>
          </a:lnRef>
          <a:fillRef idx="1">
            <a:schemeClr val="accent1"/>
          </a:fillRef>
          <a:effectRef idx="0">
            <a:schemeClr val="accent1"/>
          </a:effectRef>
          <a:fontRef idx="minor"/>
        </p:style>
      </p:sp>
      <p:sp>
        <p:nvSpPr>
          <p:cNvPr id="658" name="Oval 51"/>
          <p:cNvSpPr/>
          <p:nvPr/>
        </p:nvSpPr>
        <p:spPr>
          <a:xfrm>
            <a:off x="2937600" y="794880"/>
            <a:ext cx="289080" cy="280080"/>
          </a:xfrm>
          <a:prstGeom prst="ellipse">
            <a:avLst/>
          </a:prstGeom>
          <a:noFill/>
          <a:ln w="28575">
            <a:solidFill>
              <a:srgbClr val="5604F8"/>
            </a:solidFill>
          </a:ln>
        </p:spPr>
        <p:style>
          <a:lnRef idx="2">
            <a:schemeClr val="accent1">
              <a:shade val="50000"/>
            </a:schemeClr>
          </a:lnRef>
          <a:fillRef idx="1">
            <a:schemeClr val="accent1"/>
          </a:fillRef>
          <a:effectRef idx="0">
            <a:schemeClr val="accent1"/>
          </a:effectRef>
          <a:fontRef idx="minor"/>
        </p:style>
      </p:sp>
      <p:sp>
        <p:nvSpPr>
          <p:cNvPr id="659" name="Düz Bağlayıcı 52"/>
          <p:cNvSpPr/>
          <p:nvPr/>
        </p:nvSpPr>
        <p:spPr>
          <a:xfrm flipH="1" flipV="1">
            <a:off x="2454120" y="1625040"/>
            <a:ext cx="347400" cy="326520"/>
          </a:xfrm>
          <a:prstGeom prst="line">
            <a:avLst/>
          </a:prstGeom>
          <a:ln>
            <a:solidFill>
              <a:srgbClr val="000000"/>
            </a:solidFill>
          </a:ln>
        </p:spPr>
        <p:style>
          <a:lnRef idx="1">
            <a:schemeClr val="accent1"/>
          </a:lnRef>
          <a:fillRef idx="0">
            <a:schemeClr val="accent1"/>
          </a:fillRef>
          <a:effectRef idx="0">
            <a:schemeClr val="accent1"/>
          </a:effectRef>
          <a:fontRef idx="minor"/>
        </p:style>
      </p:sp>
      <p:sp>
        <p:nvSpPr>
          <p:cNvPr id="660" name="Düz Bağlayıcı 53"/>
          <p:cNvSpPr/>
          <p:nvPr/>
        </p:nvSpPr>
        <p:spPr>
          <a:xfrm flipV="1">
            <a:off x="2164320" y="1625040"/>
            <a:ext cx="289800" cy="326520"/>
          </a:xfrm>
          <a:prstGeom prst="line">
            <a:avLst/>
          </a:prstGeom>
          <a:ln>
            <a:solidFill>
              <a:srgbClr val="000000"/>
            </a:solidFill>
          </a:ln>
        </p:spPr>
        <p:style>
          <a:lnRef idx="1">
            <a:schemeClr val="accent1"/>
          </a:lnRef>
          <a:fillRef idx="0">
            <a:schemeClr val="accent1"/>
          </a:fillRef>
          <a:effectRef idx="0">
            <a:schemeClr val="accent1"/>
          </a:effectRef>
          <a:fontRef idx="minor"/>
        </p:style>
      </p:sp>
      <p:sp>
        <p:nvSpPr>
          <p:cNvPr id="661" name="Düz Bağlayıcı 54"/>
          <p:cNvSpPr/>
          <p:nvPr/>
        </p:nvSpPr>
        <p:spPr>
          <a:xfrm flipH="1" flipV="1">
            <a:off x="3728160" y="1638360"/>
            <a:ext cx="347760" cy="326160"/>
          </a:xfrm>
          <a:prstGeom prst="line">
            <a:avLst/>
          </a:prstGeom>
          <a:ln>
            <a:solidFill>
              <a:srgbClr val="000000"/>
            </a:solidFill>
          </a:ln>
        </p:spPr>
        <p:style>
          <a:lnRef idx="1">
            <a:schemeClr val="accent1"/>
          </a:lnRef>
          <a:fillRef idx="0">
            <a:schemeClr val="accent1"/>
          </a:fillRef>
          <a:effectRef idx="0">
            <a:schemeClr val="accent1"/>
          </a:effectRef>
          <a:fontRef idx="minor"/>
        </p:style>
      </p:sp>
      <p:sp>
        <p:nvSpPr>
          <p:cNvPr id="662" name="Düz Bağlayıcı 55"/>
          <p:cNvSpPr/>
          <p:nvPr/>
        </p:nvSpPr>
        <p:spPr>
          <a:xfrm flipV="1">
            <a:off x="3438720" y="1638360"/>
            <a:ext cx="289440" cy="326160"/>
          </a:xfrm>
          <a:prstGeom prst="line">
            <a:avLst/>
          </a:prstGeom>
          <a:ln>
            <a:solidFill>
              <a:srgbClr val="000000"/>
            </a:solidFill>
          </a:ln>
        </p:spPr>
        <p:style>
          <a:lnRef idx="1">
            <a:schemeClr val="accent1"/>
          </a:lnRef>
          <a:fillRef idx="0">
            <a:schemeClr val="accent1"/>
          </a:fillRef>
          <a:effectRef idx="0">
            <a:schemeClr val="accent1"/>
          </a:effectRef>
          <a:fontRef idx="minor"/>
        </p:style>
      </p:sp>
      <p:sp>
        <p:nvSpPr>
          <p:cNvPr id="663" name="Düz Bağlayıcı 56"/>
          <p:cNvSpPr/>
          <p:nvPr/>
        </p:nvSpPr>
        <p:spPr>
          <a:xfrm flipV="1">
            <a:off x="2460960" y="1075320"/>
            <a:ext cx="621360" cy="288000"/>
          </a:xfrm>
          <a:prstGeom prst="line">
            <a:avLst/>
          </a:prstGeom>
          <a:ln>
            <a:solidFill>
              <a:srgbClr val="000000"/>
            </a:solidFill>
          </a:ln>
        </p:spPr>
        <p:style>
          <a:lnRef idx="1">
            <a:schemeClr val="accent1"/>
          </a:lnRef>
          <a:fillRef idx="0">
            <a:schemeClr val="accent1"/>
          </a:fillRef>
          <a:effectRef idx="0">
            <a:schemeClr val="accent1"/>
          </a:effectRef>
          <a:fontRef idx="minor"/>
        </p:style>
      </p:sp>
      <p:sp>
        <p:nvSpPr>
          <p:cNvPr id="664" name="Düz Bağlayıcı 57"/>
          <p:cNvSpPr/>
          <p:nvPr/>
        </p:nvSpPr>
        <p:spPr>
          <a:xfrm flipH="1" flipV="1">
            <a:off x="3082320" y="1075320"/>
            <a:ext cx="621000" cy="275400"/>
          </a:xfrm>
          <a:prstGeom prst="line">
            <a:avLst/>
          </a:prstGeom>
          <a:ln>
            <a:solidFill>
              <a:srgbClr val="000000"/>
            </a:solidFill>
          </a:ln>
        </p:spPr>
        <p:style>
          <a:lnRef idx="1">
            <a:schemeClr val="accent1"/>
          </a:lnRef>
          <a:fillRef idx="0">
            <a:schemeClr val="accent1"/>
          </a:fillRef>
          <a:effectRef idx="0">
            <a:schemeClr val="accent1"/>
          </a:effectRef>
          <a:fontRef idx="minor"/>
        </p:style>
      </p:sp>
      <p:sp>
        <p:nvSpPr>
          <p:cNvPr id="665" name="Oval 58"/>
          <p:cNvSpPr/>
          <p:nvPr/>
        </p:nvSpPr>
        <p:spPr>
          <a:xfrm>
            <a:off x="4423320" y="1964520"/>
            <a:ext cx="289080" cy="280080"/>
          </a:xfrm>
          <a:prstGeom prst="ellipse">
            <a:avLst/>
          </a:prstGeom>
          <a:noFill/>
          <a:ln w="28575">
            <a:solidFill>
              <a:srgbClr val="5604F8"/>
            </a:solidFill>
          </a:ln>
        </p:spPr>
        <p:style>
          <a:lnRef idx="2">
            <a:schemeClr val="accent1">
              <a:shade val="50000"/>
            </a:schemeClr>
          </a:lnRef>
          <a:fillRef idx="1">
            <a:schemeClr val="accent1"/>
          </a:fillRef>
          <a:effectRef idx="0">
            <a:schemeClr val="accent1"/>
          </a:effectRef>
          <a:fontRef idx="minor"/>
        </p:style>
      </p:sp>
      <p:sp>
        <p:nvSpPr>
          <p:cNvPr id="666" name="Oval 59"/>
          <p:cNvSpPr/>
          <p:nvPr/>
        </p:nvSpPr>
        <p:spPr>
          <a:xfrm>
            <a:off x="5060520" y="1964520"/>
            <a:ext cx="289080" cy="280080"/>
          </a:xfrm>
          <a:prstGeom prst="ellipse">
            <a:avLst/>
          </a:prstGeom>
          <a:noFill/>
          <a:ln w="28575">
            <a:solidFill>
              <a:srgbClr val="5604F8"/>
            </a:solidFill>
          </a:ln>
        </p:spPr>
        <p:style>
          <a:lnRef idx="2">
            <a:schemeClr val="accent1">
              <a:shade val="50000"/>
            </a:schemeClr>
          </a:lnRef>
          <a:fillRef idx="1">
            <a:schemeClr val="accent1"/>
          </a:fillRef>
          <a:effectRef idx="0">
            <a:schemeClr val="accent1"/>
          </a:effectRef>
          <a:fontRef idx="minor"/>
        </p:style>
      </p:sp>
      <p:sp>
        <p:nvSpPr>
          <p:cNvPr id="667" name="Oval 60"/>
          <p:cNvSpPr/>
          <p:nvPr/>
        </p:nvSpPr>
        <p:spPr>
          <a:xfrm>
            <a:off x="5697720" y="1964520"/>
            <a:ext cx="289080" cy="280080"/>
          </a:xfrm>
          <a:prstGeom prst="ellipse">
            <a:avLst/>
          </a:prstGeom>
          <a:noFill/>
          <a:ln w="28575">
            <a:solidFill>
              <a:srgbClr val="5604F8"/>
            </a:solidFill>
          </a:ln>
        </p:spPr>
        <p:style>
          <a:lnRef idx="2">
            <a:schemeClr val="accent1">
              <a:shade val="50000"/>
            </a:schemeClr>
          </a:lnRef>
          <a:fillRef idx="1">
            <a:schemeClr val="accent1"/>
          </a:fillRef>
          <a:effectRef idx="0">
            <a:schemeClr val="accent1"/>
          </a:effectRef>
          <a:fontRef idx="minor"/>
        </p:style>
      </p:sp>
      <p:sp>
        <p:nvSpPr>
          <p:cNvPr id="668" name="Oval 61"/>
          <p:cNvSpPr/>
          <p:nvPr/>
        </p:nvSpPr>
        <p:spPr>
          <a:xfrm>
            <a:off x="6334920" y="1964520"/>
            <a:ext cx="289080" cy="280080"/>
          </a:xfrm>
          <a:prstGeom prst="ellipse">
            <a:avLst/>
          </a:prstGeom>
          <a:noFill/>
          <a:ln w="28575">
            <a:solidFill>
              <a:srgbClr val="5604F8"/>
            </a:solidFill>
          </a:ln>
        </p:spPr>
        <p:style>
          <a:lnRef idx="2">
            <a:schemeClr val="accent1">
              <a:shade val="50000"/>
            </a:schemeClr>
          </a:lnRef>
          <a:fillRef idx="1">
            <a:schemeClr val="accent1"/>
          </a:fillRef>
          <a:effectRef idx="0">
            <a:schemeClr val="accent1"/>
          </a:effectRef>
          <a:fontRef idx="minor"/>
        </p:style>
      </p:sp>
      <p:sp>
        <p:nvSpPr>
          <p:cNvPr id="669" name="Oval 62"/>
          <p:cNvSpPr/>
          <p:nvPr/>
        </p:nvSpPr>
        <p:spPr>
          <a:xfrm>
            <a:off x="4713120" y="1357920"/>
            <a:ext cx="289080" cy="280080"/>
          </a:xfrm>
          <a:prstGeom prst="ellipse">
            <a:avLst/>
          </a:prstGeom>
          <a:noFill/>
          <a:ln w="28575">
            <a:solidFill>
              <a:srgbClr val="5604F8"/>
            </a:solidFill>
          </a:ln>
        </p:spPr>
        <p:style>
          <a:lnRef idx="2">
            <a:schemeClr val="accent1">
              <a:shade val="50000"/>
            </a:schemeClr>
          </a:lnRef>
          <a:fillRef idx="1">
            <a:schemeClr val="accent1"/>
          </a:fillRef>
          <a:effectRef idx="0">
            <a:schemeClr val="accent1"/>
          </a:effectRef>
          <a:fontRef idx="minor"/>
        </p:style>
      </p:sp>
      <p:sp>
        <p:nvSpPr>
          <p:cNvPr id="670" name="Oval 63"/>
          <p:cNvSpPr/>
          <p:nvPr/>
        </p:nvSpPr>
        <p:spPr>
          <a:xfrm>
            <a:off x="5987520" y="1357920"/>
            <a:ext cx="289080" cy="280080"/>
          </a:xfrm>
          <a:prstGeom prst="ellipse">
            <a:avLst/>
          </a:prstGeom>
          <a:noFill/>
          <a:ln w="28575">
            <a:solidFill>
              <a:srgbClr val="5604F8"/>
            </a:solidFill>
          </a:ln>
        </p:spPr>
        <p:style>
          <a:lnRef idx="2">
            <a:schemeClr val="accent1">
              <a:shade val="50000"/>
            </a:schemeClr>
          </a:lnRef>
          <a:fillRef idx="1">
            <a:schemeClr val="accent1"/>
          </a:fillRef>
          <a:effectRef idx="0">
            <a:schemeClr val="accent1"/>
          </a:effectRef>
          <a:fontRef idx="minor"/>
        </p:style>
      </p:sp>
      <p:sp>
        <p:nvSpPr>
          <p:cNvPr id="671" name="Oval 64"/>
          <p:cNvSpPr/>
          <p:nvPr/>
        </p:nvSpPr>
        <p:spPr>
          <a:xfrm>
            <a:off x="5341320" y="808200"/>
            <a:ext cx="289080" cy="280080"/>
          </a:xfrm>
          <a:prstGeom prst="ellipse">
            <a:avLst/>
          </a:prstGeom>
          <a:noFill/>
          <a:ln w="28575">
            <a:solidFill>
              <a:srgbClr val="5604F8"/>
            </a:solidFill>
          </a:ln>
        </p:spPr>
        <p:style>
          <a:lnRef idx="2">
            <a:schemeClr val="accent1">
              <a:shade val="50000"/>
            </a:schemeClr>
          </a:lnRef>
          <a:fillRef idx="1">
            <a:schemeClr val="accent1"/>
          </a:fillRef>
          <a:effectRef idx="0">
            <a:schemeClr val="accent1"/>
          </a:effectRef>
          <a:fontRef idx="minor"/>
        </p:style>
      </p:sp>
      <p:sp>
        <p:nvSpPr>
          <p:cNvPr id="672" name="Düz Bağlayıcı 65"/>
          <p:cNvSpPr/>
          <p:nvPr/>
        </p:nvSpPr>
        <p:spPr>
          <a:xfrm flipH="1" flipV="1">
            <a:off x="4857840" y="1638360"/>
            <a:ext cx="347400" cy="326160"/>
          </a:xfrm>
          <a:prstGeom prst="line">
            <a:avLst/>
          </a:prstGeom>
          <a:ln>
            <a:solidFill>
              <a:srgbClr val="000000"/>
            </a:solidFill>
          </a:ln>
        </p:spPr>
        <p:style>
          <a:lnRef idx="1">
            <a:schemeClr val="accent1"/>
          </a:lnRef>
          <a:fillRef idx="0">
            <a:schemeClr val="accent1"/>
          </a:fillRef>
          <a:effectRef idx="0">
            <a:schemeClr val="accent1"/>
          </a:effectRef>
          <a:fontRef idx="minor"/>
        </p:style>
      </p:sp>
      <p:sp>
        <p:nvSpPr>
          <p:cNvPr id="673" name="Düz Bağlayıcı 66"/>
          <p:cNvSpPr/>
          <p:nvPr/>
        </p:nvSpPr>
        <p:spPr>
          <a:xfrm flipV="1">
            <a:off x="4568040" y="1638360"/>
            <a:ext cx="289800" cy="326160"/>
          </a:xfrm>
          <a:prstGeom prst="line">
            <a:avLst/>
          </a:prstGeom>
          <a:ln>
            <a:solidFill>
              <a:srgbClr val="000000"/>
            </a:solidFill>
          </a:ln>
        </p:spPr>
        <p:style>
          <a:lnRef idx="1">
            <a:schemeClr val="accent1"/>
          </a:lnRef>
          <a:fillRef idx="0">
            <a:schemeClr val="accent1"/>
          </a:fillRef>
          <a:effectRef idx="0">
            <a:schemeClr val="accent1"/>
          </a:effectRef>
          <a:fontRef idx="minor"/>
        </p:style>
      </p:sp>
      <p:sp>
        <p:nvSpPr>
          <p:cNvPr id="674" name="Düz Bağlayıcı 67"/>
          <p:cNvSpPr/>
          <p:nvPr/>
        </p:nvSpPr>
        <p:spPr>
          <a:xfrm flipH="1" flipV="1">
            <a:off x="6131880" y="1651320"/>
            <a:ext cx="347400" cy="326160"/>
          </a:xfrm>
          <a:prstGeom prst="line">
            <a:avLst/>
          </a:prstGeom>
          <a:ln>
            <a:solidFill>
              <a:srgbClr val="000000"/>
            </a:solidFill>
          </a:ln>
        </p:spPr>
        <p:style>
          <a:lnRef idx="1">
            <a:schemeClr val="accent1"/>
          </a:lnRef>
          <a:fillRef idx="0">
            <a:schemeClr val="accent1"/>
          </a:fillRef>
          <a:effectRef idx="0">
            <a:schemeClr val="accent1"/>
          </a:effectRef>
          <a:fontRef idx="minor"/>
        </p:style>
      </p:sp>
      <p:sp>
        <p:nvSpPr>
          <p:cNvPr id="675" name="Düz Bağlayıcı 68"/>
          <p:cNvSpPr/>
          <p:nvPr/>
        </p:nvSpPr>
        <p:spPr>
          <a:xfrm flipV="1">
            <a:off x="5842440" y="1651320"/>
            <a:ext cx="289440" cy="326160"/>
          </a:xfrm>
          <a:prstGeom prst="line">
            <a:avLst/>
          </a:prstGeom>
          <a:ln>
            <a:solidFill>
              <a:srgbClr val="000000"/>
            </a:solidFill>
          </a:ln>
        </p:spPr>
        <p:style>
          <a:lnRef idx="1">
            <a:schemeClr val="accent1"/>
          </a:lnRef>
          <a:fillRef idx="0">
            <a:schemeClr val="accent1"/>
          </a:fillRef>
          <a:effectRef idx="0">
            <a:schemeClr val="accent1"/>
          </a:effectRef>
          <a:fontRef idx="minor"/>
        </p:style>
      </p:sp>
      <p:sp>
        <p:nvSpPr>
          <p:cNvPr id="676" name="Düz Bağlayıcı 69"/>
          <p:cNvSpPr/>
          <p:nvPr/>
        </p:nvSpPr>
        <p:spPr>
          <a:xfrm flipV="1">
            <a:off x="4864680" y="1088640"/>
            <a:ext cx="621000" cy="288000"/>
          </a:xfrm>
          <a:prstGeom prst="line">
            <a:avLst/>
          </a:prstGeom>
          <a:ln>
            <a:solidFill>
              <a:srgbClr val="000000"/>
            </a:solidFill>
          </a:ln>
        </p:spPr>
        <p:style>
          <a:lnRef idx="1">
            <a:schemeClr val="accent1"/>
          </a:lnRef>
          <a:fillRef idx="0">
            <a:schemeClr val="accent1"/>
          </a:fillRef>
          <a:effectRef idx="0">
            <a:schemeClr val="accent1"/>
          </a:effectRef>
          <a:fontRef idx="minor"/>
        </p:style>
      </p:sp>
      <p:sp>
        <p:nvSpPr>
          <p:cNvPr id="677" name="Düz Bağlayıcı 70"/>
          <p:cNvSpPr/>
          <p:nvPr/>
        </p:nvSpPr>
        <p:spPr>
          <a:xfrm flipH="1" flipV="1">
            <a:off x="5485680" y="1088640"/>
            <a:ext cx="621360" cy="275040"/>
          </a:xfrm>
          <a:prstGeom prst="line">
            <a:avLst/>
          </a:prstGeom>
          <a:ln>
            <a:solidFill>
              <a:srgbClr val="000000"/>
            </a:solidFill>
          </a:ln>
        </p:spPr>
        <p:style>
          <a:lnRef idx="1">
            <a:schemeClr val="accent1"/>
          </a:lnRef>
          <a:fillRef idx="0">
            <a:schemeClr val="accent1"/>
          </a:fillRef>
          <a:effectRef idx="0">
            <a:schemeClr val="accent1"/>
          </a:effectRef>
          <a:fontRef idx="minor"/>
        </p:style>
      </p:sp>
      <p:sp>
        <p:nvSpPr>
          <p:cNvPr id="678" name="Düz Bağlayıcı 71"/>
          <p:cNvSpPr/>
          <p:nvPr/>
        </p:nvSpPr>
        <p:spPr>
          <a:xfrm flipV="1">
            <a:off x="3082320" y="422640"/>
            <a:ext cx="1208880" cy="359280"/>
          </a:xfrm>
          <a:prstGeom prst="line">
            <a:avLst/>
          </a:prstGeom>
          <a:ln>
            <a:solidFill>
              <a:srgbClr val="000000"/>
            </a:solidFill>
          </a:ln>
        </p:spPr>
        <p:style>
          <a:lnRef idx="1">
            <a:schemeClr val="accent1"/>
          </a:lnRef>
          <a:fillRef idx="0">
            <a:schemeClr val="accent1"/>
          </a:fillRef>
          <a:effectRef idx="0">
            <a:schemeClr val="accent1"/>
          </a:effectRef>
          <a:fontRef idx="minor"/>
        </p:style>
      </p:sp>
      <p:sp>
        <p:nvSpPr>
          <p:cNvPr id="679" name="Oval 72"/>
          <p:cNvSpPr/>
          <p:nvPr/>
        </p:nvSpPr>
        <p:spPr>
          <a:xfrm>
            <a:off x="4146840" y="141840"/>
            <a:ext cx="289080" cy="280080"/>
          </a:xfrm>
          <a:prstGeom prst="ellipse">
            <a:avLst/>
          </a:prstGeom>
          <a:noFill/>
          <a:ln w="28575">
            <a:solidFill>
              <a:srgbClr val="5604F8"/>
            </a:solidFill>
          </a:ln>
        </p:spPr>
        <p:style>
          <a:lnRef idx="2">
            <a:schemeClr val="accent1">
              <a:shade val="50000"/>
            </a:schemeClr>
          </a:lnRef>
          <a:fillRef idx="1">
            <a:schemeClr val="accent1"/>
          </a:fillRef>
          <a:effectRef idx="0">
            <a:schemeClr val="accent1"/>
          </a:effectRef>
          <a:fontRef idx="minor"/>
        </p:style>
      </p:sp>
      <p:sp>
        <p:nvSpPr>
          <p:cNvPr id="680" name="Düz Bağlayıcı 73"/>
          <p:cNvSpPr/>
          <p:nvPr/>
        </p:nvSpPr>
        <p:spPr>
          <a:xfrm flipH="1" flipV="1">
            <a:off x="4291200" y="422640"/>
            <a:ext cx="1183320" cy="388440"/>
          </a:xfrm>
          <a:prstGeom prst="line">
            <a:avLst/>
          </a:prstGeom>
          <a:ln>
            <a:solidFill>
              <a:srgbClr val="000000"/>
            </a:solidFill>
          </a:ln>
        </p:spPr>
        <p:style>
          <a:lnRef idx="1">
            <a:schemeClr val="accent1"/>
          </a:lnRef>
          <a:fillRef idx="0">
            <a:schemeClr val="accent1"/>
          </a:fillRef>
          <a:effectRef idx="0">
            <a:schemeClr val="accent1"/>
          </a:effectRef>
          <a:fontRef idx="minor"/>
        </p:style>
      </p:sp>
      <p:sp>
        <p:nvSpPr>
          <p:cNvPr id="2" name="Oval 45">
            <a:extLst>
              <a:ext uri="{FF2B5EF4-FFF2-40B4-BE49-F238E27FC236}">
                <a16:creationId xmlns:a16="http://schemas.microsoft.com/office/drawing/2014/main" id="{2A91D81E-712B-1703-05C1-AF956D70E844}"/>
              </a:ext>
            </a:extLst>
          </p:cNvPr>
          <p:cNvSpPr/>
          <p:nvPr/>
        </p:nvSpPr>
        <p:spPr>
          <a:xfrm>
            <a:off x="2119352" y="6219249"/>
            <a:ext cx="289080" cy="280080"/>
          </a:xfrm>
          <a:prstGeom prst="ellipse">
            <a:avLst/>
          </a:prstGeom>
          <a:noFill/>
          <a:ln w="28575">
            <a:solidFill>
              <a:srgbClr val="5604F8"/>
            </a:solidFill>
          </a:ln>
        </p:spPr>
        <p:style>
          <a:lnRef idx="2">
            <a:schemeClr val="accent1">
              <a:shade val="50000"/>
            </a:schemeClr>
          </a:lnRef>
          <a:fillRef idx="1">
            <a:schemeClr val="accent1"/>
          </a:fillRef>
          <a:effectRef idx="0">
            <a:schemeClr val="accent1"/>
          </a:effectRef>
          <a:fontRef idx="minor"/>
        </p:style>
      </p:sp>
      <p:sp>
        <p:nvSpPr>
          <p:cNvPr id="3" name="Oval 46">
            <a:extLst>
              <a:ext uri="{FF2B5EF4-FFF2-40B4-BE49-F238E27FC236}">
                <a16:creationId xmlns:a16="http://schemas.microsoft.com/office/drawing/2014/main" id="{443995A9-B5D4-F133-C479-B1C06531A24E}"/>
              </a:ext>
            </a:extLst>
          </p:cNvPr>
          <p:cNvSpPr/>
          <p:nvPr/>
        </p:nvSpPr>
        <p:spPr>
          <a:xfrm>
            <a:off x="2756552" y="6219249"/>
            <a:ext cx="289080" cy="280080"/>
          </a:xfrm>
          <a:prstGeom prst="ellipse">
            <a:avLst/>
          </a:prstGeom>
          <a:noFill/>
          <a:ln w="28575">
            <a:solidFill>
              <a:srgbClr val="5604F8"/>
            </a:solidFill>
          </a:ln>
        </p:spPr>
        <p:style>
          <a:lnRef idx="2">
            <a:schemeClr val="accent1">
              <a:shade val="50000"/>
            </a:schemeClr>
          </a:lnRef>
          <a:fillRef idx="1">
            <a:schemeClr val="accent1"/>
          </a:fillRef>
          <a:effectRef idx="0">
            <a:schemeClr val="accent1"/>
          </a:effectRef>
          <a:fontRef idx="minor"/>
        </p:style>
      </p:sp>
      <p:sp>
        <p:nvSpPr>
          <p:cNvPr id="4" name="Oval 47">
            <a:extLst>
              <a:ext uri="{FF2B5EF4-FFF2-40B4-BE49-F238E27FC236}">
                <a16:creationId xmlns:a16="http://schemas.microsoft.com/office/drawing/2014/main" id="{AB94BB6C-E18D-1C28-3493-0E759DB94928}"/>
              </a:ext>
            </a:extLst>
          </p:cNvPr>
          <p:cNvSpPr/>
          <p:nvPr/>
        </p:nvSpPr>
        <p:spPr>
          <a:xfrm>
            <a:off x="3393752" y="6219249"/>
            <a:ext cx="289080" cy="280080"/>
          </a:xfrm>
          <a:prstGeom prst="ellipse">
            <a:avLst/>
          </a:prstGeom>
          <a:solidFill>
            <a:srgbClr val="FF0000"/>
          </a:solidFill>
          <a:ln w="28575">
            <a:solidFill>
              <a:srgbClr val="5604F8"/>
            </a:solidFill>
          </a:ln>
        </p:spPr>
        <p:style>
          <a:lnRef idx="2">
            <a:schemeClr val="accent1">
              <a:shade val="50000"/>
            </a:schemeClr>
          </a:lnRef>
          <a:fillRef idx="1">
            <a:schemeClr val="accent1"/>
          </a:fillRef>
          <a:effectRef idx="0">
            <a:schemeClr val="accent1"/>
          </a:effectRef>
          <a:fontRef idx="minor"/>
        </p:style>
      </p:sp>
      <p:sp>
        <p:nvSpPr>
          <p:cNvPr id="5" name="Oval 48">
            <a:extLst>
              <a:ext uri="{FF2B5EF4-FFF2-40B4-BE49-F238E27FC236}">
                <a16:creationId xmlns:a16="http://schemas.microsoft.com/office/drawing/2014/main" id="{E38A9E8F-A5D9-ACF1-B96D-7217F6A781F2}"/>
              </a:ext>
            </a:extLst>
          </p:cNvPr>
          <p:cNvSpPr/>
          <p:nvPr/>
        </p:nvSpPr>
        <p:spPr>
          <a:xfrm>
            <a:off x="4030952" y="6219249"/>
            <a:ext cx="289080" cy="280080"/>
          </a:xfrm>
          <a:prstGeom prst="ellipse">
            <a:avLst/>
          </a:prstGeom>
          <a:solidFill>
            <a:srgbClr val="00B050"/>
          </a:solidFill>
          <a:ln w="28575">
            <a:solidFill>
              <a:srgbClr val="5604F8"/>
            </a:solidFill>
          </a:ln>
        </p:spPr>
        <p:style>
          <a:lnRef idx="2">
            <a:schemeClr val="accent1">
              <a:shade val="50000"/>
            </a:schemeClr>
          </a:lnRef>
          <a:fillRef idx="1">
            <a:schemeClr val="accent1"/>
          </a:fillRef>
          <a:effectRef idx="0">
            <a:schemeClr val="accent1"/>
          </a:effectRef>
          <a:fontRef idx="minor"/>
        </p:style>
      </p:sp>
      <p:sp>
        <p:nvSpPr>
          <p:cNvPr id="6" name="Oval 49">
            <a:extLst>
              <a:ext uri="{FF2B5EF4-FFF2-40B4-BE49-F238E27FC236}">
                <a16:creationId xmlns:a16="http://schemas.microsoft.com/office/drawing/2014/main" id="{3052FACF-9108-6F2E-93B4-8879A8C72E0C}"/>
              </a:ext>
            </a:extLst>
          </p:cNvPr>
          <p:cNvSpPr/>
          <p:nvPr/>
        </p:nvSpPr>
        <p:spPr>
          <a:xfrm>
            <a:off x="2409152" y="5612288"/>
            <a:ext cx="289080" cy="280080"/>
          </a:xfrm>
          <a:prstGeom prst="ellipse">
            <a:avLst/>
          </a:prstGeom>
          <a:solidFill>
            <a:srgbClr val="00B050"/>
          </a:solidFill>
          <a:ln w="28575">
            <a:solidFill>
              <a:srgbClr val="5604F8"/>
            </a:solidFill>
          </a:ln>
        </p:spPr>
        <p:style>
          <a:lnRef idx="2">
            <a:schemeClr val="accent1">
              <a:shade val="50000"/>
            </a:schemeClr>
          </a:lnRef>
          <a:fillRef idx="1">
            <a:schemeClr val="accent1"/>
          </a:fillRef>
          <a:effectRef idx="0">
            <a:schemeClr val="accent1"/>
          </a:effectRef>
          <a:fontRef idx="minor"/>
        </p:style>
      </p:sp>
      <p:sp>
        <p:nvSpPr>
          <p:cNvPr id="7" name="Oval 50">
            <a:extLst>
              <a:ext uri="{FF2B5EF4-FFF2-40B4-BE49-F238E27FC236}">
                <a16:creationId xmlns:a16="http://schemas.microsoft.com/office/drawing/2014/main" id="{DF321361-690C-C90B-1019-2075ABE0723A}"/>
              </a:ext>
            </a:extLst>
          </p:cNvPr>
          <p:cNvSpPr/>
          <p:nvPr/>
        </p:nvSpPr>
        <p:spPr>
          <a:xfrm>
            <a:off x="3683552" y="5612288"/>
            <a:ext cx="289080" cy="280080"/>
          </a:xfrm>
          <a:prstGeom prst="ellipse">
            <a:avLst/>
          </a:prstGeom>
          <a:noFill/>
          <a:ln w="28575">
            <a:solidFill>
              <a:srgbClr val="5604F8"/>
            </a:solidFill>
          </a:ln>
        </p:spPr>
        <p:style>
          <a:lnRef idx="2">
            <a:schemeClr val="accent1">
              <a:shade val="50000"/>
            </a:schemeClr>
          </a:lnRef>
          <a:fillRef idx="1">
            <a:schemeClr val="accent1"/>
          </a:fillRef>
          <a:effectRef idx="0">
            <a:schemeClr val="accent1"/>
          </a:effectRef>
          <a:fontRef idx="minor"/>
        </p:style>
      </p:sp>
      <p:sp>
        <p:nvSpPr>
          <p:cNvPr id="8" name="Oval 51">
            <a:extLst>
              <a:ext uri="{FF2B5EF4-FFF2-40B4-BE49-F238E27FC236}">
                <a16:creationId xmlns:a16="http://schemas.microsoft.com/office/drawing/2014/main" id="{B6B5EC0E-12DB-B629-3D6F-198194489BF0}"/>
              </a:ext>
            </a:extLst>
          </p:cNvPr>
          <p:cNvSpPr/>
          <p:nvPr/>
        </p:nvSpPr>
        <p:spPr>
          <a:xfrm>
            <a:off x="3037352" y="5062569"/>
            <a:ext cx="289080" cy="280080"/>
          </a:xfrm>
          <a:prstGeom prst="ellipse">
            <a:avLst/>
          </a:prstGeom>
          <a:noFill/>
          <a:ln w="28575">
            <a:solidFill>
              <a:srgbClr val="5604F8"/>
            </a:solidFill>
          </a:ln>
        </p:spPr>
        <p:style>
          <a:lnRef idx="2">
            <a:schemeClr val="accent1">
              <a:shade val="50000"/>
            </a:schemeClr>
          </a:lnRef>
          <a:fillRef idx="1">
            <a:schemeClr val="accent1"/>
          </a:fillRef>
          <a:effectRef idx="0">
            <a:schemeClr val="accent1"/>
          </a:effectRef>
          <a:fontRef idx="minor"/>
        </p:style>
      </p:sp>
      <p:sp>
        <p:nvSpPr>
          <p:cNvPr id="9" name="Düz Bağlayıcı 52">
            <a:extLst>
              <a:ext uri="{FF2B5EF4-FFF2-40B4-BE49-F238E27FC236}">
                <a16:creationId xmlns:a16="http://schemas.microsoft.com/office/drawing/2014/main" id="{EF632492-2D72-9F53-097B-26EF67DE42C9}"/>
              </a:ext>
            </a:extLst>
          </p:cNvPr>
          <p:cNvSpPr/>
          <p:nvPr/>
        </p:nvSpPr>
        <p:spPr>
          <a:xfrm flipH="1" flipV="1">
            <a:off x="2553872" y="5892729"/>
            <a:ext cx="347400" cy="326520"/>
          </a:xfrm>
          <a:prstGeom prst="line">
            <a:avLst/>
          </a:prstGeom>
          <a:ln>
            <a:solidFill>
              <a:srgbClr val="000000"/>
            </a:solidFill>
          </a:ln>
        </p:spPr>
        <p:style>
          <a:lnRef idx="1">
            <a:schemeClr val="accent1"/>
          </a:lnRef>
          <a:fillRef idx="0">
            <a:schemeClr val="accent1"/>
          </a:fillRef>
          <a:effectRef idx="0">
            <a:schemeClr val="accent1"/>
          </a:effectRef>
          <a:fontRef idx="minor"/>
        </p:style>
      </p:sp>
      <p:sp>
        <p:nvSpPr>
          <p:cNvPr id="10" name="Düz Bağlayıcı 53">
            <a:extLst>
              <a:ext uri="{FF2B5EF4-FFF2-40B4-BE49-F238E27FC236}">
                <a16:creationId xmlns:a16="http://schemas.microsoft.com/office/drawing/2014/main" id="{BBA4A716-EE37-DDBF-F536-362F9E2BD6DF}"/>
              </a:ext>
            </a:extLst>
          </p:cNvPr>
          <p:cNvSpPr/>
          <p:nvPr/>
        </p:nvSpPr>
        <p:spPr>
          <a:xfrm flipV="1">
            <a:off x="2264072" y="5892729"/>
            <a:ext cx="289800" cy="326520"/>
          </a:xfrm>
          <a:prstGeom prst="line">
            <a:avLst/>
          </a:prstGeom>
          <a:ln>
            <a:solidFill>
              <a:srgbClr val="000000"/>
            </a:solidFill>
          </a:ln>
        </p:spPr>
        <p:style>
          <a:lnRef idx="1">
            <a:schemeClr val="accent1"/>
          </a:lnRef>
          <a:fillRef idx="0">
            <a:schemeClr val="accent1"/>
          </a:fillRef>
          <a:effectRef idx="0">
            <a:schemeClr val="accent1"/>
          </a:effectRef>
          <a:fontRef idx="minor"/>
        </p:style>
      </p:sp>
      <p:sp>
        <p:nvSpPr>
          <p:cNvPr id="11" name="Düz Bağlayıcı 54">
            <a:extLst>
              <a:ext uri="{FF2B5EF4-FFF2-40B4-BE49-F238E27FC236}">
                <a16:creationId xmlns:a16="http://schemas.microsoft.com/office/drawing/2014/main" id="{3152C40B-4607-5E3D-2C8F-45BD26BAF488}"/>
              </a:ext>
            </a:extLst>
          </p:cNvPr>
          <p:cNvSpPr/>
          <p:nvPr/>
        </p:nvSpPr>
        <p:spPr>
          <a:xfrm flipH="1" flipV="1">
            <a:off x="3827912" y="5906049"/>
            <a:ext cx="347760" cy="326160"/>
          </a:xfrm>
          <a:prstGeom prst="line">
            <a:avLst/>
          </a:prstGeom>
          <a:ln>
            <a:solidFill>
              <a:srgbClr val="000000"/>
            </a:solidFill>
          </a:ln>
        </p:spPr>
        <p:style>
          <a:lnRef idx="1">
            <a:schemeClr val="accent1"/>
          </a:lnRef>
          <a:fillRef idx="0">
            <a:schemeClr val="accent1"/>
          </a:fillRef>
          <a:effectRef idx="0">
            <a:schemeClr val="accent1"/>
          </a:effectRef>
          <a:fontRef idx="minor"/>
        </p:style>
      </p:sp>
      <p:sp>
        <p:nvSpPr>
          <p:cNvPr id="12" name="Düz Bağlayıcı 55">
            <a:extLst>
              <a:ext uri="{FF2B5EF4-FFF2-40B4-BE49-F238E27FC236}">
                <a16:creationId xmlns:a16="http://schemas.microsoft.com/office/drawing/2014/main" id="{8ABFC635-2DBD-2318-B777-AD7369C9349A}"/>
              </a:ext>
            </a:extLst>
          </p:cNvPr>
          <p:cNvSpPr/>
          <p:nvPr/>
        </p:nvSpPr>
        <p:spPr>
          <a:xfrm flipV="1">
            <a:off x="3538472" y="5906049"/>
            <a:ext cx="289440" cy="326160"/>
          </a:xfrm>
          <a:prstGeom prst="line">
            <a:avLst/>
          </a:prstGeom>
          <a:ln>
            <a:solidFill>
              <a:srgbClr val="000000"/>
            </a:solidFill>
          </a:ln>
        </p:spPr>
        <p:style>
          <a:lnRef idx="1">
            <a:schemeClr val="accent1"/>
          </a:lnRef>
          <a:fillRef idx="0">
            <a:schemeClr val="accent1"/>
          </a:fillRef>
          <a:effectRef idx="0">
            <a:schemeClr val="accent1"/>
          </a:effectRef>
          <a:fontRef idx="minor"/>
        </p:style>
      </p:sp>
      <p:sp>
        <p:nvSpPr>
          <p:cNvPr id="13" name="Düz Bağlayıcı 56">
            <a:extLst>
              <a:ext uri="{FF2B5EF4-FFF2-40B4-BE49-F238E27FC236}">
                <a16:creationId xmlns:a16="http://schemas.microsoft.com/office/drawing/2014/main" id="{BFED45B3-B551-7267-6C04-BF8CF516E2F9}"/>
              </a:ext>
            </a:extLst>
          </p:cNvPr>
          <p:cNvSpPr/>
          <p:nvPr/>
        </p:nvSpPr>
        <p:spPr>
          <a:xfrm flipV="1">
            <a:off x="2560712" y="5343009"/>
            <a:ext cx="621360" cy="288000"/>
          </a:xfrm>
          <a:prstGeom prst="line">
            <a:avLst/>
          </a:prstGeom>
          <a:ln>
            <a:solidFill>
              <a:srgbClr val="000000"/>
            </a:solidFill>
          </a:ln>
        </p:spPr>
        <p:style>
          <a:lnRef idx="1">
            <a:schemeClr val="accent1"/>
          </a:lnRef>
          <a:fillRef idx="0">
            <a:schemeClr val="accent1"/>
          </a:fillRef>
          <a:effectRef idx="0">
            <a:schemeClr val="accent1"/>
          </a:effectRef>
          <a:fontRef idx="minor"/>
        </p:style>
      </p:sp>
      <p:sp>
        <p:nvSpPr>
          <p:cNvPr id="14" name="Düz Bağlayıcı 57">
            <a:extLst>
              <a:ext uri="{FF2B5EF4-FFF2-40B4-BE49-F238E27FC236}">
                <a16:creationId xmlns:a16="http://schemas.microsoft.com/office/drawing/2014/main" id="{A3BAC0B7-0894-2140-1337-940134700F95}"/>
              </a:ext>
            </a:extLst>
          </p:cNvPr>
          <p:cNvSpPr/>
          <p:nvPr/>
        </p:nvSpPr>
        <p:spPr>
          <a:xfrm flipH="1" flipV="1">
            <a:off x="3182072" y="5343009"/>
            <a:ext cx="621000" cy="275400"/>
          </a:xfrm>
          <a:prstGeom prst="line">
            <a:avLst/>
          </a:prstGeom>
          <a:ln>
            <a:solidFill>
              <a:srgbClr val="000000"/>
            </a:solidFill>
          </a:ln>
        </p:spPr>
        <p:style>
          <a:lnRef idx="1">
            <a:schemeClr val="accent1"/>
          </a:lnRef>
          <a:fillRef idx="0">
            <a:schemeClr val="accent1"/>
          </a:fillRef>
          <a:effectRef idx="0">
            <a:schemeClr val="accent1"/>
          </a:effectRef>
          <a:fontRef idx="minor"/>
        </p:style>
      </p:sp>
      <p:sp>
        <p:nvSpPr>
          <p:cNvPr id="15" name="Oval 58">
            <a:extLst>
              <a:ext uri="{FF2B5EF4-FFF2-40B4-BE49-F238E27FC236}">
                <a16:creationId xmlns:a16="http://schemas.microsoft.com/office/drawing/2014/main" id="{53F36597-17F5-2336-D078-806FC67090E7}"/>
              </a:ext>
            </a:extLst>
          </p:cNvPr>
          <p:cNvSpPr/>
          <p:nvPr/>
        </p:nvSpPr>
        <p:spPr>
          <a:xfrm>
            <a:off x="4523072" y="6232208"/>
            <a:ext cx="289080" cy="280080"/>
          </a:xfrm>
          <a:prstGeom prst="ellipse">
            <a:avLst/>
          </a:prstGeom>
          <a:noFill/>
          <a:ln w="28575">
            <a:solidFill>
              <a:srgbClr val="5604F8"/>
            </a:solidFill>
          </a:ln>
        </p:spPr>
        <p:style>
          <a:lnRef idx="2">
            <a:schemeClr val="accent1">
              <a:shade val="50000"/>
            </a:schemeClr>
          </a:lnRef>
          <a:fillRef idx="1">
            <a:schemeClr val="accent1"/>
          </a:fillRef>
          <a:effectRef idx="0">
            <a:schemeClr val="accent1"/>
          </a:effectRef>
          <a:fontRef idx="minor"/>
        </p:style>
      </p:sp>
      <p:sp>
        <p:nvSpPr>
          <p:cNvPr id="16" name="Oval 59">
            <a:extLst>
              <a:ext uri="{FF2B5EF4-FFF2-40B4-BE49-F238E27FC236}">
                <a16:creationId xmlns:a16="http://schemas.microsoft.com/office/drawing/2014/main" id="{CA9685ED-A37A-8FD8-B07C-05057DEFB5EA}"/>
              </a:ext>
            </a:extLst>
          </p:cNvPr>
          <p:cNvSpPr/>
          <p:nvPr/>
        </p:nvSpPr>
        <p:spPr>
          <a:xfrm>
            <a:off x="5160272" y="6232208"/>
            <a:ext cx="289080" cy="280080"/>
          </a:xfrm>
          <a:prstGeom prst="ellipse">
            <a:avLst/>
          </a:prstGeom>
          <a:noFill/>
          <a:ln w="28575">
            <a:solidFill>
              <a:srgbClr val="5604F8"/>
            </a:solidFill>
          </a:ln>
        </p:spPr>
        <p:style>
          <a:lnRef idx="2">
            <a:schemeClr val="accent1">
              <a:shade val="50000"/>
            </a:schemeClr>
          </a:lnRef>
          <a:fillRef idx="1">
            <a:schemeClr val="accent1"/>
          </a:fillRef>
          <a:effectRef idx="0">
            <a:schemeClr val="accent1"/>
          </a:effectRef>
          <a:fontRef idx="minor"/>
        </p:style>
      </p:sp>
      <p:sp>
        <p:nvSpPr>
          <p:cNvPr id="17" name="Oval 60">
            <a:extLst>
              <a:ext uri="{FF2B5EF4-FFF2-40B4-BE49-F238E27FC236}">
                <a16:creationId xmlns:a16="http://schemas.microsoft.com/office/drawing/2014/main" id="{97FD5BF1-B8FB-8A0D-414A-A19DF0030B96}"/>
              </a:ext>
            </a:extLst>
          </p:cNvPr>
          <p:cNvSpPr/>
          <p:nvPr/>
        </p:nvSpPr>
        <p:spPr>
          <a:xfrm>
            <a:off x="5797472" y="6232208"/>
            <a:ext cx="289080" cy="280080"/>
          </a:xfrm>
          <a:prstGeom prst="ellipse">
            <a:avLst/>
          </a:prstGeom>
          <a:noFill/>
          <a:ln w="28575">
            <a:solidFill>
              <a:srgbClr val="5604F8"/>
            </a:solidFill>
          </a:ln>
        </p:spPr>
        <p:style>
          <a:lnRef idx="2">
            <a:schemeClr val="accent1">
              <a:shade val="50000"/>
            </a:schemeClr>
          </a:lnRef>
          <a:fillRef idx="1">
            <a:schemeClr val="accent1"/>
          </a:fillRef>
          <a:effectRef idx="0">
            <a:schemeClr val="accent1"/>
          </a:effectRef>
          <a:fontRef idx="minor"/>
        </p:style>
      </p:sp>
      <p:sp>
        <p:nvSpPr>
          <p:cNvPr id="18" name="Oval 61">
            <a:extLst>
              <a:ext uri="{FF2B5EF4-FFF2-40B4-BE49-F238E27FC236}">
                <a16:creationId xmlns:a16="http://schemas.microsoft.com/office/drawing/2014/main" id="{43D66C7A-F119-721E-5032-910AE4DC5369}"/>
              </a:ext>
            </a:extLst>
          </p:cNvPr>
          <p:cNvSpPr/>
          <p:nvPr/>
        </p:nvSpPr>
        <p:spPr>
          <a:xfrm>
            <a:off x="6434672" y="6232208"/>
            <a:ext cx="289080" cy="280080"/>
          </a:xfrm>
          <a:prstGeom prst="ellipse">
            <a:avLst/>
          </a:prstGeom>
          <a:noFill/>
          <a:ln w="28575">
            <a:solidFill>
              <a:srgbClr val="5604F8"/>
            </a:solidFill>
          </a:ln>
        </p:spPr>
        <p:style>
          <a:lnRef idx="2">
            <a:schemeClr val="accent1">
              <a:shade val="50000"/>
            </a:schemeClr>
          </a:lnRef>
          <a:fillRef idx="1">
            <a:schemeClr val="accent1"/>
          </a:fillRef>
          <a:effectRef idx="0">
            <a:schemeClr val="accent1"/>
          </a:effectRef>
          <a:fontRef idx="minor"/>
        </p:style>
      </p:sp>
      <p:sp>
        <p:nvSpPr>
          <p:cNvPr id="19" name="Oval 62">
            <a:extLst>
              <a:ext uri="{FF2B5EF4-FFF2-40B4-BE49-F238E27FC236}">
                <a16:creationId xmlns:a16="http://schemas.microsoft.com/office/drawing/2014/main" id="{B4A230A7-45B2-1D4F-AB83-7073A8F7A33C}"/>
              </a:ext>
            </a:extLst>
          </p:cNvPr>
          <p:cNvSpPr/>
          <p:nvPr/>
        </p:nvSpPr>
        <p:spPr>
          <a:xfrm>
            <a:off x="4812872" y="5625609"/>
            <a:ext cx="289080" cy="280080"/>
          </a:xfrm>
          <a:prstGeom prst="ellipse">
            <a:avLst/>
          </a:prstGeom>
          <a:noFill/>
          <a:ln w="28575">
            <a:solidFill>
              <a:srgbClr val="5604F8"/>
            </a:solidFill>
          </a:ln>
        </p:spPr>
        <p:style>
          <a:lnRef idx="2">
            <a:schemeClr val="accent1">
              <a:shade val="50000"/>
            </a:schemeClr>
          </a:lnRef>
          <a:fillRef idx="1">
            <a:schemeClr val="accent1"/>
          </a:fillRef>
          <a:effectRef idx="0">
            <a:schemeClr val="accent1"/>
          </a:effectRef>
          <a:fontRef idx="minor"/>
        </p:style>
      </p:sp>
      <p:sp>
        <p:nvSpPr>
          <p:cNvPr id="20" name="Oval 63">
            <a:extLst>
              <a:ext uri="{FF2B5EF4-FFF2-40B4-BE49-F238E27FC236}">
                <a16:creationId xmlns:a16="http://schemas.microsoft.com/office/drawing/2014/main" id="{7AE24136-7BF1-2B0B-B2D7-161297F64133}"/>
              </a:ext>
            </a:extLst>
          </p:cNvPr>
          <p:cNvSpPr/>
          <p:nvPr/>
        </p:nvSpPr>
        <p:spPr>
          <a:xfrm>
            <a:off x="6087272" y="5625609"/>
            <a:ext cx="289080" cy="280080"/>
          </a:xfrm>
          <a:prstGeom prst="ellipse">
            <a:avLst/>
          </a:prstGeom>
          <a:noFill/>
          <a:ln w="28575">
            <a:solidFill>
              <a:srgbClr val="5604F8"/>
            </a:solidFill>
          </a:ln>
        </p:spPr>
        <p:style>
          <a:lnRef idx="2">
            <a:schemeClr val="accent1">
              <a:shade val="50000"/>
            </a:schemeClr>
          </a:lnRef>
          <a:fillRef idx="1">
            <a:schemeClr val="accent1"/>
          </a:fillRef>
          <a:effectRef idx="0">
            <a:schemeClr val="accent1"/>
          </a:effectRef>
          <a:fontRef idx="minor"/>
        </p:style>
      </p:sp>
      <p:sp>
        <p:nvSpPr>
          <p:cNvPr id="21" name="Oval 64">
            <a:extLst>
              <a:ext uri="{FF2B5EF4-FFF2-40B4-BE49-F238E27FC236}">
                <a16:creationId xmlns:a16="http://schemas.microsoft.com/office/drawing/2014/main" id="{964ACB59-9B76-93E1-1531-36CC2D8365C4}"/>
              </a:ext>
            </a:extLst>
          </p:cNvPr>
          <p:cNvSpPr/>
          <p:nvPr/>
        </p:nvSpPr>
        <p:spPr>
          <a:xfrm>
            <a:off x="5441072" y="5075889"/>
            <a:ext cx="289080" cy="280080"/>
          </a:xfrm>
          <a:prstGeom prst="ellipse">
            <a:avLst/>
          </a:prstGeom>
          <a:solidFill>
            <a:srgbClr val="00B050"/>
          </a:solidFill>
          <a:ln w="28575">
            <a:solidFill>
              <a:srgbClr val="5604F8"/>
            </a:solidFill>
          </a:ln>
        </p:spPr>
        <p:style>
          <a:lnRef idx="2">
            <a:schemeClr val="accent1">
              <a:shade val="50000"/>
            </a:schemeClr>
          </a:lnRef>
          <a:fillRef idx="1">
            <a:schemeClr val="accent1"/>
          </a:fillRef>
          <a:effectRef idx="0">
            <a:schemeClr val="accent1"/>
          </a:effectRef>
          <a:fontRef idx="minor"/>
        </p:style>
      </p:sp>
      <p:sp>
        <p:nvSpPr>
          <p:cNvPr id="22" name="Düz Bağlayıcı 65">
            <a:extLst>
              <a:ext uri="{FF2B5EF4-FFF2-40B4-BE49-F238E27FC236}">
                <a16:creationId xmlns:a16="http://schemas.microsoft.com/office/drawing/2014/main" id="{AC59A7B9-5E5C-B33F-6291-528A0F7794C1}"/>
              </a:ext>
            </a:extLst>
          </p:cNvPr>
          <p:cNvSpPr/>
          <p:nvPr/>
        </p:nvSpPr>
        <p:spPr>
          <a:xfrm flipH="1" flipV="1">
            <a:off x="4957592" y="5906049"/>
            <a:ext cx="347400" cy="326160"/>
          </a:xfrm>
          <a:prstGeom prst="line">
            <a:avLst/>
          </a:prstGeom>
          <a:ln>
            <a:solidFill>
              <a:srgbClr val="000000"/>
            </a:solidFill>
          </a:ln>
        </p:spPr>
        <p:style>
          <a:lnRef idx="1">
            <a:schemeClr val="accent1"/>
          </a:lnRef>
          <a:fillRef idx="0">
            <a:schemeClr val="accent1"/>
          </a:fillRef>
          <a:effectRef idx="0">
            <a:schemeClr val="accent1"/>
          </a:effectRef>
          <a:fontRef idx="minor"/>
        </p:style>
      </p:sp>
      <p:sp>
        <p:nvSpPr>
          <p:cNvPr id="23" name="Düz Bağlayıcı 66">
            <a:extLst>
              <a:ext uri="{FF2B5EF4-FFF2-40B4-BE49-F238E27FC236}">
                <a16:creationId xmlns:a16="http://schemas.microsoft.com/office/drawing/2014/main" id="{D7C8D054-D23A-47B7-3289-5B4A2CE4E3A5}"/>
              </a:ext>
            </a:extLst>
          </p:cNvPr>
          <p:cNvSpPr/>
          <p:nvPr/>
        </p:nvSpPr>
        <p:spPr>
          <a:xfrm flipV="1">
            <a:off x="4667792" y="5906049"/>
            <a:ext cx="289800" cy="326160"/>
          </a:xfrm>
          <a:prstGeom prst="line">
            <a:avLst/>
          </a:prstGeom>
          <a:ln>
            <a:solidFill>
              <a:srgbClr val="000000"/>
            </a:solidFill>
          </a:ln>
        </p:spPr>
        <p:style>
          <a:lnRef idx="1">
            <a:schemeClr val="accent1"/>
          </a:lnRef>
          <a:fillRef idx="0">
            <a:schemeClr val="accent1"/>
          </a:fillRef>
          <a:effectRef idx="0">
            <a:schemeClr val="accent1"/>
          </a:effectRef>
          <a:fontRef idx="minor"/>
        </p:style>
      </p:sp>
      <p:sp>
        <p:nvSpPr>
          <p:cNvPr id="24" name="Düz Bağlayıcı 67">
            <a:extLst>
              <a:ext uri="{FF2B5EF4-FFF2-40B4-BE49-F238E27FC236}">
                <a16:creationId xmlns:a16="http://schemas.microsoft.com/office/drawing/2014/main" id="{153EAC38-31BA-3880-7794-05D16EC9132F}"/>
              </a:ext>
            </a:extLst>
          </p:cNvPr>
          <p:cNvSpPr/>
          <p:nvPr/>
        </p:nvSpPr>
        <p:spPr>
          <a:xfrm flipH="1" flipV="1">
            <a:off x="6231632" y="5919009"/>
            <a:ext cx="347400" cy="326160"/>
          </a:xfrm>
          <a:prstGeom prst="line">
            <a:avLst/>
          </a:prstGeom>
          <a:ln>
            <a:solidFill>
              <a:srgbClr val="000000"/>
            </a:solidFill>
          </a:ln>
        </p:spPr>
        <p:style>
          <a:lnRef idx="1">
            <a:schemeClr val="accent1"/>
          </a:lnRef>
          <a:fillRef idx="0">
            <a:schemeClr val="accent1"/>
          </a:fillRef>
          <a:effectRef idx="0">
            <a:schemeClr val="accent1"/>
          </a:effectRef>
          <a:fontRef idx="minor"/>
        </p:style>
      </p:sp>
      <p:sp>
        <p:nvSpPr>
          <p:cNvPr id="25" name="Düz Bağlayıcı 68">
            <a:extLst>
              <a:ext uri="{FF2B5EF4-FFF2-40B4-BE49-F238E27FC236}">
                <a16:creationId xmlns:a16="http://schemas.microsoft.com/office/drawing/2014/main" id="{638D766A-804B-5A20-2A92-CC61816EC24F}"/>
              </a:ext>
            </a:extLst>
          </p:cNvPr>
          <p:cNvSpPr/>
          <p:nvPr/>
        </p:nvSpPr>
        <p:spPr>
          <a:xfrm flipV="1">
            <a:off x="5942192" y="5919009"/>
            <a:ext cx="289440" cy="326160"/>
          </a:xfrm>
          <a:prstGeom prst="line">
            <a:avLst/>
          </a:prstGeom>
          <a:ln>
            <a:solidFill>
              <a:srgbClr val="000000"/>
            </a:solidFill>
          </a:ln>
        </p:spPr>
        <p:style>
          <a:lnRef idx="1">
            <a:schemeClr val="accent1"/>
          </a:lnRef>
          <a:fillRef idx="0">
            <a:schemeClr val="accent1"/>
          </a:fillRef>
          <a:effectRef idx="0">
            <a:schemeClr val="accent1"/>
          </a:effectRef>
          <a:fontRef idx="minor"/>
        </p:style>
      </p:sp>
      <p:sp>
        <p:nvSpPr>
          <p:cNvPr id="26" name="Düz Bağlayıcı 69">
            <a:extLst>
              <a:ext uri="{FF2B5EF4-FFF2-40B4-BE49-F238E27FC236}">
                <a16:creationId xmlns:a16="http://schemas.microsoft.com/office/drawing/2014/main" id="{DBCF8E9B-8A73-E04E-83D6-45C209C7B47B}"/>
              </a:ext>
            </a:extLst>
          </p:cNvPr>
          <p:cNvSpPr/>
          <p:nvPr/>
        </p:nvSpPr>
        <p:spPr>
          <a:xfrm flipV="1">
            <a:off x="4964432" y="5356329"/>
            <a:ext cx="621000" cy="288000"/>
          </a:xfrm>
          <a:prstGeom prst="line">
            <a:avLst/>
          </a:prstGeom>
          <a:ln>
            <a:solidFill>
              <a:srgbClr val="000000"/>
            </a:solidFill>
          </a:ln>
        </p:spPr>
        <p:style>
          <a:lnRef idx="1">
            <a:schemeClr val="accent1"/>
          </a:lnRef>
          <a:fillRef idx="0">
            <a:schemeClr val="accent1"/>
          </a:fillRef>
          <a:effectRef idx="0">
            <a:schemeClr val="accent1"/>
          </a:effectRef>
          <a:fontRef idx="minor"/>
        </p:style>
      </p:sp>
      <p:sp>
        <p:nvSpPr>
          <p:cNvPr id="27" name="Düz Bağlayıcı 70">
            <a:extLst>
              <a:ext uri="{FF2B5EF4-FFF2-40B4-BE49-F238E27FC236}">
                <a16:creationId xmlns:a16="http://schemas.microsoft.com/office/drawing/2014/main" id="{FE8667C7-254D-F79D-CCF6-01D73524B2F7}"/>
              </a:ext>
            </a:extLst>
          </p:cNvPr>
          <p:cNvSpPr/>
          <p:nvPr/>
        </p:nvSpPr>
        <p:spPr>
          <a:xfrm flipH="1" flipV="1">
            <a:off x="5585432" y="5356329"/>
            <a:ext cx="621360" cy="275040"/>
          </a:xfrm>
          <a:prstGeom prst="line">
            <a:avLst/>
          </a:prstGeom>
          <a:ln>
            <a:solidFill>
              <a:srgbClr val="000000"/>
            </a:solidFill>
          </a:ln>
        </p:spPr>
        <p:style>
          <a:lnRef idx="1">
            <a:schemeClr val="accent1"/>
          </a:lnRef>
          <a:fillRef idx="0">
            <a:schemeClr val="accent1"/>
          </a:fillRef>
          <a:effectRef idx="0">
            <a:schemeClr val="accent1"/>
          </a:effectRef>
          <a:fontRef idx="minor"/>
        </p:style>
      </p:sp>
      <p:sp>
        <p:nvSpPr>
          <p:cNvPr id="28" name="Düz Bağlayıcı 71">
            <a:extLst>
              <a:ext uri="{FF2B5EF4-FFF2-40B4-BE49-F238E27FC236}">
                <a16:creationId xmlns:a16="http://schemas.microsoft.com/office/drawing/2014/main" id="{3497E603-1224-E45E-1746-A7699851A33C}"/>
              </a:ext>
            </a:extLst>
          </p:cNvPr>
          <p:cNvSpPr/>
          <p:nvPr/>
        </p:nvSpPr>
        <p:spPr>
          <a:xfrm flipV="1">
            <a:off x="3182072" y="4690329"/>
            <a:ext cx="1208880" cy="359280"/>
          </a:xfrm>
          <a:prstGeom prst="line">
            <a:avLst/>
          </a:prstGeom>
          <a:ln>
            <a:solidFill>
              <a:srgbClr val="000000"/>
            </a:solidFill>
          </a:ln>
        </p:spPr>
        <p:style>
          <a:lnRef idx="1">
            <a:schemeClr val="accent1"/>
          </a:lnRef>
          <a:fillRef idx="0">
            <a:schemeClr val="accent1"/>
          </a:fillRef>
          <a:effectRef idx="0">
            <a:schemeClr val="accent1"/>
          </a:effectRef>
          <a:fontRef idx="minor"/>
        </p:style>
      </p:sp>
      <p:sp>
        <p:nvSpPr>
          <p:cNvPr id="29" name="Oval 72">
            <a:extLst>
              <a:ext uri="{FF2B5EF4-FFF2-40B4-BE49-F238E27FC236}">
                <a16:creationId xmlns:a16="http://schemas.microsoft.com/office/drawing/2014/main" id="{8EAE759B-BD8A-6B45-22C2-0BA80AC64630}"/>
              </a:ext>
            </a:extLst>
          </p:cNvPr>
          <p:cNvSpPr/>
          <p:nvPr/>
        </p:nvSpPr>
        <p:spPr>
          <a:xfrm>
            <a:off x="4246592" y="4409529"/>
            <a:ext cx="289080" cy="280080"/>
          </a:xfrm>
          <a:prstGeom prst="ellipse">
            <a:avLst/>
          </a:prstGeom>
          <a:noFill/>
          <a:ln w="28575">
            <a:solidFill>
              <a:srgbClr val="5604F8"/>
            </a:solidFill>
          </a:ln>
        </p:spPr>
        <p:style>
          <a:lnRef idx="2">
            <a:schemeClr val="accent1">
              <a:shade val="50000"/>
            </a:schemeClr>
          </a:lnRef>
          <a:fillRef idx="1">
            <a:schemeClr val="accent1"/>
          </a:fillRef>
          <a:effectRef idx="0">
            <a:schemeClr val="accent1"/>
          </a:effectRef>
          <a:fontRef idx="minor"/>
        </p:style>
      </p:sp>
      <p:sp>
        <p:nvSpPr>
          <p:cNvPr id="30" name="Düz Bağlayıcı 73">
            <a:extLst>
              <a:ext uri="{FF2B5EF4-FFF2-40B4-BE49-F238E27FC236}">
                <a16:creationId xmlns:a16="http://schemas.microsoft.com/office/drawing/2014/main" id="{F4CD8353-A745-F823-60F3-62D72D9347DE}"/>
              </a:ext>
            </a:extLst>
          </p:cNvPr>
          <p:cNvSpPr/>
          <p:nvPr/>
        </p:nvSpPr>
        <p:spPr>
          <a:xfrm flipH="1" flipV="1">
            <a:off x="4390952" y="4690329"/>
            <a:ext cx="1183320" cy="388440"/>
          </a:xfrm>
          <a:prstGeom prst="line">
            <a:avLst/>
          </a:prstGeom>
          <a:ln>
            <a:solidFill>
              <a:srgbClr val="000000"/>
            </a:solidFill>
          </a:ln>
        </p:spPr>
        <p:style>
          <a:lnRef idx="1">
            <a:schemeClr val="accent1"/>
          </a:lnRef>
          <a:fillRef idx="0">
            <a:schemeClr val="accent1"/>
          </a:fillRef>
          <a:effectRef idx="0">
            <a:schemeClr val="accent1"/>
          </a:effectRef>
          <a:fontRef idx="minor"/>
        </p:style>
      </p:sp>
      <p:sp>
        <p:nvSpPr>
          <p:cNvPr id="31" name="Oval 45">
            <a:extLst>
              <a:ext uri="{FF2B5EF4-FFF2-40B4-BE49-F238E27FC236}">
                <a16:creationId xmlns:a16="http://schemas.microsoft.com/office/drawing/2014/main" id="{5AB86B56-6C29-8592-254B-5533B1BEC695}"/>
              </a:ext>
            </a:extLst>
          </p:cNvPr>
          <p:cNvSpPr/>
          <p:nvPr/>
        </p:nvSpPr>
        <p:spPr>
          <a:xfrm>
            <a:off x="2019599" y="2516336"/>
            <a:ext cx="289080" cy="280080"/>
          </a:xfrm>
          <a:prstGeom prst="ellipse">
            <a:avLst/>
          </a:prstGeom>
          <a:noFill/>
          <a:ln w="28575">
            <a:solidFill>
              <a:srgbClr val="00B0F0"/>
            </a:solidFill>
          </a:ln>
        </p:spPr>
        <p:style>
          <a:lnRef idx="2">
            <a:schemeClr val="accent1">
              <a:shade val="50000"/>
            </a:schemeClr>
          </a:lnRef>
          <a:fillRef idx="1">
            <a:schemeClr val="accent1"/>
          </a:fillRef>
          <a:effectRef idx="0">
            <a:schemeClr val="accent1"/>
          </a:effectRef>
          <a:fontRef idx="minor"/>
        </p:style>
      </p:sp>
      <p:cxnSp>
        <p:nvCxnSpPr>
          <p:cNvPr id="39" name="Düz Ok Bağlayıcısı 38">
            <a:extLst>
              <a:ext uri="{FF2B5EF4-FFF2-40B4-BE49-F238E27FC236}">
                <a16:creationId xmlns:a16="http://schemas.microsoft.com/office/drawing/2014/main" id="{10A75965-A1BD-01AF-4566-2258080EEC9D}"/>
              </a:ext>
            </a:extLst>
          </p:cNvPr>
          <p:cNvCxnSpPr/>
          <p:nvPr/>
        </p:nvCxnSpPr>
        <p:spPr>
          <a:xfrm>
            <a:off x="2169459" y="2245658"/>
            <a:ext cx="1" cy="259978"/>
          </a:xfrm>
          <a:prstGeom prst="straightConnector1">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0" name="Oval 45">
            <a:extLst>
              <a:ext uri="{FF2B5EF4-FFF2-40B4-BE49-F238E27FC236}">
                <a16:creationId xmlns:a16="http://schemas.microsoft.com/office/drawing/2014/main" id="{41CD852C-C6FE-49FC-C0C3-E28171007DBC}"/>
              </a:ext>
            </a:extLst>
          </p:cNvPr>
          <p:cNvSpPr/>
          <p:nvPr/>
        </p:nvSpPr>
        <p:spPr>
          <a:xfrm>
            <a:off x="2647128" y="2516336"/>
            <a:ext cx="289080" cy="280080"/>
          </a:xfrm>
          <a:prstGeom prst="ellipse">
            <a:avLst/>
          </a:prstGeom>
          <a:noFill/>
          <a:ln w="28575">
            <a:solidFill>
              <a:srgbClr val="00B0F0"/>
            </a:solidFill>
          </a:ln>
        </p:spPr>
        <p:style>
          <a:lnRef idx="2">
            <a:schemeClr val="accent1">
              <a:shade val="50000"/>
            </a:schemeClr>
          </a:lnRef>
          <a:fillRef idx="1">
            <a:schemeClr val="accent1"/>
          </a:fillRef>
          <a:effectRef idx="0">
            <a:schemeClr val="accent1"/>
          </a:effectRef>
          <a:fontRef idx="minor"/>
        </p:style>
      </p:sp>
      <p:cxnSp>
        <p:nvCxnSpPr>
          <p:cNvPr id="41" name="Düz Ok Bağlayıcısı 40">
            <a:extLst>
              <a:ext uri="{FF2B5EF4-FFF2-40B4-BE49-F238E27FC236}">
                <a16:creationId xmlns:a16="http://schemas.microsoft.com/office/drawing/2014/main" id="{09E34253-297B-D188-DD75-BBD8AFF737D5}"/>
              </a:ext>
            </a:extLst>
          </p:cNvPr>
          <p:cNvCxnSpPr>
            <a:cxnSpLocks/>
          </p:cNvCxnSpPr>
          <p:nvPr/>
        </p:nvCxnSpPr>
        <p:spPr>
          <a:xfrm>
            <a:off x="2796988" y="2245658"/>
            <a:ext cx="1" cy="259978"/>
          </a:xfrm>
          <a:prstGeom prst="straightConnector1">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2" name="Oval 45">
            <a:extLst>
              <a:ext uri="{FF2B5EF4-FFF2-40B4-BE49-F238E27FC236}">
                <a16:creationId xmlns:a16="http://schemas.microsoft.com/office/drawing/2014/main" id="{DCA1D018-279D-7CFF-9F2B-0F63F314D694}"/>
              </a:ext>
            </a:extLst>
          </p:cNvPr>
          <p:cNvSpPr/>
          <p:nvPr/>
        </p:nvSpPr>
        <p:spPr>
          <a:xfrm>
            <a:off x="3292586" y="2516336"/>
            <a:ext cx="289080" cy="280080"/>
          </a:xfrm>
          <a:prstGeom prst="ellipse">
            <a:avLst/>
          </a:prstGeom>
          <a:noFill/>
          <a:ln w="28575">
            <a:solidFill>
              <a:srgbClr val="00B0F0"/>
            </a:solidFill>
          </a:ln>
        </p:spPr>
        <p:style>
          <a:lnRef idx="2">
            <a:schemeClr val="accent1">
              <a:shade val="50000"/>
            </a:schemeClr>
          </a:lnRef>
          <a:fillRef idx="1">
            <a:schemeClr val="accent1"/>
          </a:fillRef>
          <a:effectRef idx="0">
            <a:schemeClr val="accent1"/>
          </a:effectRef>
          <a:fontRef idx="minor"/>
        </p:style>
      </p:sp>
      <p:cxnSp>
        <p:nvCxnSpPr>
          <p:cNvPr id="43" name="Düz Ok Bağlayıcısı 42">
            <a:extLst>
              <a:ext uri="{FF2B5EF4-FFF2-40B4-BE49-F238E27FC236}">
                <a16:creationId xmlns:a16="http://schemas.microsoft.com/office/drawing/2014/main" id="{B553DD2D-D644-4270-9F33-EDDAB36C10AF}"/>
              </a:ext>
            </a:extLst>
          </p:cNvPr>
          <p:cNvCxnSpPr>
            <a:cxnSpLocks/>
          </p:cNvCxnSpPr>
          <p:nvPr/>
        </p:nvCxnSpPr>
        <p:spPr>
          <a:xfrm>
            <a:off x="3442447" y="2245658"/>
            <a:ext cx="1" cy="259978"/>
          </a:xfrm>
          <a:prstGeom prst="straightConnector1">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4" name="Oval 45">
            <a:extLst>
              <a:ext uri="{FF2B5EF4-FFF2-40B4-BE49-F238E27FC236}">
                <a16:creationId xmlns:a16="http://schemas.microsoft.com/office/drawing/2014/main" id="{FA7EC625-38F5-2793-A9FD-A185DED054E4}"/>
              </a:ext>
            </a:extLst>
          </p:cNvPr>
          <p:cNvSpPr/>
          <p:nvPr/>
        </p:nvSpPr>
        <p:spPr>
          <a:xfrm>
            <a:off x="3929080" y="2525300"/>
            <a:ext cx="289080" cy="280080"/>
          </a:xfrm>
          <a:prstGeom prst="ellipse">
            <a:avLst/>
          </a:prstGeom>
          <a:noFill/>
          <a:ln w="28575">
            <a:solidFill>
              <a:srgbClr val="00B0F0"/>
            </a:solidFill>
          </a:ln>
        </p:spPr>
        <p:style>
          <a:lnRef idx="2">
            <a:schemeClr val="accent1">
              <a:shade val="50000"/>
            </a:schemeClr>
          </a:lnRef>
          <a:fillRef idx="1">
            <a:schemeClr val="accent1"/>
          </a:fillRef>
          <a:effectRef idx="0">
            <a:schemeClr val="accent1"/>
          </a:effectRef>
          <a:fontRef idx="minor"/>
        </p:style>
      </p:sp>
      <p:cxnSp>
        <p:nvCxnSpPr>
          <p:cNvPr id="45" name="Düz Ok Bağlayıcısı 44">
            <a:extLst>
              <a:ext uri="{FF2B5EF4-FFF2-40B4-BE49-F238E27FC236}">
                <a16:creationId xmlns:a16="http://schemas.microsoft.com/office/drawing/2014/main" id="{167223C0-DB44-96D0-FF38-17617177CDC7}"/>
              </a:ext>
            </a:extLst>
          </p:cNvPr>
          <p:cNvCxnSpPr>
            <a:cxnSpLocks/>
          </p:cNvCxnSpPr>
          <p:nvPr/>
        </p:nvCxnSpPr>
        <p:spPr>
          <a:xfrm>
            <a:off x="4078940" y="2254622"/>
            <a:ext cx="1" cy="259978"/>
          </a:xfrm>
          <a:prstGeom prst="straightConnector1">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Oval 45">
            <a:extLst>
              <a:ext uri="{FF2B5EF4-FFF2-40B4-BE49-F238E27FC236}">
                <a16:creationId xmlns:a16="http://schemas.microsoft.com/office/drawing/2014/main" id="{8A92E09B-7B21-97A0-6B16-B3160D9E19DC}"/>
              </a:ext>
            </a:extLst>
          </p:cNvPr>
          <p:cNvSpPr/>
          <p:nvPr/>
        </p:nvSpPr>
        <p:spPr>
          <a:xfrm>
            <a:off x="4422139" y="2534265"/>
            <a:ext cx="289080" cy="280080"/>
          </a:xfrm>
          <a:prstGeom prst="ellipse">
            <a:avLst/>
          </a:prstGeom>
          <a:noFill/>
          <a:ln w="28575">
            <a:solidFill>
              <a:srgbClr val="00B0F0"/>
            </a:solidFill>
          </a:ln>
        </p:spPr>
        <p:style>
          <a:lnRef idx="2">
            <a:schemeClr val="accent1">
              <a:shade val="50000"/>
            </a:schemeClr>
          </a:lnRef>
          <a:fillRef idx="1">
            <a:schemeClr val="accent1"/>
          </a:fillRef>
          <a:effectRef idx="0">
            <a:schemeClr val="accent1"/>
          </a:effectRef>
          <a:fontRef idx="minor"/>
        </p:style>
      </p:sp>
      <p:cxnSp>
        <p:nvCxnSpPr>
          <p:cNvPr id="47" name="Düz Ok Bağlayıcısı 46">
            <a:extLst>
              <a:ext uri="{FF2B5EF4-FFF2-40B4-BE49-F238E27FC236}">
                <a16:creationId xmlns:a16="http://schemas.microsoft.com/office/drawing/2014/main" id="{5F2CE609-85E9-D960-7E3B-9C8F3AC26458}"/>
              </a:ext>
            </a:extLst>
          </p:cNvPr>
          <p:cNvCxnSpPr>
            <a:cxnSpLocks/>
          </p:cNvCxnSpPr>
          <p:nvPr/>
        </p:nvCxnSpPr>
        <p:spPr>
          <a:xfrm>
            <a:off x="4571999" y="2263587"/>
            <a:ext cx="1" cy="259978"/>
          </a:xfrm>
          <a:prstGeom prst="straightConnector1">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Oval 45">
            <a:extLst>
              <a:ext uri="{FF2B5EF4-FFF2-40B4-BE49-F238E27FC236}">
                <a16:creationId xmlns:a16="http://schemas.microsoft.com/office/drawing/2014/main" id="{801B2C20-7F0C-F1F7-5ECA-EAF7AD1BCBC6}"/>
              </a:ext>
            </a:extLst>
          </p:cNvPr>
          <p:cNvSpPr/>
          <p:nvPr/>
        </p:nvSpPr>
        <p:spPr>
          <a:xfrm>
            <a:off x="5058634" y="2525301"/>
            <a:ext cx="289080" cy="280080"/>
          </a:xfrm>
          <a:prstGeom prst="ellipse">
            <a:avLst/>
          </a:prstGeom>
          <a:noFill/>
          <a:ln w="28575">
            <a:solidFill>
              <a:srgbClr val="00B0F0"/>
            </a:solidFill>
          </a:ln>
        </p:spPr>
        <p:style>
          <a:lnRef idx="2">
            <a:schemeClr val="accent1">
              <a:shade val="50000"/>
            </a:schemeClr>
          </a:lnRef>
          <a:fillRef idx="1">
            <a:schemeClr val="accent1"/>
          </a:fillRef>
          <a:effectRef idx="0">
            <a:schemeClr val="accent1"/>
          </a:effectRef>
          <a:fontRef idx="minor"/>
        </p:style>
      </p:sp>
      <p:cxnSp>
        <p:nvCxnSpPr>
          <p:cNvPr id="49" name="Düz Ok Bağlayıcısı 48">
            <a:extLst>
              <a:ext uri="{FF2B5EF4-FFF2-40B4-BE49-F238E27FC236}">
                <a16:creationId xmlns:a16="http://schemas.microsoft.com/office/drawing/2014/main" id="{7BD60584-A409-1500-D03C-62BD08FE0574}"/>
              </a:ext>
            </a:extLst>
          </p:cNvPr>
          <p:cNvCxnSpPr>
            <a:cxnSpLocks/>
          </p:cNvCxnSpPr>
          <p:nvPr/>
        </p:nvCxnSpPr>
        <p:spPr>
          <a:xfrm>
            <a:off x="5208494" y="2254623"/>
            <a:ext cx="1" cy="259978"/>
          </a:xfrm>
          <a:prstGeom prst="straightConnector1">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0" name="Oval 45">
            <a:extLst>
              <a:ext uri="{FF2B5EF4-FFF2-40B4-BE49-F238E27FC236}">
                <a16:creationId xmlns:a16="http://schemas.microsoft.com/office/drawing/2014/main" id="{3AD4FFDC-88A3-0E0D-1170-3F5DA4C4EA08}"/>
              </a:ext>
            </a:extLst>
          </p:cNvPr>
          <p:cNvSpPr/>
          <p:nvPr/>
        </p:nvSpPr>
        <p:spPr>
          <a:xfrm>
            <a:off x="5695128" y="2534265"/>
            <a:ext cx="289080" cy="280080"/>
          </a:xfrm>
          <a:prstGeom prst="ellipse">
            <a:avLst/>
          </a:prstGeom>
          <a:noFill/>
          <a:ln w="28575">
            <a:solidFill>
              <a:srgbClr val="00B0F0"/>
            </a:solidFill>
          </a:ln>
        </p:spPr>
        <p:style>
          <a:lnRef idx="2">
            <a:schemeClr val="accent1">
              <a:shade val="50000"/>
            </a:schemeClr>
          </a:lnRef>
          <a:fillRef idx="1">
            <a:schemeClr val="accent1"/>
          </a:fillRef>
          <a:effectRef idx="0">
            <a:schemeClr val="accent1"/>
          </a:effectRef>
          <a:fontRef idx="minor"/>
        </p:style>
      </p:sp>
      <p:cxnSp>
        <p:nvCxnSpPr>
          <p:cNvPr id="51" name="Düz Ok Bağlayıcısı 50">
            <a:extLst>
              <a:ext uri="{FF2B5EF4-FFF2-40B4-BE49-F238E27FC236}">
                <a16:creationId xmlns:a16="http://schemas.microsoft.com/office/drawing/2014/main" id="{95C2956B-AC47-099D-66D5-043EE941F73D}"/>
              </a:ext>
            </a:extLst>
          </p:cNvPr>
          <p:cNvCxnSpPr>
            <a:cxnSpLocks/>
          </p:cNvCxnSpPr>
          <p:nvPr/>
        </p:nvCxnSpPr>
        <p:spPr>
          <a:xfrm>
            <a:off x="5844988" y="2263587"/>
            <a:ext cx="1" cy="259978"/>
          </a:xfrm>
          <a:prstGeom prst="straightConnector1">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2" name="Oval 45">
            <a:extLst>
              <a:ext uri="{FF2B5EF4-FFF2-40B4-BE49-F238E27FC236}">
                <a16:creationId xmlns:a16="http://schemas.microsoft.com/office/drawing/2014/main" id="{E30FA156-20BC-5E88-8F8C-DC240C4AFD3D}"/>
              </a:ext>
            </a:extLst>
          </p:cNvPr>
          <p:cNvSpPr/>
          <p:nvPr/>
        </p:nvSpPr>
        <p:spPr>
          <a:xfrm>
            <a:off x="6340586" y="2534265"/>
            <a:ext cx="289080" cy="280080"/>
          </a:xfrm>
          <a:prstGeom prst="ellipse">
            <a:avLst/>
          </a:prstGeom>
          <a:noFill/>
          <a:ln w="28575">
            <a:solidFill>
              <a:srgbClr val="00B0F0"/>
            </a:solidFill>
          </a:ln>
        </p:spPr>
        <p:style>
          <a:lnRef idx="2">
            <a:schemeClr val="accent1">
              <a:shade val="50000"/>
            </a:schemeClr>
          </a:lnRef>
          <a:fillRef idx="1">
            <a:schemeClr val="accent1"/>
          </a:fillRef>
          <a:effectRef idx="0">
            <a:schemeClr val="accent1"/>
          </a:effectRef>
          <a:fontRef idx="minor"/>
        </p:style>
      </p:sp>
      <p:cxnSp>
        <p:nvCxnSpPr>
          <p:cNvPr id="53" name="Düz Ok Bağlayıcısı 52">
            <a:extLst>
              <a:ext uri="{FF2B5EF4-FFF2-40B4-BE49-F238E27FC236}">
                <a16:creationId xmlns:a16="http://schemas.microsoft.com/office/drawing/2014/main" id="{47D64F1B-E348-2BF3-03DC-35BEC6BA62F9}"/>
              </a:ext>
            </a:extLst>
          </p:cNvPr>
          <p:cNvCxnSpPr>
            <a:cxnSpLocks/>
          </p:cNvCxnSpPr>
          <p:nvPr/>
        </p:nvCxnSpPr>
        <p:spPr>
          <a:xfrm>
            <a:off x="6490446" y="2263587"/>
            <a:ext cx="1" cy="259978"/>
          </a:xfrm>
          <a:prstGeom prst="straightConnector1">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4" name="Metin kutusu 53">
            <a:extLst>
              <a:ext uri="{FF2B5EF4-FFF2-40B4-BE49-F238E27FC236}">
                <a16:creationId xmlns:a16="http://schemas.microsoft.com/office/drawing/2014/main" id="{B54FA933-9CCF-2C18-29AC-C080545F6160}"/>
              </a:ext>
            </a:extLst>
          </p:cNvPr>
          <p:cNvSpPr txBox="1"/>
          <p:nvPr/>
        </p:nvSpPr>
        <p:spPr>
          <a:xfrm>
            <a:off x="1604682" y="2241176"/>
            <a:ext cx="950258"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tr-TR" sz="1200" b="1" dirty="0" err="1">
                <a:latin typeface="Times New Roman"/>
              </a:rPr>
              <a:t>Hash</a:t>
            </a: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1" name="Dikdörtgen 4"/>
          <p:cNvSpPr/>
          <p:nvPr/>
        </p:nvSpPr>
        <p:spPr>
          <a:xfrm>
            <a:off x="0" y="6486120"/>
            <a:ext cx="9143280" cy="179640"/>
          </a:xfrm>
          <a:prstGeom prst="rect">
            <a:avLst/>
          </a:prstGeom>
          <a:solidFill>
            <a:srgbClr val="D9D9D9"/>
          </a:solidFill>
          <a:ln>
            <a:solidFill>
              <a:srgbClr val="ECECEC"/>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tabLst>
                <a:tab pos="0" algn="l"/>
              </a:tabLst>
            </a:pPr>
            <a:r>
              <a:rPr lang="tr-TR" sz="1200" b="0" strike="noStrike" spc="-1">
                <a:solidFill>
                  <a:srgbClr val="BE4343"/>
                </a:solidFill>
                <a:latin typeface="Times New Roman"/>
                <a:ea typeface="DejaVu Sans"/>
              </a:rPr>
              <a:t>Halil İbrahim Kaplan</a:t>
            </a:r>
            <a:endParaRPr lang="en-US" sz="1200" b="0" strike="noStrike" spc="-1">
              <a:latin typeface="Arial"/>
            </a:endParaRPr>
          </a:p>
        </p:txBody>
      </p:sp>
      <p:sp>
        <p:nvSpPr>
          <p:cNvPr id="682" name="Dikdörtgen 5"/>
          <p:cNvSpPr/>
          <p:nvPr/>
        </p:nvSpPr>
        <p:spPr>
          <a:xfrm>
            <a:off x="0" y="6666480"/>
            <a:ext cx="9143280" cy="190800"/>
          </a:xfrm>
          <a:prstGeom prst="rect">
            <a:avLst/>
          </a:prstGeom>
          <a:solidFill>
            <a:srgbClr val="B01000"/>
          </a:solidFill>
          <a:ln>
            <a:solidFill>
              <a:srgbClr val="B01001"/>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tabLst>
                <a:tab pos="0" algn="l"/>
              </a:tabLst>
            </a:pPr>
            <a:r>
              <a:rPr lang="tr-TR" sz="1200" b="0" strike="noStrike" spc="-1">
                <a:solidFill>
                  <a:srgbClr val="FFFFFF"/>
                </a:solidFill>
                <a:latin typeface="Times New Roman"/>
                <a:ea typeface="DejaVu Sans"/>
              </a:rPr>
              <a:t>Hash Based Signatures</a:t>
            </a:r>
            <a:endParaRPr lang="en-US" sz="1200" b="0" strike="noStrike" spc="-1">
              <a:latin typeface="Arial"/>
            </a:endParaRPr>
          </a:p>
        </p:txBody>
      </p:sp>
      <p:sp>
        <p:nvSpPr>
          <p:cNvPr id="683" name="Dikdörtgen 13"/>
          <p:cNvSpPr/>
          <p:nvPr/>
        </p:nvSpPr>
        <p:spPr>
          <a:xfrm>
            <a:off x="1341000" y="5660280"/>
            <a:ext cx="6460920" cy="333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tr-TR" sz="1600" b="0" strike="noStrike" spc="-1">
                <a:solidFill>
                  <a:srgbClr val="000000"/>
                </a:solidFill>
                <a:latin typeface="Times New Roman"/>
                <a:ea typeface="DejaVu Sans"/>
              </a:rPr>
              <a:t>The Hypertree of height 9 with 3 layers consist of XMSS trees with height 3</a:t>
            </a:r>
            <a:endParaRPr lang="en-US" sz="1600" b="0" strike="noStrike" spc="-1">
              <a:latin typeface="Arial"/>
            </a:endParaRPr>
          </a:p>
        </p:txBody>
      </p:sp>
      <p:pic>
        <p:nvPicPr>
          <p:cNvPr id="684" name="Resim 7"/>
          <p:cNvPicPr/>
          <p:nvPr/>
        </p:nvPicPr>
        <p:blipFill>
          <a:blip r:embed="rId3"/>
          <a:stretch/>
        </p:blipFill>
        <p:spPr>
          <a:xfrm>
            <a:off x="5372640" y="262800"/>
            <a:ext cx="2906280" cy="1346040"/>
          </a:xfrm>
          <a:prstGeom prst="rect">
            <a:avLst/>
          </a:prstGeom>
          <a:ln w="0">
            <a:noFill/>
          </a:ln>
        </p:spPr>
      </p:pic>
      <p:pic>
        <p:nvPicPr>
          <p:cNvPr id="685" name="Resim 8"/>
          <p:cNvPicPr/>
          <p:nvPr/>
        </p:nvPicPr>
        <p:blipFill>
          <a:blip r:embed="rId3"/>
          <a:stretch/>
        </p:blipFill>
        <p:spPr>
          <a:xfrm>
            <a:off x="1949760" y="2217960"/>
            <a:ext cx="1796400" cy="831960"/>
          </a:xfrm>
          <a:prstGeom prst="rect">
            <a:avLst/>
          </a:prstGeom>
          <a:ln w="0">
            <a:noFill/>
          </a:ln>
        </p:spPr>
      </p:pic>
      <p:pic>
        <p:nvPicPr>
          <p:cNvPr id="686" name="Resim 10"/>
          <p:cNvPicPr/>
          <p:nvPr/>
        </p:nvPicPr>
        <p:blipFill>
          <a:blip r:embed="rId3"/>
          <a:stretch/>
        </p:blipFill>
        <p:spPr>
          <a:xfrm>
            <a:off x="4137840" y="2217960"/>
            <a:ext cx="1796400" cy="831960"/>
          </a:xfrm>
          <a:prstGeom prst="rect">
            <a:avLst/>
          </a:prstGeom>
          <a:ln w="0">
            <a:noFill/>
          </a:ln>
        </p:spPr>
      </p:pic>
      <p:pic>
        <p:nvPicPr>
          <p:cNvPr id="687" name="Resim 74"/>
          <p:cNvPicPr/>
          <p:nvPr/>
        </p:nvPicPr>
        <p:blipFill>
          <a:blip r:embed="rId3"/>
          <a:stretch/>
        </p:blipFill>
        <p:spPr>
          <a:xfrm>
            <a:off x="6326280" y="2217960"/>
            <a:ext cx="1796400" cy="831960"/>
          </a:xfrm>
          <a:prstGeom prst="rect">
            <a:avLst/>
          </a:prstGeom>
          <a:ln w="0">
            <a:noFill/>
          </a:ln>
        </p:spPr>
      </p:pic>
      <p:sp>
        <p:nvSpPr>
          <p:cNvPr id="691" name="Metin kutusu 82"/>
          <p:cNvSpPr/>
          <p:nvPr/>
        </p:nvSpPr>
        <p:spPr>
          <a:xfrm>
            <a:off x="8279640" y="2381040"/>
            <a:ext cx="60588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tr-TR" sz="1800" b="1" strike="noStrike" spc="-1">
                <a:solidFill>
                  <a:srgbClr val="000000"/>
                </a:solidFill>
                <a:latin typeface="Calibri"/>
                <a:ea typeface="DejaVu Sans"/>
              </a:rPr>
              <a:t>…</a:t>
            </a:r>
            <a:endParaRPr lang="en-US" sz="1800" b="0" strike="noStrike" spc="-1">
              <a:latin typeface="Arial"/>
            </a:endParaRPr>
          </a:p>
        </p:txBody>
      </p:sp>
      <p:pic>
        <p:nvPicPr>
          <p:cNvPr id="692" name="Resim 83"/>
          <p:cNvPicPr/>
          <p:nvPr/>
        </p:nvPicPr>
        <p:blipFill>
          <a:blip r:embed="rId3"/>
          <a:stretch/>
        </p:blipFill>
        <p:spPr>
          <a:xfrm>
            <a:off x="1033560" y="3864960"/>
            <a:ext cx="1373760" cy="636120"/>
          </a:xfrm>
          <a:prstGeom prst="rect">
            <a:avLst/>
          </a:prstGeom>
          <a:ln w="0">
            <a:noFill/>
          </a:ln>
        </p:spPr>
      </p:pic>
      <p:pic>
        <p:nvPicPr>
          <p:cNvPr id="693" name="Resim 86"/>
          <p:cNvPicPr/>
          <p:nvPr/>
        </p:nvPicPr>
        <p:blipFill>
          <a:blip r:embed="rId3"/>
          <a:stretch/>
        </p:blipFill>
        <p:spPr>
          <a:xfrm>
            <a:off x="2589480" y="3864960"/>
            <a:ext cx="1373760" cy="636120"/>
          </a:xfrm>
          <a:prstGeom prst="rect">
            <a:avLst/>
          </a:prstGeom>
          <a:ln w="0">
            <a:noFill/>
          </a:ln>
        </p:spPr>
      </p:pic>
      <p:pic>
        <p:nvPicPr>
          <p:cNvPr id="694" name="Resim 87"/>
          <p:cNvPicPr/>
          <p:nvPr/>
        </p:nvPicPr>
        <p:blipFill>
          <a:blip r:embed="rId3"/>
          <a:stretch/>
        </p:blipFill>
        <p:spPr>
          <a:xfrm>
            <a:off x="4083120" y="3884040"/>
            <a:ext cx="1373760" cy="636120"/>
          </a:xfrm>
          <a:prstGeom prst="rect">
            <a:avLst/>
          </a:prstGeom>
          <a:ln w="0">
            <a:noFill/>
          </a:ln>
        </p:spPr>
      </p:pic>
      <p:sp>
        <p:nvSpPr>
          <p:cNvPr id="695" name="Metin kutusu 89"/>
          <p:cNvSpPr/>
          <p:nvPr/>
        </p:nvSpPr>
        <p:spPr>
          <a:xfrm>
            <a:off x="5554440" y="3982680"/>
            <a:ext cx="60588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tr-TR" sz="1800" b="1" strike="noStrike" spc="-1">
                <a:solidFill>
                  <a:srgbClr val="000000"/>
                </a:solidFill>
                <a:latin typeface="Calibri"/>
                <a:ea typeface="DejaVu Sans"/>
              </a:rPr>
              <a:t>…</a:t>
            </a:r>
            <a:endParaRPr lang="en-US" sz="1800" b="0" strike="noStrike" spc="-1">
              <a:latin typeface="Arial"/>
            </a:endParaRPr>
          </a:p>
        </p:txBody>
      </p:sp>
      <p:sp>
        <p:nvSpPr>
          <p:cNvPr id="699" name="Metin kutusu 96"/>
          <p:cNvSpPr/>
          <p:nvPr/>
        </p:nvSpPr>
        <p:spPr>
          <a:xfrm rot="16200000">
            <a:off x="250200" y="3989880"/>
            <a:ext cx="774360" cy="3027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tr-TR" sz="1400" b="0" strike="noStrike" spc="-1">
                <a:solidFill>
                  <a:srgbClr val="000000"/>
                </a:solidFill>
                <a:latin typeface="Times New Roman"/>
                <a:ea typeface="DejaVu Sans"/>
              </a:rPr>
              <a:t>Layer 0</a:t>
            </a:r>
            <a:endParaRPr lang="en-US" sz="1400" b="0" strike="noStrike" spc="-1">
              <a:latin typeface="Arial"/>
            </a:endParaRPr>
          </a:p>
        </p:txBody>
      </p:sp>
      <p:sp>
        <p:nvSpPr>
          <p:cNvPr id="700" name="Sol Köşeli Ayraç 97"/>
          <p:cNvSpPr/>
          <p:nvPr/>
        </p:nvSpPr>
        <p:spPr>
          <a:xfrm>
            <a:off x="844560" y="3570480"/>
            <a:ext cx="86400" cy="1140120"/>
          </a:xfrm>
          <a:prstGeom prst="leftBracket">
            <a:avLst>
              <a:gd name="adj" fmla="val 8333"/>
            </a:avLst>
          </a:prstGeom>
          <a:noFill/>
          <a:ln>
            <a:solidFill>
              <a:srgbClr val="000000"/>
            </a:solidFill>
          </a:ln>
        </p:spPr>
        <p:style>
          <a:lnRef idx="1">
            <a:schemeClr val="accent1"/>
          </a:lnRef>
          <a:fillRef idx="0">
            <a:schemeClr val="accent1"/>
          </a:fillRef>
          <a:effectRef idx="0">
            <a:schemeClr val="accent1"/>
          </a:effectRef>
          <a:fontRef idx="minor"/>
        </p:style>
      </p:sp>
      <p:sp>
        <p:nvSpPr>
          <p:cNvPr id="701" name="Metin kutusu 98"/>
          <p:cNvSpPr/>
          <p:nvPr/>
        </p:nvSpPr>
        <p:spPr>
          <a:xfrm rot="16200000">
            <a:off x="1068120" y="2440800"/>
            <a:ext cx="774360" cy="3027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tr-TR" sz="1400" b="0" strike="noStrike" spc="-1">
                <a:solidFill>
                  <a:srgbClr val="000000"/>
                </a:solidFill>
                <a:latin typeface="Times New Roman"/>
                <a:ea typeface="DejaVu Sans"/>
              </a:rPr>
              <a:t>Layer 1</a:t>
            </a:r>
            <a:endParaRPr lang="en-US" sz="1400" b="0" strike="noStrike" spc="-1">
              <a:latin typeface="Arial"/>
            </a:endParaRPr>
          </a:p>
        </p:txBody>
      </p:sp>
      <p:sp>
        <p:nvSpPr>
          <p:cNvPr id="702" name="Sol Köşeli Ayraç 99"/>
          <p:cNvSpPr/>
          <p:nvPr/>
        </p:nvSpPr>
        <p:spPr>
          <a:xfrm>
            <a:off x="1662480" y="2021400"/>
            <a:ext cx="86400" cy="1140120"/>
          </a:xfrm>
          <a:prstGeom prst="leftBracket">
            <a:avLst>
              <a:gd name="adj" fmla="val 8333"/>
            </a:avLst>
          </a:prstGeom>
          <a:noFill/>
          <a:ln>
            <a:solidFill>
              <a:srgbClr val="000000"/>
            </a:solidFill>
          </a:ln>
        </p:spPr>
        <p:style>
          <a:lnRef idx="1">
            <a:schemeClr val="accent1"/>
          </a:lnRef>
          <a:fillRef idx="0">
            <a:schemeClr val="accent1"/>
          </a:fillRef>
          <a:effectRef idx="0">
            <a:schemeClr val="accent1"/>
          </a:effectRef>
          <a:fontRef idx="minor"/>
        </p:style>
      </p:sp>
      <p:sp>
        <p:nvSpPr>
          <p:cNvPr id="703" name="Metin kutusu 100"/>
          <p:cNvSpPr/>
          <p:nvPr/>
        </p:nvSpPr>
        <p:spPr>
          <a:xfrm rot="16200000">
            <a:off x="3338280" y="782640"/>
            <a:ext cx="774360" cy="3027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tr-TR" sz="1400" b="0" strike="noStrike" spc="-1">
                <a:solidFill>
                  <a:srgbClr val="000000"/>
                </a:solidFill>
                <a:latin typeface="Times New Roman"/>
                <a:ea typeface="DejaVu Sans"/>
              </a:rPr>
              <a:t>Layer 2</a:t>
            </a:r>
            <a:endParaRPr lang="en-US" sz="1400" b="0" strike="noStrike" spc="-1">
              <a:latin typeface="Arial"/>
            </a:endParaRPr>
          </a:p>
        </p:txBody>
      </p:sp>
      <p:sp>
        <p:nvSpPr>
          <p:cNvPr id="704" name="Sol Köşeli Ayraç 101"/>
          <p:cNvSpPr/>
          <p:nvPr/>
        </p:nvSpPr>
        <p:spPr>
          <a:xfrm>
            <a:off x="3920400" y="163800"/>
            <a:ext cx="60480" cy="1594440"/>
          </a:xfrm>
          <a:prstGeom prst="leftBracket">
            <a:avLst>
              <a:gd name="adj" fmla="val 8333"/>
            </a:avLst>
          </a:prstGeom>
          <a:noFill/>
          <a:ln>
            <a:solidFill>
              <a:srgbClr val="000000"/>
            </a:solidFill>
          </a:ln>
        </p:spPr>
        <p:style>
          <a:lnRef idx="1">
            <a:schemeClr val="accent1"/>
          </a:lnRef>
          <a:fillRef idx="0">
            <a:schemeClr val="accent1"/>
          </a:fillRef>
          <a:effectRef idx="0">
            <a:schemeClr val="accent1"/>
          </a:effectRef>
          <a:fontRef idx="minor"/>
        </p:style>
      </p:sp>
      <p:sp>
        <p:nvSpPr>
          <p:cNvPr id="2" name="Dikdörtgen 1">
            <a:extLst>
              <a:ext uri="{FF2B5EF4-FFF2-40B4-BE49-F238E27FC236}">
                <a16:creationId xmlns:a16="http://schemas.microsoft.com/office/drawing/2014/main" id="{D978ABE1-1DA3-3033-62EC-A78577CD2CF5}"/>
              </a:ext>
            </a:extLst>
          </p:cNvPr>
          <p:cNvSpPr/>
          <p:nvPr/>
        </p:nvSpPr>
        <p:spPr>
          <a:xfrm>
            <a:off x="5386646" y="1620981"/>
            <a:ext cx="2892829" cy="149629"/>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1000" dirty="0">
                <a:solidFill>
                  <a:srgbClr val="00B050"/>
                </a:solidFill>
              </a:rPr>
              <a:t>SIGN</a:t>
            </a:r>
          </a:p>
        </p:txBody>
      </p:sp>
      <p:sp>
        <p:nvSpPr>
          <p:cNvPr id="3" name="Dikdörtgen 2">
            <a:extLst>
              <a:ext uri="{FF2B5EF4-FFF2-40B4-BE49-F238E27FC236}">
                <a16:creationId xmlns:a16="http://schemas.microsoft.com/office/drawing/2014/main" id="{882FC856-8449-5FC7-869C-25E3FAF12140}"/>
              </a:ext>
            </a:extLst>
          </p:cNvPr>
          <p:cNvSpPr/>
          <p:nvPr/>
        </p:nvSpPr>
        <p:spPr>
          <a:xfrm>
            <a:off x="1928551" y="3100646"/>
            <a:ext cx="1820488" cy="116379"/>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1000" dirty="0">
                <a:solidFill>
                  <a:srgbClr val="00B050"/>
                </a:solidFill>
              </a:rPr>
              <a:t>SIGN</a:t>
            </a:r>
          </a:p>
        </p:txBody>
      </p:sp>
      <p:sp>
        <p:nvSpPr>
          <p:cNvPr id="5" name="Dikdörtgen 4">
            <a:extLst>
              <a:ext uri="{FF2B5EF4-FFF2-40B4-BE49-F238E27FC236}">
                <a16:creationId xmlns:a16="http://schemas.microsoft.com/office/drawing/2014/main" id="{74FA8B05-E752-1C8F-4740-D00B5E63ACE4}"/>
              </a:ext>
            </a:extLst>
          </p:cNvPr>
          <p:cNvSpPr/>
          <p:nvPr/>
        </p:nvSpPr>
        <p:spPr>
          <a:xfrm>
            <a:off x="4123111" y="3100646"/>
            <a:ext cx="1820488" cy="116379"/>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1000" dirty="0">
                <a:solidFill>
                  <a:srgbClr val="00B050"/>
                </a:solidFill>
              </a:rPr>
              <a:t>SIGN</a:t>
            </a:r>
          </a:p>
        </p:txBody>
      </p:sp>
      <p:sp>
        <p:nvSpPr>
          <p:cNvPr id="6" name="Dikdörtgen 5">
            <a:extLst>
              <a:ext uri="{FF2B5EF4-FFF2-40B4-BE49-F238E27FC236}">
                <a16:creationId xmlns:a16="http://schemas.microsoft.com/office/drawing/2014/main" id="{93249EBA-2BBB-88ED-8C5F-DCF84C257001}"/>
              </a:ext>
            </a:extLst>
          </p:cNvPr>
          <p:cNvSpPr/>
          <p:nvPr/>
        </p:nvSpPr>
        <p:spPr>
          <a:xfrm>
            <a:off x="6317670" y="3100645"/>
            <a:ext cx="1820488" cy="116379"/>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1000" dirty="0">
                <a:solidFill>
                  <a:srgbClr val="00B050"/>
                </a:solidFill>
              </a:rPr>
              <a:t>SIGN</a:t>
            </a:r>
          </a:p>
        </p:txBody>
      </p:sp>
      <p:cxnSp>
        <p:nvCxnSpPr>
          <p:cNvPr id="7" name="Düz Ok Bağlayıcısı 6">
            <a:extLst>
              <a:ext uri="{FF2B5EF4-FFF2-40B4-BE49-F238E27FC236}">
                <a16:creationId xmlns:a16="http://schemas.microsoft.com/office/drawing/2014/main" id="{A0647083-8C96-F43C-B2D2-3CEE2FC4F91E}"/>
              </a:ext>
            </a:extLst>
          </p:cNvPr>
          <p:cNvCxnSpPr/>
          <p:nvPr/>
        </p:nvCxnSpPr>
        <p:spPr>
          <a:xfrm flipV="1">
            <a:off x="1762298" y="3221183"/>
            <a:ext cx="1064028" cy="6234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Düz Ok Bağlayıcısı 7">
            <a:extLst>
              <a:ext uri="{FF2B5EF4-FFF2-40B4-BE49-F238E27FC236}">
                <a16:creationId xmlns:a16="http://schemas.microsoft.com/office/drawing/2014/main" id="{F291590C-61D3-BFC8-5021-0D880946303A}"/>
              </a:ext>
            </a:extLst>
          </p:cNvPr>
          <p:cNvCxnSpPr/>
          <p:nvPr/>
        </p:nvCxnSpPr>
        <p:spPr>
          <a:xfrm flipH="1" flipV="1">
            <a:off x="6834621" y="1826202"/>
            <a:ext cx="365759" cy="3823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Düz Ok Bağlayıcısı 8">
            <a:extLst>
              <a:ext uri="{FF2B5EF4-FFF2-40B4-BE49-F238E27FC236}">
                <a16:creationId xmlns:a16="http://schemas.microsoft.com/office/drawing/2014/main" id="{F3FC50EC-ED2B-7618-CC4C-DB578A1D8219}"/>
              </a:ext>
            </a:extLst>
          </p:cNvPr>
          <p:cNvCxnSpPr>
            <a:cxnSpLocks/>
          </p:cNvCxnSpPr>
          <p:nvPr/>
        </p:nvCxnSpPr>
        <p:spPr>
          <a:xfrm flipH="1" flipV="1">
            <a:off x="2894388" y="3231053"/>
            <a:ext cx="1828800" cy="6400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Düz Ok Bağlayıcısı 9">
            <a:extLst>
              <a:ext uri="{FF2B5EF4-FFF2-40B4-BE49-F238E27FC236}">
                <a16:creationId xmlns:a16="http://schemas.microsoft.com/office/drawing/2014/main" id="{8F1E3172-AB8D-8D3E-457E-31F215FA7CAC}"/>
              </a:ext>
            </a:extLst>
          </p:cNvPr>
          <p:cNvCxnSpPr>
            <a:cxnSpLocks/>
          </p:cNvCxnSpPr>
          <p:nvPr/>
        </p:nvCxnSpPr>
        <p:spPr>
          <a:xfrm flipV="1">
            <a:off x="2842951" y="1774768"/>
            <a:ext cx="3773977" cy="4239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 name="Düz Ok Bağlayıcısı 3">
            <a:extLst>
              <a:ext uri="{FF2B5EF4-FFF2-40B4-BE49-F238E27FC236}">
                <a16:creationId xmlns:a16="http://schemas.microsoft.com/office/drawing/2014/main" id="{F8E77739-F490-9F0D-B5BD-7022DE70D397}"/>
              </a:ext>
            </a:extLst>
          </p:cNvPr>
          <p:cNvCxnSpPr>
            <a:cxnSpLocks/>
          </p:cNvCxnSpPr>
          <p:nvPr/>
        </p:nvCxnSpPr>
        <p:spPr>
          <a:xfrm flipV="1">
            <a:off x="5020887" y="1783081"/>
            <a:ext cx="1778922" cy="4405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Düz Ok Bağlayıcısı 10">
            <a:extLst>
              <a:ext uri="{FF2B5EF4-FFF2-40B4-BE49-F238E27FC236}">
                <a16:creationId xmlns:a16="http://schemas.microsoft.com/office/drawing/2014/main" id="{E0E25D4F-99F3-841E-8979-F25727C90279}"/>
              </a:ext>
            </a:extLst>
          </p:cNvPr>
          <p:cNvCxnSpPr>
            <a:cxnSpLocks/>
          </p:cNvCxnSpPr>
          <p:nvPr/>
        </p:nvCxnSpPr>
        <p:spPr>
          <a:xfrm flipH="1" flipV="1">
            <a:off x="2811261" y="3239366"/>
            <a:ext cx="432261" cy="6234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9507245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1" name="Dikdörtgen 4"/>
          <p:cNvSpPr/>
          <p:nvPr/>
        </p:nvSpPr>
        <p:spPr>
          <a:xfrm>
            <a:off x="0" y="6486120"/>
            <a:ext cx="9143280" cy="179640"/>
          </a:xfrm>
          <a:prstGeom prst="rect">
            <a:avLst/>
          </a:prstGeom>
          <a:solidFill>
            <a:srgbClr val="D9D9D9"/>
          </a:solidFill>
          <a:ln>
            <a:solidFill>
              <a:srgbClr val="ECECEC"/>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tabLst>
                <a:tab pos="0" algn="l"/>
              </a:tabLst>
            </a:pPr>
            <a:r>
              <a:rPr lang="tr-TR" sz="1200" b="0" strike="noStrike" spc="-1">
                <a:solidFill>
                  <a:srgbClr val="BE4343"/>
                </a:solidFill>
                <a:latin typeface="Times New Roman"/>
                <a:ea typeface="DejaVu Sans"/>
              </a:rPr>
              <a:t>Halil İbrahim Kaplan</a:t>
            </a:r>
            <a:endParaRPr lang="en-US" sz="1200" b="0" strike="noStrike" spc="-1">
              <a:latin typeface="Arial"/>
            </a:endParaRPr>
          </a:p>
        </p:txBody>
      </p:sp>
      <p:sp>
        <p:nvSpPr>
          <p:cNvPr id="682" name="Dikdörtgen 5"/>
          <p:cNvSpPr/>
          <p:nvPr/>
        </p:nvSpPr>
        <p:spPr>
          <a:xfrm>
            <a:off x="0" y="6666480"/>
            <a:ext cx="9143280" cy="190800"/>
          </a:xfrm>
          <a:prstGeom prst="rect">
            <a:avLst/>
          </a:prstGeom>
          <a:solidFill>
            <a:srgbClr val="B01000"/>
          </a:solidFill>
          <a:ln>
            <a:solidFill>
              <a:srgbClr val="B01001"/>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tabLst>
                <a:tab pos="0" algn="l"/>
              </a:tabLst>
            </a:pPr>
            <a:r>
              <a:rPr lang="tr-TR" sz="1200" b="0" strike="noStrike" spc="-1">
                <a:solidFill>
                  <a:srgbClr val="FFFFFF"/>
                </a:solidFill>
                <a:latin typeface="Times New Roman"/>
                <a:ea typeface="DejaVu Sans"/>
              </a:rPr>
              <a:t>Hash Based Signatures</a:t>
            </a:r>
            <a:endParaRPr lang="en-US" sz="1200" b="0" strike="noStrike" spc="-1">
              <a:latin typeface="Arial"/>
            </a:endParaRPr>
          </a:p>
        </p:txBody>
      </p:sp>
      <p:pic>
        <p:nvPicPr>
          <p:cNvPr id="12" name="Resim 11">
            <a:extLst>
              <a:ext uri="{FF2B5EF4-FFF2-40B4-BE49-F238E27FC236}">
                <a16:creationId xmlns:a16="http://schemas.microsoft.com/office/drawing/2014/main" id="{97E99BE4-C1D8-C63F-0F35-B179EB617EB1}"/>
              </a:ext>
            </a:extLst>
          </p:cNvPr>
          <p:cNvPicPr>
            <a:picLocks noChangeAspect="1"/>
          </p:cNvPicPr>
          <p:nvPr/>
        </p:nvPicPr>
        <p:blipFill>
          <a:blip r:embed="rId3"/>
          <a:stretch>
            <a:fillRect/>
          </a:stretch>
        </p:blipFill>
        <p:spPr>
          <a:xfrm>
            <a:off x="2391499" y="694263"/>
            <a:ext cx="4361001" cy="4243401"/>
          </a:xfrm>
          <a:prstGeom prst="rect">
            <a:avLst/>
          </a:prstGeom>
        </p:spPr>
      </p:pic>
    </p:spTree>
    <p:extLst>
      <p:ext uri="{BB962C8B-B14F-4D97-AF65-F5344CB8AC3E}">
        <p14:creationId xmlns:p14="http://schemas.microsoft.com/office/powerpoint/2010/main" val="91705530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5" name="Dikdörtgen 4"/>
          <p:cNvSpPr/>
          <p:nvPr/>
        </p:nvSpPr>
        <p:spPr>
          <a:xfrm>
            <a:off x="0" y="6486120"/>
            <a:ext cx="9143280" cy="179640"/>
          </a:xfrm>
          <a:prstGeom prst="rect">
            <a:avLst/>
          </a:prstGeom>
          <a:solidFill>
            <a:srgbClr val="D9D9D9"/>
          </a:solidFill>
          <a:ln>
            <a:solidFill>
              <a:srgbClr val="ECECEC"/>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tabLst>
                <a:tab pos="0" algn="l"/>
              </a:tabLst>
            </a:pPr>
            <a:r>
              <a:rPr lang="tr-TR" sz="1200" b="0" strike="noStrike" spc="-1">
                <a:solidFill>
                  <a:srgbClr val="BE4343"/>
                </a:solidFill>
                <a:latin typeface="Times New Roman"/>
                <a:ea typeface="DejaVu Sans"/>
              </a:rPr>
              <a:t>Halil İbrahim Kaplan</a:t>
            </a:r>
            <a:endParaRPr lang="en-US" sz="1200" b="0" strike="noStrike" spc="-1">
              <a:latin typeface="Arial"/>
            </a:endParaRPr>
          </a:p>
        </p:txBody>
      </p:sp>
      <p:sp>
        <p:nvSpPr>
          <p:cNvPr id="706" name="Dikdörtgen 5"/>
          <p:cNvSpPr/>
          <p:nvPr/>
        </p:nvSpPr>
        <p:spPr>
          <a:xfrm>
            <a:off x="0" y="6666480"/>
            <a:ext cx="9143280" cy="190800"/>
          </a:xfrm>
          <a:prstGeom prst="rect">
            <a:avLst/>
          </a:prstGeom>
          <a:solidFill>
            <a:srgbClr val="B01000"/>
          </a:solidFill>
          <a:ln>
            <a:solidFill>
              <a:srgbClr val="B01001"/>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tabLst>
                <a:tab pos="0" algn="l"/>
              </a:tabLst>
            </a:pPr>
            <a:r>
              <a:rPr lang="tr-TR" sz="1200" b="0" strike="noStrike" spc="-1">
                <a:solidFill>
                  <a:srgbClr val="FFFFFF"/>
                </a:solidFill>
                <a:latin typeface="Times New Roman"/>
                <a:ea typeface="DejaVu Sans"/>
              </a:rPr>
              <a:t>Hash Based Signatures</a:t>
            </a:r>
            <a:endParaRPr lang="en-US" sz="1200" b="0" strike="noStrike" spc="-1">
              <a:latin typeface="Arial"/>
            </a:endParaRPr>
          </a:p>
        </p:txBody>
      </p:sp>
      <p:grpSp>
        <p:nvGrpSpPr>
          <p:cNvPr id="707" name="Grup 9"/>
          <p:cNvGrpSpPr/>
          <p:nvPr/>
        </p:nvGrpSpPr>
        <p:grpSpPr>
          <a:xfrm>
            <a:off x="0" y="-26640"/>
            <a:ext cx="9143280" cy="621000"/>
            <a:chOff x="0" y="-26640"/>
            <a:chExt cx="9143280" cy="621000"/>
          </a:xfrm>
        </p:grpSpPr>
        <p:sp>
          <p:nvSpPr>
            <p:cNvPr id="708" name="Dikdörtgen 11"/>
            <p:cNvSpPr/>
            <p:nvPr/>
          </p:nvSpPr>
          <p:spPr>
            <a:xfrm>
              <a:off x="0" y="-1440"/>
              <a:ext cx="9143280" cy="570960"/>
            </a:xfrm>
            <a:prstGeom prst="rect">
              <a:avLst/>
            </a:prstGeom>
            <a:solidFill>
              <a:srgbClr val="D9D9D9"/>
            </a:solidFill>
            <a:ln>
              <a:solidFill>
                <a:srgbClr val="D9D9D9"/>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pPr>
              <a:r>
                <a:rPr lang="tr-TR" sz="2100" b="0" strike="noStrike" spc="-1">
                  <a:solidFill>
                    <a:srgbClr val="C50000"/>
                  </a:solidFill>
                  <a:latin typeface="Times New Roman"/>
                  <a:ea typeface="DejaVu Sans"/>
                </a:rPr>
                <a:t> SPHINCS+</a:t>
              </a:r>
              <a:endParaRPr lang="en-US" sz="2100" b="0" strike="noStrike" spc="-1">
                <a:latin typeface="Arial"/>
              </a:endParaRPr>
            </a:p>
          </p:txBody>
        </p:sp>
        <p:pic>
          <p:nvPicPr>
            <p:cNvPr id="709" name="Resim 12"/>
            <p:cNvPicPr/>
            <p:nvPr/>
          </p:nvPicPr>
          <p:blipFill>
            <a:blip r:embed="rId3"/>
            <a:stretch/>
          </p:blipFill>
          <p:spPr>
            <a:xfrm>
              <a:off x="8335440" y="-26640"/>
              <a:ext cx="613440" cy="621000"/>
            </a:xfrm>
            <a:prstGeom prst="rect">
              <a:avLst/>
            </a:prstGeom>
            <a:ln w="0">
              <a:noFill/>
            </a:ln>
          </p:spPr>
        </p:pic>
      </p:grpSp>
      <p:sp>
        <p:nvSpPr>
          <p:cNvPr id="710" name="Dikdörtgen 13"/>
          <p:cNvSpPr/>
          <p:nvPr/>
        </p:nvSpPr>
        <p:spPr>
          <a:xfrm>
            <a:off x="133560" y="750600"/>
            <a:ext cx="363204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tr-TR" sz="1800" b="1" strike="noStrike" spc="-1">
                <a:solidFill>
                  <a:srgbClr val="000000"/>
                </a:solidFill>
                <a:latin typeface="Times New Roman"/>
                <a:ea typeface="DejaVu Sans"/>
              </a:rPr>
              <a:t>The Hypertree</a:t>
            </a:r>
            <a:endParaRPr lang="en-US" sz="1800" b="0" strike="noStrike" spc="-1">
              <a:latin typeface="Arial"/>
            </a:endParaRPr>
          </a:p>
        </p:txBody>
      </p:sp>
      <p:pic>
        <p:nvPicPr>
          <p:cNvPr id="711" name="Resim 2"/>
          <p:cNvPicPr/>
          <p:nvPr/>
        </p:nvPicPr>
        <p:blipFill>
          <a:blip r:embed="rId4"/>
          <a:stretch/>
        </p:blipFill>
        <p:spPr>
          <a:xfrm>
            <a:off x="1523880" y="1881360"/>
            <a:ext cx="6095160" cy="3094920"/>
          </a:xfrm>
          <a:prstGeom prst="rect">
            <a:avLst/>
          </a:prstGeom>
          <a:ln w="0">
            <a:noFill/>
          </a:ln>
        </p:spPr>
      </p:pic>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2" name="Dikdörtgen 4"/>
          <p:cNvSpPr/>
          <p:nvPr/>
        </p:nvSpPr>
        <p:spPr>
          <a:xfrm>
            <a:off x="0" y="6486120"/>
            <a:ext cx="9143280" cy="179640"/>
          </a:xfrm>
          <a:prstGeom prst="rect">
            <a:avLst/>
          </a:prstGeom>
          <a:solidFill>
            <a:srgbClr val="D9D9D9"/>
          </a:solidFill>
          <a:ln>
            <a:solidFill>
              <a:srgbClr val="ECECEC"/>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tabLst>
                <a:tab pos="0" algn="l"/>
              </a:tabLst>
            </a:pPr>
            <a:r>
              <a:rPr lang="tr-TR" sz="1200" b="0" strike="noStrike" spc="-1">
                <a:solidFill>
                  <a:srgbClr val="BE4343"/>
                </a:solidFill>
                <a:latin typeface="Times New Roman"/>
                <a:ea typeface="DejaVu Sans"/>
              </a:rPr>
              <a:t>Halil İbrahim Kaplan</a:t>
            </a:r>
            <a:endParaRPr lang="en-US" sz="1200" b="0" strike="noStrike" spc="-1">
              <a:latin typeface="Arial"/>
            </a:endParaRPr>
          </a:p>
        </p:txBody>
      </p:sp>
      <p:sp>
        <p:nvSpPr>
          <p:cNvPr id="713" name="Dikdörtgen 5"/>
          <p:cNvSpPr/>
          <p:nvPr/>
        </p:nvSpPr>
        <p:spPr>
          <a:xfrm>
            <a:off x="0" y="6666480"/>
            <a:ext cx="9143280" cy="190800"/>
          </a:xfrm>
          <a:prstGeom prst="rect">
            <a:avLst/>
          </a:prstGeom>
          <a:solidFill>
            <a:srgbClr val="B01000"/>
          </a:solidFill>
          <a:ln>
            <a:solidFill>
              <a:srgbClr val="B01001"/>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tabLst>
                <a:tab pos="0" algn="l"/>
              </a:tabLst>
            </a:pPr>
            <a:r>
              <a:rPr lang="tr-TR" sz="1200" b="0" strike="noStrike" spc="-1">
                <a:solidFill>
                  <a:srgbClr val="FFFFFF"/>
                </a:solidFill>
                <a:latin typeface="Times New Roman"/>
                <a:ea typeface="DejaVu Sans"/>
              </a:rPr>
              <a:t>Hash Based Signatures</a:t>
            </a:r>
            <a:endParaRPr lang="en-US" sz="1200" b="0" strike="noStrike" spc="-1">
              <a:latin typeface="Arial"/>
            </a:endParaRPr>
          </a:p>
        </p:txBody>
      </p:sp>
      <p:grpSp>
        <p:nvGrpSpPr>
          <p:cNvPr id="714" name="Grup 9"/>
          <p:cNvGrpSpPr/>
          <p:nvPr/>
        </p:nvGrpSpPr>
        <p:grpSpPr>
          <a:xfrm>
            <a:off x="0" y="-26640"/>
            <a:ext cx="9143280" cy="621000"/>
            <a:chOff x="0" y="-26640"/>
            <a:chExt cx="9143280" cy="621000"/>
          </a:xfrm>
        </p:grpSpPr>
        <p:sp>
          <p:nvSpPr>
            <p:cNvPr id="715" name="Dikdörtgen 11"/>
            <p:cNvSpPr/>
            <p:nvPr/>
          </p:nvSpPr>
          <p:spPr>
            <a:xfrm>
              <a:off x="0" y="-1440"/>
              <a:ext cx="9143280" cy="570960"/>
            </a:xfrm>
            <a:prstGeom prst="rect">
              <a:avLst/>
            </a:prstGeom>
            <a:solidFill>
              <a:srgbClr val="D9D9D9"/>
            </a:solidFill>
            <a:ln>
              <a:solidFill>
                <a:srgbClr val="D9D9D9"/>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pPr>
              <a:r>
                <a:rPr lang="tr-TR" sz="2100" b="0" strike="noStrike" spc="-1">
                  <a:solidFill>
                    <a:srgbClr val="C50000"/>
                  </a:solidFill>
                  <a:latin typeface="Times New Roman"/>
                  <a:ea typeface="DejaVu Sans"/>
                </a:rPr>
                <a:t> SPHINCS+</a:t>
              </a:r>
              <a:endParaRPr lang="en-US" sz="2100" b="0" strike="noStrike" spc="-1">
                <a:latin typeface="Arial"/>
              </a:endParaRPr>
            </a:p>
          </p:txBody>
        </p:sp>
        <p:pic>
          <p:nvPicPr>
            <p:cNvPr id="716" name="Resim 12"/>
            <p:cNvPicPr/>
            <p:nvPr/>
          </p:nvPicPr>
          <p:blipFill>
            <a:blip r:embed="rId3"/>
            <a:stretch/>
          </p:blipFill>
          <p:spPr>
            <a:xfrm>
              <a:off x="8335440" y="-26640"/>
              <a:ext cx="613440" cy="621000"/>
            </a:xfrm>
            <a:prstGeom prst="rect">
              <a:avLst/>
            </a:prstGeom>
            <a:ln w="0">
              <a:noFill/>
            </a:ln>
          </p:spPr>
        </p:pic>
      </p:grpSp>
      <p:sp>
        <p:nvSpPr>
          <p:cNvPr id="717" name="Dikdörtgen 13"/>
          <p:cNvSpPr/>
          <p:nvPr/>
        </p:nvSpPr>
        <p:spPr>
          <a:xfrm>
            <a:off x="133560" y="750600"/>
            <a:ext cx="363204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tr-TR" sz="1800" b="1" strike="noStrike" spc="-1">
                <a:solidFill>
                  <a:srgbClr val="000000"/>
                </a:solidFill>
                <a:latin typeface="Times New Roman"/>
                <a:ea typeface="DejaVu Sans"/>
              </a:rPr>
              <a:t>The Hypertree</a:t>
            </a:r>
            <a:endParaRPr lang="en-US" sz="1800" b="0" strike="noStrike" spc="-1">
              <a:latin typeface="Arial"/>
            </a:endParaRPr>
          </a:p>
        </p:txBody>
      </p:sp>
      <p:pic>
        <p:nvPicPr>
          <p:cNvPr id="718" name="Resim 1"/>
          <p:cNvPicPr/>
          <p:nvPr/>
        </p:nvPicPr>
        <p:blipFill>
          <a:blip r:embed="rId4"/>
          <a:stretch/>
        </p:blipFill>
        <p:spPr>
          <a:xfrm>
            <a:off x="590400" y="1851120"/>
            <a:ext cx="6693120" cy="2493720"/>
          </a:xfrm>
          <a:prstGeom prst="rect">
            <a:avLst/>
          </a:prstGeom>
          <a:ln w="0">
            <a:noFill/>
          </a:ln>
        </p:spPr>
      </p:pic>
      <p:sp>
        <p:nvSpPr>
          <p:cNvPr id="3" name="Düz Ok Bağlayıcısı 10">
            <a:extLst>
              <a:ext uri="{FF2B5EF4-FFF2-40B4-BE49-F238E27FC236}">
                <a16:creationId xmlns:a16="http://schemas.microsoft.com/office/drawing/2014/main" id="{3492B08C-C403-4915-5167-139A6610F238}"/>
              </a:ext>
            </a:extLst>
          </p:cNvPr>
          <p:cNvSpPr/>
          <p:nvPr/>
        </p:nvSpPr>
        <p:spPr>
          <a:xfrm>
            <a:off x="3367636" y="2851495"/>
            <a:ext cx="304200" cy="360"/>
          </a:xfrm>
          <a:custGeom>
            <a:avLst/>
            <a:gdLst/>
            <a:ahLst/>
            <a:cxnLst/>
            <a:rect l="l" t="t" r="r" b="b"/>
            <a:pathLst>
              <a:path w="21600" h="21600">
                <a:moveTo>
                  <a:pt x="0" y="0"/>
                </a:moveTo>
                <a:lnTo>
                  <a:pt x="21600" y="21600"/>
                </a:lnTo>
              </a:path>
            </a:pathLst>
          </a:custGeom>
          <a:noFill/>
          <a:ln>
            <a:solidFill>
              <a:srgbClr val="00B050"/>
            </a:solidFill>
            <a:tailEnd type="triangle" w="med" len="med"/>
          </a:ln>
        </p:spPr>
        <p:style>
          <a:lnRef idx="1">
            <a:schemeClr val="accent1"/>
          </a:lnRef>
          <a:fillRef idx="0">
            <a:schemeClr val="accent1"/>
          </a:fillRef>
          <a:effectRef idx="0">
            <a:schemeClr val="accent1"/>
          </a:effectRef>
          <a:fontRef idx="minor"/>
        </p:style>
      </p:sp>
      <p:sp>
        <p:nvSpPr>
          <p:cNvPr id="5" name="Metin kutusu 14">
            <a:extLst>
              <a:ext uri="{FF2B5EF4-FFF2-40B4-BE49-F238E27FC236}">
                <a16:creationId xmlns:a16="http://schemas.microsoft.com/office/drawing/2014/main" id="{D723A498-EC59-623A-41EA-69EF3FF1AF66}"/>
              </a:ext>
            </a:extLst>
          </p:cNvPr>
          <p:cNvSpPr/>
          <p:nvPr/>
        </p:nvSpPr>
        <p:spPr>
          <a:xfrm>
            <a:off x="3672196" y="2711455"/>
            <a:ext cx="3065400" cy="275545"/>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r>
              <a:rPr lang="tr-TR" sz="1200" spc="-1" dirty="0">
                <a:solidFill>
                  <a:srgbClr val="00B050"/>
                </a:solidFill>
                <a:latin typeface="Times New Roman"/>
              </a:rPr>
              <a:t> 32 byte </a:t>
            </a:r>
            <a:r>
              <a:rPr lang="tr-TR" sz="1200" spc="-1" dirty="0" err="1">
                <a:solidFill>
                  <a:srgbClr val="00B050"/>
                </a:solidFill>
                <a:latin typeface="Times New Roman"/>
              </a:rPr>
              <a:t>consist</a:t>
            </a:r>
            <a:r>
              <a:rPr lang="tr-TR" sz="1200" spc="-1" dirty="0">
                <a:solidFill>
                  <a:srgbClr val="00B050"/>
                </a:solidFill>
                <a:latin typeface="Times New Roman"/>
              </a:rPr>
              <a:t> of 0</a:t>
            </a:r>
            <a:endParaRPr lang="tr-TR" sz="1200" b="0" strike="noStrike" spc="-1" dirty="0">
              <a:solidFill>
                <a:srgbClr val="00B050"/>
              </a:solidFill>
              <a:latin typeface="Times New Roman"/>
            </a:endParaR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9" name="Dikdörtgen 4"/>
          <p:cNvSpPr/>
          <p:nvPr/>
        </p:nvSpPr>
        <p:spPr>
          <a:xfrm>
            <a:off x="0" y="6486120"/>
            <a:ext cx="9143280" cy="179640"/>
          </a:xfrm>
          <a:prstGeom prst="rect">
            <a:avLst/>
          </a:prstGeom>
          <a:solidFill>
            <a:srgbClr val="D9D9D9"/>
          </a:solidFill>
          <a:ln>
            <a:solidFill>
              <a:srgbClr val="ECECEC"/>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tabLst>
                <a:tab pos="0" algn="l"/>
              </a:tabLst>
            </a:pPr>
            <a:r>
              <a:rPr lang="tr-TR" sz="1200" b="0" strike="noStrike" spc="-1">
                <a:solidFill>
                  <a:srgbClr val="BE4343"/>
                </a:solidFill>
                <a:latin typeface="Times New Roman"/>
                <a:ea typeface="DejaVu Sans"/>
              </a:rPr>
              <a:t>Halil İbrahim Kaplan</a:t>
            </a:r>
            <a:endParaRPr lang="en-US" sz="1200" b="0" strike="noStrike" spc="-1">
              <a:latin typeface="Arial"/>
            </a:endParaRPr>
          </a:p>
        </p:txBody>
      </p:sp>
      <p:sp>
        <p:nvSpPr>
          <p:cNvPr id="720" name="Dikdörtgen 5"/>
          <p:cNvSpPr/>
          <p:nvPr/>
        </p:nvSpPr>
        <p:spPr>
          <a:xfrm>
            <a:off x="0" y="6666480"/>
            <a:ext cx="9143280" cy="190800"/>
          </a:xfrm>
          <a:prstGeom prst="rect">
            <a:avLst/>
          </a:prstGeom>
          <a:solidFill>
            <a:srgbClr val="B01000"/>
          </a:solidFill>
          <a:ln>
            <a:solidFill>
              <a:srgbClr val="B01001"/>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tabLst>
                <a:tab pos="0" algn="l"/>
              </a:tabLst>
            </a:pPr>
            <a:r>
              <a:rPr lang="tr-TR" sz="1200" b="0" strike="noStrike" spc="-1">
                <a:solidFill>
                  <a:srgbClr val="FFFFFF"/>
                </a:solidFill>
                <a:latin typeface="Times New Roman"/>
                <a:ea typeface="DejaVu Sans"/>
              </a:rPr>
              <a:t>Hash Based Signatures</a:t>
            </a:r>
            <a:endParaRPr lang="en-US" sz="1200" b="0" strike="noStrike" spc="-1">
              <a:latin typeface="Arial"/>
            </a:endParaRPr>
          </a:p>
        </p:txBody>
      </p:sp>
      <p:grpSp>
        <p:nvGrpSpPr>
          <p:cNvPr id="721" name="Grup 9"/>
          <p:cNvGrpSpPr/>
          <p:nvPr/>
        </p:nvGrpSpPr>
        <p:grpSpPr>
          <a:xfrm>
            <a:off x="0" y="-26640"/>
            <a:ext cx="9143280" cy="621000"/>
            <a:chOff x="0" y="-26640"/>
            <a:chExt cx="9143280" cy="621000"/>
          </a:xfrm>
        </p:grpSpPr>
        <p:sp>
          <p:nvSpPr>
            <p:cNvPr id="722" name="Dikdörtgen 11"/>
            <p:cNvSpPr/>
            <p:nvPr/>
          </p:nvSpPr>
          <p:spPr>
            <a:xfrm>
              <a:off x="0" y="-1440"/>
              <a:ext cx="9143280" cy="570960"/>
            </a:xfrm>
            <a:prstGeom prst="rect">
              <a:avLst/>
            </a:prstGeom>
            <a:solidFill>
              <a:srgbClr val="D9D9D9"/>
            </a:solidFill>
            <a:ln>
              <a:solidFill>
                <a:srgbClr val="D9D9D9"/>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pPr>
              <a:r>
                <a:rPr lang="tr-TR" sz="2100" b="0" strike="noStrike" spc="-1">
                  <a:solidFill>
                    <a:srgbClr val="C50000"/>
                  </a:solidFill>
                  <a:latin typeface="Times New Roman"/>
                  <a:ea typeface="DejaVu Sans"/>
                </a:rPr>
                <a:t> SPHINCS+</a:t>
              </a:r>
              <a:endParaRPr lang="en-US" sz="2100" b="0" strike="noStrike" spc="-1">
                <a:latin typeface="Arial"/>
              </a:endParaRPr>
            </a:p>
          </p:txBody>
        </p:sp>
        <p:pic>
          <p:nvPicPr>
            <p:cNvPr id="723" name="Resim 12"/>
            <p:cNvPicPr/>
            <p:nvPr/>
          </p:nvPicPr>
          <p:blipFill>
            <a:blip r:embed="rId3"/>
            <a:stretch/>
          </p:blipFill>
          <p:spPr>
            <a:xfrm>
              <a:off x="8335440" y="-26640"/>
              <a:ext cx="613440" cy="621000"/>
            </a:xfrm>
            <a:prstGeom prst="rect">
              <a:avLst/>
            </a:prstGeom>
            <a:ln w="0">
              <a:noFill/>
            </a:ln>
          </p:spPr>
        </p:pic>
      </p:grpSp>
      <p:sp>
        <p:nvSpPr>
          <p:cNvPr id="724" name="Dikdörtgen 13"/>
          <p:cNvSpPr/>
          <p:nvPr/>
        </p:nvSpPr>
        <p:spPr>
          <a:xfrm>
            <a:off x="133560" y="750600"/>
            <a:ext cx="363204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tr-TR" sz="1800" b="1" strike="noStrike" spc="-1">
                <a:solidFill>
                  <a:srgbClr val="000000"/>
                </a:solidFill>
                <a:latin typeface="Times New Roman"/>
                <a:ea typeface="DejaVu Sans"/>
              </a:rPr>
              <a:t>The Hypertree</a:t>
            </a:r>
            <a:endParaRPr lang="en-US" sz="1800" b="0" strike="noStrike" spc="-1">
              <a:latin typeface="Arial"/>
            </a:endParaRPr>
          </a:p>
        </p:txBody>
      </p:sp>
      <p:grpSp>
        <p:nvGrpSpPr>
          <p:cNvPr id="725" name="Grup 6"/>
          <p:cNvGrpSpPr/>
          <p:nvPr/>
        </p:nvGrpSpPr>
        <p:grpSpPr>
          <a:xfrm>
            <a:off x="374040" y="1253880"/>
            <a:ext cx="5751720" cy="4547880"/>
            <a:chOff x="374040" y="1253880"/>
            <a:chExt cx="5751720" cy="4547880"/>
          </a:xfrm>
        </p:grpSpPr>
        <p:pic>
          <p:nvPicPr>
            <p:cNvPr id="726" name="Resim 2"/>
            <p:cNvPicPr/>
            <p:nvPr/>
          </p:nvPicPr>
          <p:blipFill>
            <a:blip r:embed="rId4"/>
            <a:stretch/>
          </p:blipFill>
          <p:spPr>
            <a:xfrm>
              <a:off x="374040" y="1253880"/>
              <a:ext cx="5751720" cy="2027520"/>
            </a:xfrm>
            <a:prstGeom prst="rect">
              <a:avLst/>
            </a:prstGeom>
            <a:ln w="0">
              <a:noFill/>
            </a:ln>
          </p:spPr>
        </p:pic>
        <p:pic>
          <p:nvPicPr>
            <p:cNvPr id="727" name="Resim 3"/>
            <p:cNvPicPr/>
            <p:nvPr/>
          </p:nvPicPr>
          <p:blipFill>
            <a:blip r:embed="rId5"/>
            <a:stretch/>
          </p:blipFill>
          <p:spPr>
            <a:xfrm>
              <a:off x="434880" y="3279240"/>
              <a:ext cx="5630040" cy="2522520"/>
            </a:xfrm>
            <a:prstGeom prst="rect">
              <a:avLst/>
            </a:prstGeom>
            <a:ln w="0">
              <a:noFill/>
            </a:ln>
          </p:spPr>
        </p:pic>
      </p:grpSp>
      <p:sp>
        <p:nvSpPr>
          <p:cNvPr id="728" name="Düz Ok Bağlayıcısı 10"/>
          <p:cNvSpPr/>
          <p:nvPr/>
        </p:nvSpPr>
        <p:spPr>
          <a:xfrm>
            <a:off x="5329440" y="3142440"/>
            <a:ext cx="304200" cy="360"/>
          </a:xfrm>
          <a:custGeom>
            <a:avLst/>
            <a:gdLst/>
            <a:ahLst/>
            <a:cxnLst/>
            <a:rect l="l" t="t" r="r" b="b"/>
            <a:pathLst>
              <a:path w="21600" h="21600">
                <a:moveTo>
                  <a:pt x="0" y="0"/>
                </a:moveTo>
                <a:lnTo>
                  <a:pt x="21600" y="21600"/>
                </a:lnTo>
              </a:path>
            </a:pathLst>
          </a:custGeom>
          <a:noFill/>
          <a:ln>
            <a:solidFill>
              <a:srgbClr val="00B050"/>
            </a:solidFill>
            <a:tailEnd type="triangle" w="med" len="med"/>
          </a:ln>
        </p:spPr>
        <p:style>
          <a:lnRef idx="1">
            <a:schemeClr val="accent1"/>
          </a:lnRef>
          <a:fillRef idx="0">
            <a:schemeClr val="accent1"/>
          </a:fillRef>
          <a:effectRef idx="0">
            <a:schemeClr val="accent1"/>
          </a:effectRef>
          <a:fontRef idx="minor"/>
        </p:style>
      </p:sp>
      <p:sp>
        <p:nvSpPr>
          <p:cNvPr id="729" name="Metin kutusu 14"/>
          <p:cNvSpPr/>
          <p:nvPr/>
        </p:nvSpPr>
        <p:spPr>
          <a:xfrm>
            <a:off x="5634000" y="3002400"/>
            <a:ext cx="3065400" cy="272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tr-TR" sz="1200" b="0" strike="noStrike" spc="-1">
                <a:solidFill>
                  <a:srgbClr val="00B050"/>
                </a:solidFill>
                <a:latin typeface="Times New Roman"/>
                <a:ea typeface="DejaVu Sans"/>
              </a:rPr>
              <a:t>Sign the message with the lower XMSS tree</a:t>
            </a:r>
            <a:endParaRPr lang="en-US" sz="1200" b="0" strike="noStrike" spc="-1">
              <a:latin typeface="Arial"/>
            </a:endParaRPr>
          </a:p>
        </p:txBody>
      </p:sp>
      <p:sp>
        <p:nvSpPr>
          <p:cNvPr id="730" name="Sağ Köşeli Ayraç 1"/>
          <p:cNvSpPr/>
          <p:nvPr/>
        </p:nvSpPr>
        <p:spPr>
          <a:xfrm>
            <a:off x="6065640" y="3594240"/>
            <a:ext cx="60120" cy="1710360"/>
          </a:xfrm>
          <a:prstGeom prst="rightBracket">
            <a:avLst>
              <a:gd name="adj" fmla="val 8333"/>
            </a:avLst>
          </a:prstGeom>
          <a:noFill/>
          <a:ln>
            <a:solidFill>
              <a:srgbClr val="00B050"/>
            </a:solidFill>
          </a:ln>
        </p:spPr>
        <p:style>
          <a:lnRef idx="1">
            <a:schemeClr val="accent1"/>
          </a:lnRef>
          <a:fillRef idx="0">
            <a:schemeClr val="accent1"/>
          </a:fillRef>
          <a:effectRef idx="0">
            <a:schemeClr val="accent1"/>
          </a:effectRef>
          <a:fontRef idx="minor"/>
        </p:style>
      </p:sp>
      <p:sp>
        <p:nvSpPr>
          <p:cNvPr id="731" name="Metin kutusu 15"/>
          <p:cNvSpPr/>
          <p:nvPr/>
        </p:nvSpPr>
        <p:spPr>
          <a:xfrm>
            <a:off x="6126480" y="4263840"/>
            <a:ext cx="2572920" cy="454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tr-TR" sz="1200" b="0" strike="noStrike" spc="-1">
                <a:solidFill>
                  <a:srgbClr val="00B050"/>
                </a:solidFill>
                <a:latin typeface="Times New Roman"/>
                <a:ea typeface="DejaVu Sans"/>
              </a:rPr>
              <a:t>Continue signing in the hypertree up to layer d-1</a:t>
            </a:r>
            <a:endParaRPr lang="en-US" sz="1200" b="0" strike="noStrike" spc="-1">
              <a:latin typeface="Arial"/>
            </a:endParaRPr>
          </a:p>
        </p:txBody>
      </p:sp>
      <p:sp>
        <p:nvSpPr>
          <p:cNvPr id="732" name="Düz Ok Bağlayıcısı 16"/>
          <p:cNvSpPr/>
          <p:nvPr/>
        </p:nvSpPr>
        <p:spPr>
          <a:xfrm>
            <a:off x="1928520" y="5307120"/>
            <a:ext cx="304200" cy="360"/>
          </a:xfrm>
          <a:custGeom>
            <a:avLst/>
            <a:gdLst/>
            <a:ahLst/>
            <a:cxnLst/>
            <a:rect l="l" t="t" r="r" b="b"/>
            <a:pathLst>
              <a:path w="21600" h="21600">
                <a:moveTo>
                  <a:pt x="0" y="0"/>
                </a:moveTo>
                <a:lnTo>
                  <a:pt x="21600" y="21600"/>
                </a:lnTo>
              </a:path>
            </a:pathLst>
          </a:custGeom>
          <a:noFill/>
          <a:ln>
            <a:solidFill>
              <a:srgbClr val="00B050"/>
            </a:solidFill>
            <a:tailEnd type="triangle" w="med" len="med"/>
          </a:ln>
        </p:spPr>
        <p:style>
          <a:lnRef idx="1">
            <a:schemeClr val="accent1"/>
          </a:lnRef>
          <a:fillRef idx="0">
            <a:schemeClr val="accent1"/>
          </a:fillRef>
          <a:effectRef idx="0">
            <a:schemeClr val="accent1"/>
          </a:effectRef>
          <a:fontRef idx="minor"/>
        </p:style>
      </p:sp>
      <p:sp>
        <p:nvSpPr>
          <p:cNvPr id="733" name="Metin kutusu 17"/>
          <p:cNvSpPr/>
          <p:nvPr/>
        </p:nvSpPr>
        <p:spPr>
          <a:xfrm>
            <a:off x="2233080" y="5166720"/>
            <a:ext cx="3065400" cy="272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tr-TR" sz="1200" b="0" strike="noStrike" spc="-1">
                <a:solidFill>
                  <a:srgbClr val="00B050"/>
                </a:solidFill>
                <a:latin typeface="Times New Roman"/>
                <a:ea typeface="DejaVu Sans"/>
              </a:rPr>
              <a:t>Return all signatures</a:t>
            </a:r>
            <a:endParaRPr lang="en-US" sz="1200" b="0" strike="noStrike" spc="-1">
              <a:latin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 name="Dikdörtgen 4"/>
          <p:cNvSpPr/>
          <p:nvPr/>
        </p:nvSpPr>
        <p:spPr>
          <a:xfrm>
            <a:off x="0" y="6486120"/>
            <a:ext cx="9143280" cy="179640"/>
          </a:xfrm>
          <a:prstGeom prst="rect">
            <a:avLst/>
          </a:prstGeom>
          <a:solidFill>
            <a:srgbClr val="D9D9D9"/>
          </a:solidFill>
          <a:ln>
            <a:solidFill>
              <a:srgbClr val="ECECEC"/>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pPr>
            <a:r>
              <a:rPr lang="tr-TR" sz="1200" b="0" strike="noStrike" spc="-1">
                <a:solidFill>
                  <a:srgbClr val="BE4343"/>
                </a:solidFill>
                <a:latin typeface="Times New Roman"/>
                <a:ea typeface="DejaVu Sans"/>
              </a:rPr>
              <a:t>Halil İbrahim Kaplan</a:t>
            </a:r>
            <a:endParaRPr lang="en-US" sz="1200" b="0" strike="noStrike" spc="-1">
              <a:latin typeface="Arial"/>
            </a:endParaRPr>
          </a:p>
        </p:txBody>
      </p:sp>
      <p:pic>
        <p:nvPicPr>
          <p:cNvPr id="150" name="Resim 10"/>
          <p:cNvPicPr/>
          <p:nvPr/>
        </p:nvPicPr>
        <p:blipFill>
          <a:blip r:embed="rId3"/>
          <a:stretch/>
        </p:blipFill>
        <p:spPr>
          <a:xfrm>
            <a:off x="8335440" y="-26640"/>
            <a:ext cx="613440" cy="621000"/>
          </a:xfrm>
          <a:prstGeom prst="rect">
            <a:avLst/>
          </a:prstGeom>
          <a:ln w="0">
            <a:noFill/>
          </a:ln>
        </p:spPr>
      </p:pic>
      <p:sp>
        <p:nvSpPr>
          <p:cNvPr id="151" name="Dikdörtgen 9"/>
          <p:cNvSpPr/>
          <p:nvPr/>
        </p:nvSpPr>
        <p:spPr>
          <a:xfrm>
            <a:off x="0" y="6666480"/>
            <a:ext cx="9143280" cy="190800"/>
          </a:xfrm>
          <a:prstGeom prst="rect">
            <a:avLst/>
          </a:prstGeom>
          <a:solidFill>
            <a:srgbClr val="B01000"/>
          </a:solidFill>
          <a:ln>
            <a:solidFill>
              <a:srgbClr val="B01001"/>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pPr>
            <a:r>
              <a:rPr lang="tr-TR" sz="1200" b="0" strike="noStrike" spc="-1">
                <a:solidFill>
                  <a:srgbClr val="FFFFFF"/>
                </a:solidFill>
                <a:latin typeface="Times New Roman"/>
                <a:ea typeface="DejaVu Sans"/>
              </a:rPr>
              <a:t>Hash Based Signatures</a:t>
            </a:r>
            <a:endParaRPr lang="en-US" sz="1200" b="0" strike="noStrike" spc="-1">
              <a:latin typeface="Arial"/>
            </a:endParaRPr>
          </a:p>
        </p:txBody>
      </p:sp>
      <p:grpSp>
        <p:nvGrpSpPr>
          <p:cNvPr id="154" name="Grup 12"/>
          <p:cNvGrpSpPr/>
          <p:nvPr/>
        </p:nvGrpSpPr>
        <p:grpSpPr>
          <a:xfrm>
            <a:off x="0" y="-26640"/>
            <a:ext cx="9143280" cy="621000"/>
            <a:chOff x="0" y="-26640"/>
            <a:chExt cx="9143280" cy="621000"/>
          </a:xfrm>
        </p:grpSpPr>
        <p:sp>
          <p:nvSpPr>
            <p:cNvPr id="155" name="Dikdörtgen 13"/>
            <p:cNvSpPr/>
            <p:nvPr/>
          </p:nvSpPr>
          <p:spPr>
            <a:xfrm>
              <a:off x="0" y="-1440"/>
              <a:ext cx="9143280" cy="570960"/>
            </a:xfrm>
            <a:prstGeom prst="rect">
              <a:avLst/>
            </a:prstGeom>
            <a:solidFill>
              <a:srgbClr val="D9D9D9"/>
            </a:solidFill>
            <a:ln>
              <a:solidFill>
                <a:srgbClr val="D9D9D9"/>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pPr>
              <a:r>
                <a:rPr lang="tr-TR" sz="2100" b="0" strike="noStrike" spc="-1">
                  <a:solidFill>
                    <a:srgbClr val="C50000"/>
                  </a:solidFill>
                  <a:latin typeface="Times New Roman"/>
                  <a:ea typeface="DejaVu Sans"/>
                </a:rPr>
                <a:t>Hash Functions and Security</a:t>
              </a:r>
              <a:endParaRPr lang="en-US" sz="2100" b="0" strike="noStrike" spc="-1">
                <a:latin typeface="Arial"/>
              </a:endParaRPr>
            </a:p>
          </p:txBody>
        </p:sp>
        <p:pic>
          <p:nvPicPr>
            <p:cNvPr id="156" name="Resim 14"/>
            <p:cNvPicPr/>
            <p:nvPr/>
          </p:nvPicPr>
          <p:blipFill>
            <a:blip r:embed="rId3"/>
            <a:stretch/>
          </p:blipFill>
          <p:spPr>
            <a:xfrm>
              <a:off x="8335440" y="-26640"/>
              <a:ext cx="613440" cy="621000"/>
            </a:xfrm>
            <a:prstGeom prst="rect">
              <a:avLst/>
            </a:prstGeom>
            <a:ln w="0">
              <a:noFill/>
            </a:ln>
          </p:spPr>
        </p:pic>
      </p:grpSp>
      <p:sp>
        <p:nvSpPr>
          <p:cNvPr id="3" name="Metin kutusu 2">
            <a:extLst>
              <a:ext uri="{FF2B5EF4-FFF2-40B4-BE49-F238E27FC236}">
                <a16:creationId xmlns:a16="http://schemas.microsoft.com/office/drawing/2014/main" id="{A96C9AF8-DAA0-44F8-7980-6F1021B8C06A}"/>
              </a:ext>
            </a:extLst>
          </p:cNvPr>
          <p:cNvSpPr txBox="1"/>
          <p:nvPr/>
        </p:nvSpPr>
        <p:spPr>
          <a:xfrm>
            <a:off x="876507" y="2881488"/>
            <a:ext cx="7390266" cy="646331"/>
          </a:xfrm>
          <a:prstGeom prst="rect">
            <a:avLst/>
          </a:prstGeom>
          <a:noFill/>
        </p:spPr>
        <p:txBody>
          <a:bodyPr wrap="square">
            <a:spAutoFit/>
          </a:bodyPr>
          <a:lstStyle/>
          <a:p>
            <a:pPr algn="ctr"/>
            <a:r>
              <a:rPr lang="en-US" dirty="0">
                <a:effectLst/>
                <a:latin typeface="Times New Roman" panose="02020603050405020304" pitchFamily="18" charset="0"/>
              </a:rPr>
              <a:t>How many people are needed such that</a:t>
            </a:r>
            <a:br>
              <a:rPr lang="en-US" dirty="0"/>
            </a:br>
            <a:r>
              <a:rPr lang="en-US" dirty="0">
                <a:effectLst/>
                <a:latin typeface="Times New Roman" panose="02020603050405020304" pitchFamily="18" charset="0"/>
              </a:rPr>
              <a:t>there is a reasonable chance that at least two people have the same birthday?</a:t>
            </a:r>
            <a:endParaRPr lang="tr-TR" dirty="0"/>
          </a:p>
        </p:txBody>
      </p:sp>
    </p:spTree>
    <p:extLst>
      <p:ext uri="{BB962C8B-B14F-4D97-AF65-F5344CB8AC3E}">
        <p14:creationId xmlns:p14="http://schemas.microsoft.com/office/powerpoint/2010/main" val="88359175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4" name="Dikdörtgen 4"/>
          <p:cNvSpPr/>
          <p:nvPr/>
        </p:nvSpPr>
        <p:spPr>
          <a:xfrm>
            <a:off x="0" y="6486120"/>
            <a:ext cx="9143280" cy="179640"/>
          </a:xfrm>
          <a:prstGeom prst="rect">
            <a:avLst/>
          </a:prstGeom>
          <a:solidFill>
            <a:srgbClr val="D9D9D9"/>
          </a:solidFill>
          <a:ln>
            <a:solidFill>
              <a:srgbClr val="ECECEC"/>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tabLst>
                <a:tab pos="0" algn="l"/>
              </a:tabLst>
            </a:pPr>
            <a:r>
              <a:rPr lang="tr-TR" sz="1200" b="0" strike="noStrike" spc="-1">
                <a:solidFill>
                  <a:srgbClr val="BE4343"/>
                </a:solidFill>
                <a:latin typeface="Times New Roman"/>
                <a:ea typeface="DejaVu Sans"/>
              </a:rPr>
              <a:t>Halil İbrahim Kaplan</a:t>
            </a:r>
            <a:endParaRPr lang="en-US" sz="1200" b="0" strike="noStrike" spc="-1">
              <a:latin typeface="Arial"/>
            </a:endParaRPr>
          </a:p>
        </p:txBody>
      </p:sp>
      <p:sp>
        <p:nvSpPr>
          <p:cNvPr id="735" name="Dikdörtgen 5"/>
          <p:cNvSpPr/>
          <p:nvPr/>
        </p:nvSpPr>
        <p:spPr>
          <a:xfrm>
            <a:off x="0" y="6666480"/>
            <a:ext cx="9143280" cy="190800"/>
          </a:xfrm>
          <a:prstGeom prst="rect">
            <a:avLst/>
          </a:prstGeom>
          <a:solidFill>
            <a:srgbClr val="B01000"/>
          </a:solidFill>
          <a:ln>
            <a:solidFill>
              <a:srgbClr val="B01001"/>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tabLst>
                <a:tab pos="0" algn="l"/>
              </a:tabLst>
            </a:pPr>
            <a:r>
              <a:rPr lang="tr-TR" sz="1200" b="0" strike="noStrike" spc="-1">
                <a:solidFill>
                  <a:srgbClr val="FFFFFF"/>
                </a:solidFill>
                <a:latin typeface="Times New Roman"/>
                <a:ea typeface="DejaVu Sans"/>
              </a:rPr>
              <a:t>Hash Based Signatures</a:t>
            </a:r>
            <a:endParaRPr lang="en-US" sz="1200" b="0" strike="noStrike" spc="-1">
              <a:latin typeface="Arial"/>
            </a:endParaRPr>
          </a:p>
        </p:txBody>
      </p:sp>
      <p:grpSp>
        <p:nvGrpSpPr>
          <p:cNvPr id="736" name="Grup 9"/>
          <p:cNvGrpSpPr/>
          <p:nvPr/>
        </p:nvGrpSpPr>
        <p:grpSpPr>
          <a:xfrm>
            <a:off x="0" y="-26640"/>
            <a:ext cx="9143280" cy="621000"/>
            <a:chOff x="0" y="-26640"/>
            <a:chExt cx="9143280" cy="621000"/>
          </a:xfrm>
        </p:grpSpPr>
        <p:sp>
          <p:nvSpPr>
            <p:cNvPr id="737" name="Dikdörtgen 11"/>
            <p:cNvSpPr/>
            <p:nvPr/>
          </p:nvSpPr>
          <p:spPr>
            <a:xfrm>
              <a:off x="0" y="-1440"/>
              <a:ext cx="9143280" cy="570960"/>
            </a:xfrm>
            <a:prstGeom prst="rect">
              <a:avLst/>
            </a:prstGeom>
            <a:solidFill>
              <a:srgbClr val="D9D9D9"/>
            </a:solidFill>
            <a:ln>
              <a:solidFill>
                <a:srgbClr val="D9D9D9"/>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pPr>
              <a:r>
                <a:rPr lang="tr-TR" sz="2100" b="0" strike="noStrike" spc="-1">
                  <a:solidFill>
                    <a:srgbClr val="C50000"/>
                  </a:solidFill>
                  <a:latin typeface="Times New Roman"/>
                  <a:ea typeface="DejaVu Sans"/>
                </a:rPr>
                <a:t> SPHINCS+</a:t>
              </a:r>
              <a:endParaRPr lang="en-US" sz="2100" b="0" strike="noStrike" spc="-1">
                <a:latin typeface="Arial"/>
              </a:endParaRPr>
            </a:p>
          </p:txBody>
        </p:sp>
        <p:pic>
          <p:nvPicPr>
            <p:cNvPr id="738" name="Resim 12"/>
            <p:cNvPicPr/>
            <p:nvPr/>
          </p:nvPicPr>
          <p:blipFill>
            <a:blip r:embed="rId3"/>
            <a:stretch/>
          </p:blipFill>
          <p:spPr>
            <a:xfrm>
              <a:off x="8335440" y="-26640"/>
              <a:ext cx="613440" cy="621000"/>
            </a:xfrm>
            <a:prstGeom prst="rect">
              <a:avLst/>
            </a:prstGeom>
            <a:ln w="0">
              <a:noFill/>
            </a:ln>
          </p:spPr>
        </p:pic>
      </p:grpSp>
      <p:sp>
        <p:nvSpPr>
          <p:cNvPr id="739" name="Dikdörtgen 13"/>
          <p:cNvSpPr/>
          <p:nvPr/>
        </p:nvSpPr>
        <p:spPr>
          <a:xfrm>
            <a:off x="133560" y="750600"/>
            <a:ext cx="363204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tr-TR" sz="1800" b="1" strike="noStrike" spc="-1">
                <a:solidFill>
                  <a:srgbClr val="000000"/>
                </a:solidFill>
                <a:latin typeface="Times New Roman"/>
                <a:ea typeface="DejaVu Sans"/>
              </a:rPr>
              <a:t>The Hypertree</a:t>
            </a:r>
            <a:endParaRPr lang="en-US" sz="1800" b="0" strike="noStrike" spc="-1">
              <a:latin typeface="Arial"/>
            </a:endParaRPr>
          </a:p>
        </p:txBody>
      </p:sp>
      <p:pic>
        <p:nvPicPr>
          <p:cNvPr id="740" name="Resim 1"/>
          <p:cNvPicPr/>
          <p:nvPr/>
        </p:nvPicPr>
        <p:blipFill>
          <a:blip r:embed="rId4"/>
          <a:stretch/>
        </p:blipFill>
        <p:spPr>
          <a:xfrm>
            <a:off x="133560" y="1245240"/>
            <a:ext cx="6872400" cy="4993560"/>
          </a:xfrm>
          <a:prstGeom prst="rect">
            <a:avLst/>
          </a:prstGeom>
          <a:ln w="0">
            <a:noFill/>
          </a:ln>
        </p:spPr>
      </p:pic>
      <p:sp>
        <p:nvSpPr>
          <p:cNvPr id="741" name="Düz Ok Bağlayıcısı 8"/>
          <p:cNvSpPr/>
          <p:nvPr/>
        </p:nvSpPr>
        <p:spPr>
          <a:xfrm>
            <a:off x="3766320" y="2830320"/>
            <a:ext cx="304200" cy="360"/>
          </a:xfrm>
          <a:custGeom>
            <a:avLst/>
            <a:gdLst/>
            <a:ahLst/>
            <a:cxnLst/>
            <a:rect l="l" t="t" r="r" b="b"/>
            <a:pathLst>
              <a:path w="21600" h="21600">
                <a:moveTo>
                  <a:pt x="0" y="0"/>
                </a:moveTo>
                <a:lnTo>
                  <a:pt x="21600" y="21600"/>
                </a:lnTo>
              </a:path>
            </a:pathLst>
          </a:custGeom>
          <a:noFill/>
          <a:ln>
            <a:solidFill>
              <a:srgbClr val="00B050"/>
            </a:solidFill>
            <a:tailEnd type="triangle" w="med" len="med"/>
          </a:ln>
        </p:spPr>
        <p:style>
          <a:lnRef idx="1">
            <a:schemeClr val="accent1"/>
          </a:lnRef>
          <a:fillRef idx="0">
            <a:schemeClr val="accent1"/>
          </a:fillRef>
          <a:effectRef idx="0">
            <a:schemeClr val="accent1"/>
          </a:effectRef>
          <a:fontRef idx="minor"/>
        </p:style>
      </p:sp>
      <p:sp>
        <p:nvSpPr>
          <p:cNvPr id="742" name="Metin kutusu 10"/>
          <p:cNvSpPr/>
          <p:nvPr/>
        </p:nvSpPr>
        <p:spPr>
          <a:xfrm>
            <a:off x="4070880" y="2691720"/>
            <a:ext cx="2442240" cy="272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tr-TR" sz="1200" b="0" strike="noStrike" spc="-1">
                <a:solidFill>
                  <a:srgbClr val="00B050"/>
                </a:solidFill>
                <a:latin typeface="Times New Roman"/>
                <a:ea typeface="DejaVu Sans"/>
              </a:rPr>
              <a:t>Get signature of layer 0 XMSS</a:t>
            </a:r>
            <a:endParaRPr lang="en-US" sz="1200" b="0" strike="noStrike" spc="-1">
              <a:latin typeface="Arial"/>
            </a:endParaRPr>
          </a:p>
        </p:txBody>
      </p:sp>
      <p:sp>
        <p:nvSpPr>
          <p:cNvPr id="743" name="Düz Ok Bağlayıcısı 18"/>
          <p:cNvSpPr/>
          <p:nvPr/>
        </p:nvSpPr>
        <p:spPr>
          <a:xfrm>
            <a:off x="5573160" y="3330720"/>
            <a:ext cx="304200" cy="360"/>
          </a:xfrm>
          <a:custGeom>
            <a:avLst/>
            <a:gdLst/>
            <a:ahLst/>
            <a:cxnLst/>
            <a:rect l="l" t="t" r="r" b="b"/>
            <a:pathLst>
              <a:path w="21600" h="21600">
                <a:moveTo>
                  <a:pt x="0" y="0"/>
                </a:moveTo>
                <a:lnTo>
                  <a:pt x="21600" y="21600"/>
                </a:lnTo>
              </a:path>
            </a:pathLst>
          </a:custGeom>
          <a:noFill/>
          <a:ln>
            <a:solidFill>
              <a:srgbClr val="00B050"/>
            </a:solidFill>
            <a:tailEnd type="triangle" w="med" len="med"/>
          </a:ln>
        </p:spPr>
        <p:style>
          <a:lnRef idx="1">
            <a:schemeClr val="accent1"/>
          </a:lnRef>
          <a:fillRef idx="0">
            <a:schemeClr val="accent1"/>
          </a:fillRef>
          <a:effectRef idx="0">
            <a:schemeClr val="accent1"/>
          </a:effectRef>
          <a:fontRef idx="minor"/>
        </p:style>
      </p:sp>
      <p:sp>
        <p:nvSpPr>
          <p:cNvPr id="744" name="Metin kutusu 19"/>
          <p:cNvSpPr/>
          <p:nvPr/>
        </p:nvSpPr>
        <p:spPr>
          <a:xfrm>
            <a:off x="5878080" y="3192480"/>
            <a:ext cx="2525040" cy="272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tr-TR" sz="1200" b="0" strike="noStrike" spc="-1">
                <a:solidFill>
                  <a:srgbClr val="00B050"/>
                </a:solidFill>
                <a:latin typeface="Times New Roman"/>
                <a:ea typeface="DejaVu Sans"/>
              </a:rPr>
              <a:t>Compute pk of layer 0 XMSS</a:t>
            </a:r>
            <a:endParaRPr lang="en-US" sz="1200" b="0" strike="noStrike" spc="-1">
              <a:latin typeface="Arial"/>
            </a:endParaRPr>
          </a:p>
        </p:txBody>
      </p:sp>
      <p:sp>
        <p:nvSpPr>
          <p:cNvPr id="745" name="Düz Ok Bağlayıcısı 20"/>
          <p:cNvSpPr/>
          <p:nvPr/>
        </p:nvSpPr>
        <p:spPr>
          <a:xfrm>
            <a:off x="4070880" y="4006080"/>
            <a:ext cx="304200" cy="360"/>
          </a:xfrm>
          <a:custGeom>
            <a:avLst/>
            <a:gdLst/>
            <a:ahLst/>
            <a:cxnLst/>
            <a:rect l="l" t="t" r="r" b="b"/>
            <a:pathLst>
              <a:path w="21600" h="21600">
                <a:moveTo>
                  <a:pt x="0" y="0"/>
                </a:moveTo>
                <a:lnTo>
                  <a:pt x="21600" y="21600"/>
                </a:lnTo>
              </a:path>
            </a:pathLst>
          </a:custGeom>
          <a:noFill/>
          <a:ln>
            <a:solidFill>
              <a:srgbClr val="00B050"/>
            </a:solidFill>
            <a:tailEnd type="triangle" w="med" len="med"/>
          </a:ln>
        </p:spPr>
        <p:style>
          <a:lnRef idx="1">
            <a:schemeClr val="accent1"/>
          </a:lnRef>
          <a:fillRef idx="0">
            <a:schemeClr val="accent1"/>
          </a:fillRef>
          <a:effectRef idx="0">
            <a:schemeClr val="accent1"/>
          </a:effectRef>
          <a:fontRef idx="minor"/>
        </p:style>
      </p:sp>
      <p:sp>
        <p:nvSpPr>
          <p:cNvPr id="746" name="Metin kutusu 21"/>
          <p:cNvSpPr/>
          <p:nvPr/>
        </p:nvSpPr>
        <p:spPr>
          <a:xfrm>
            <a:off x="4375800" y="3867480"/>
            <a:ext cx="2442240" cy="272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tr-TR" sz="1200" b="0" strike="noStrike" spc="-1">
                <a:solidFill>
                  <a:srgbClr val="00B050"/>
                </a:solidFill>
                <a:latin typeface="Times New Roman"/>
                <a:ea typeface="DejaVu Sans"/>
              </a:rPr>
              <a:t>Get signature of layer j XMSS</a:t>
            </a:r>
            <a:endParaRPr lang="en-US" sz="1200" b="0" strike="noStrike" spc="-1">
              <a:latin typeface="Arial"/>
            </a:endParaRPr>
          </a:p>
        </p:txBody>
      </p:sp>
      <p:sp>
        <p:nvSpPr>
          <p:cNvPr id="747" name="Düz Ok Bağlayıcısı 22"/>
          <p:cNvSpPr/>
          <p:nvPr/>
        </p:nvSpPr>
        <p:spPr>
          <a:xfrm>
            <a:off x="6026400" y="4506480"/>
            <a:ext cx="304200" cy="360"/>
          </a:xfrm>
          <a:custGeom>
            <a:avLst/>
            <a:gdLst/>
            <a:ahLst/>
            <a:cxnLst/>
            <a:rect l="l" t="t" r="r" b="b"/>
            <a:pathLst>
              <a:path w="21600" h="21600">
                <a:moveTo>
                  <a:pt x="0" y="0"/>
                </a:moveTo>
                <a:lnTo>
                  <a:pt x="21600" y="21600"/>
                </a:lnTo>
              </a:path>
            </a:pathLst>
          </a:custGeom>
          <a:noFill/>
          <a:ln>
            <a:solidFill>
              <a:srgbClr val="00B050"/>
            </a:solidFill>
            <a:tailEnd type="triangle" w="med" len="med"/>
          </a:ln>
        </p:spPr>
        <p:style>
          <a:lnRef idx="1">
            <a:schemeClr val="accent1"/>
          </a:lnRef>
          <a:fillRef idx="0">
            <a:schemeClr val="accent1"/>
          </a:fillRef>
          <a:effectRef idx="0">
            <a:schemeClr val="accent1"/>
          </a:effectRef>
          <a:fontRef idx="minor"/>
        </p:style>
      </p:sp>
      <p:sp>
        <p:nvSpPr>
          <p:cNvPr id="748" name="Metin kutusu 24"/>
          <p:cNvSpPr/>
          <p:nvPr/>
        </p:nvSpPr>
        <p:spPr>
          <a:xfrm>
            <a:off x="6331320" y="4366080"/>
            <a:ext cx="2071800" cy="272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tr-TR" sz="1200" b="0" strike="noStrike" spc="-1">
                <a:solidFill>
                  <a:srgbClr val="00B050"/>
                </a:solidFill>
                <a:latin typeface="Times New Roman"/>
                <a:ea typeface="DejaVu Sans"/>
              </a:rPr>
              <a:t>Compute pk of layer j XMSS</a:t>
            </a:r>
            <a:endParaRPr lang="en-US" sz="1200" b="0" strike="noStrike" spc="-1">
              <a:latin typeface="Arial"/>
            </a:endParaRPr>
          </a:p>
        </p:txBody>
      </p:sp>
      <p:sp>
        <p:nvSpPr>
          <p:cNvPr id="749" name="Düz Ok Bağlayıcısı 16"/>
          <p:cNvSpPr/>
          <p:nvPr/>
        </p:nvSpPr>
        <p:spPr>
          <a:xfrm>
            <a:off x="2666160" y="4821480"/>
            <a:ext cx="304200" cy="360"/>
          </a:xfrm>
          <a:custGeom>
            <a:avLst/>
            <a:gdLst/>
            <a:ahLst/>
            <a:cxnLst/>
            <a:rect l="l" t="t" r="r" b="b"/>
            <a:pathLst>
              <a:path w="21600" h="21600">
                <a:moveTo>
                  <a:pt x="0" y="0"/>
                </a:moveTo>
                <a:lnTo>
                  <a:pt x="21600" y="21600"/>
                </a:lnTo>
              </a:path>
            </a:pathLst>
          </a:custGeom>
          <a:noFill/>
          <a:ln>
            <a:solidFill>
              <a:srgbClr val="00B050"/>
            </a:solidFill>
            <a:tailEnd type="triangle" w="med" len="med"/>
          </a:ln>
        </p:spPr>
        <p:style>
          <a:lnRef idx="1">
            <a:schemeClr val="accent1"/>
          </a:lnRef>
          <a:fillRef idx="0">
            <a:schemeClr val="accent1"/>
          </a:fillRef>
          <a:effectRef idx="0">
            <a:schemeClr val="accent1"/>
          </a:effectRef>
          <a:fontRef idx="minor"/>
        </p:style>
      </p:sp>
      <p:sp>
        <p:nvSpPr>
          <p:cNvPr id="750" name="Metin kutusu 17"/>
          <p:cNvSpPr/>
          <p:nvPr/>
        </p:nvSpPr>
        <p:spPr>
          <a:xfrm>
            <a:off x="2971080" y="4681080"/>
            <a:ext cx="4452120" cy="272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tr-TR" sz="1200" b="0" strike="noStrike" spc="-1">
                <a:solidFill>
                  <a:srgbClr val="00B050"/>
                </a:solidFill>
                <a:latin typeface="Times New Roman"/>
                <a:ea typeface="DejaVu Sans"/>
              </a:rPr>
              <a:t>If final node is equal to PK_HT, then signature is valid </a:t>
            </a:r>
            <a:endParaRPr lang="en-US" sz="1200" b="0" strike="noStrike" spc="-1">
              <a:latin typeface="Arial"/>
            </a:endParaRP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1" name="Dikdörtgen 4"/>
          <p:cNvSpPr/>
          <p:nvPr/>
        </p:nvSpPr>
        <p:spPr>
          <a:xfrm>
            <a:off x="0" y="6486120"/>
            <a:ext cx="9143280" cy="179640"/>
          </a:xfrm>
          <a:prstGeom prst="rect">
            <a:avLst/>
          </a:prstGeom>
          <a:solidFill>
            <a:srgbClr val="D9D9D9"/>
          </a:solidFill>
          <a:ln>
            <a:solidFill>
              <a:srgbClr val="ECECEC"/>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tabLst>
                <a:tab pos="0" algn="l"/>
              </a:tabLst>
            </a:pPr>
            <a:r>
              <a:rPr lang="tr-TR" sz="1200" b="0" strike="noStrike" spc="-1">
                <a:solidFill>
                  <a:srgbClr val="BE4343"/>
                </a:solidFill>
                <a:latin typeface="Times New Roman"/>
                <a:ea typeface="DejaVu Sans"/>
              </a:rPr>
              <a:t>Halil İbrahim Kaplan</a:t>
            </a:r>
            <a:endParaRPr lang="en-US" sz="1200" b="0" strike="noStrike" spc="-1">
              <a:latin typeface="Arial"/>
            </a:endParaRPr>
          </a:p>
        </p:txBody>
      </p:sp>
      <p:sp>
        <p:nvSpPr>
          <p:cNvPr id="752" name="Dikdörtgen 5"/>
          <p:cNvSpPr/>
          <p:nvPr/>
        </p:nvSpPr>
        <p:spPr>
          <a:xfrm>
            <a:off x="0" y="6666480"/>
            <a:ext cx="9143280" cy="190800"/>
          </a:xfrm>
          <a:prstGeom prst="rect">
            <a:avLst/>
          </a:prstGeom>
          <a:solidFill>
            <a:srgbClr val="B01000"/>
          </a:solidFill>
          <a:ln>
            <a:solidFill>
              <a:srgbClr val="B01001"/>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tabLst>
                <a:tab pos="0" algn="l"/>
              </a:tabLst>
            </a:pPr>
            <a:r>
              <a:rPr lang="tr-TR" sz="1200" b="0" strike="noStrike" spc="-1">
                <a:solidFill>
                  <a:srgbClr val="FFFFFF"/>
                </a:solidFill>
                <a:latin typeface="Times New Roman"/>
                <a:ea typeface="DejaVu Sans"/>
              </a:rPr>
              <a:t>Hash Based Signatures</a:t>
            </a:r>
            <a:endParaRPr lang="en-US" sz="1200" b="0" strike="noStrike" spc="-1">
              <a:latin typeface="Arial"/>
            </a:endParaRPr>
          </a:p>
        </p:txBody>
      </p:sp>
      <p:grpSp>
        <p:nvGrpSpPr>
          <p:cNvPr id="753" name="Grup 9"/>
          <p:cNvGrpSpPr/>
          <p:nvPr/>
        </p:nvGrpSpPr>
        <p:grpSpPr>
          <a:xfrm>
            <a:off x="0" y="-26640"/>
            <a:ext cx="9143280" cy="621000"/>
            <a:chOff x="0" y="-26640"/>
            <a:chExt cx="9143280" cy="621000"/>
          </a:xfrm>
        </p:grpSpPr>
        <p:sp>
          <p:nvSpPr>
            <p:cNvPr id="754" name="Dikdörtgen 11"/>
            <p:cNvSpPr/>
            <p:nvPr/>
          </p:nvSpPr>
          <p:spPr>
            <a:xfrm>
              <a:off x="0" y="-1440"/>
              <a:ext cx="9143280" cy="570960"/>
            </a:xfrm>
            <a:prstGeom prst="rect">
              <a:avLst/>
            </a:prstGeom>
            <a:solidFill>
              <a:srgbClr val="D9D9D9"/>
            </a:solidFill>
            <a:ln>
              <a:solidFill>
                <a:srgbClr val="D9D9D9"/>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pPr>
              <a:r>
                <a:rPr lang="tr-TR" sz="2100" b="0" strike="noStrike" spc="-1">
                  <a:solidFill>
                    <a:srgbClr val="C50000"/>
                  </a:solidFill>
                  <a:latin typeface="Times New Roman"/>
                  <a:ea typeface="DejaVu Sans"/>
                </a:rPr>
                <a:t> SPHINCS+</a:t>
              </a:r>
              <a:endParaRPr lang="en-US" sz="2100" b="0" strike="noStrike" spc="-1">
                <a:latin typeface="Arial"/>
              </a:endParaRPr>
            </a:p>
          </p:txBody>
        </p:sp>
        <p:pic>
          <p:nvPicPr>
            <p:cNvPr id="755" name="Resim 12"/>
            <p:cNvPicPr/>
            <p:nvPr/>
          </p:nvPicPr>
          <p:blipFill>
            <a:blip r:embed="rId3"/>
            <a:stretch/>
          </p:blipFill>
          <p:spPr>
            <a:xfrm>
              <a:off x="8335440" y="-26640"/>
              <a:ext cx="613440" cy="621000"/>
            </a:xfrm>
            <a:prstGeom prst="rect">
              <a:avLst/>
            </a:prstGeom>
            <a:ln w="0">
              <a:noFill/>
            </a:ln>
          </p:spPr>
        </p:pic>
      </p:grpSp>
      <p:sp>
        <p:nvSpPr>
          <p:cNvPr id="756" name="Dikdörtgen 13"/>
          <p:cNvSpPr/>
          <p:nvPr/>
        </p:nvSpPr>
        <p:spPr>
          <a:xfrm>
            <a:off x="133560" y="750600"/>
            <a:ext cx="363204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tr-TR" sz="1800" b="1" strike="noStrike" spc="-1">
                <a:solidFill>
                  <a:srgbClr val="000000"/>
                </a:solidFill>
                <a:latin typeface="Times New Roman"/>
                <a:ea typeface="DejaVu Sans"/>
              </a:rPr>
              <a:t>FORS</a:t>
            </a:r>
            <a:endParaRPr lang="en-US" sz="1800" b="0" strike="noStrike" spc="-1">
              <a:latin typeface="Arial"/>
            </a:endParaRPr>
          </a:p>
        </p:txBody>
      </p:sp>
      <p:sp>
        <p:nvSpPr>
          <p:cNvPr id="757" name="Metin kutusu 1"/>
          <p:cNvSpPr/>
          <p:nvPr/>
        </p:nvSpPr>
        <p:spPr>
          <a:xfrm>
            <a:off x="680908" y="1158240"/>
            <a:ext cx="7882757" cy="2029871"/>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marL="285750" indent="-285750">
              <a:buClr>
                <a:srgbClr val="000000"/>
              </a:buClr>
              <a:buFont typeface="Arial"/>
              <a:buChar char="•"/>
            </a:pPr>
            <a:r>
              <a:rPr lang="tr-TR" sz="1800" b="0" strike="noStrike" spc="-1" dirty="0" err="1">
                <a:solidFill>
                  <a:srgbClr val="000000"/>
                </a:solidFill>
                <a:latin typeface="Times New Roman"/>
                <a:ea typeface="DejaVu Sans"/>
              </a:rPr>
              <a:t>Uses</a:t>
            </a:r>
            <a:r>
              <a:rPr lang="tr-TR" sz="1800" b="0" strike="noStrike" spc="-1" dirty="0">
                <a:solidFill>
                  <a:srgbClr val="000000"/>
                </a:solidFill>
                <a:latin typeface="Times New Roman"/>
                <a:ea typeface="DejaVu Sans"/>
              </a:rPr>
              <a:t> </a:t>
            </a:r>
            <a:r>
              <a:rPr lang="tr-TR" sz="1800" b="0" strike="noStrike" spc="-1" dirty="0" err="1">
                <a:solidFill>
                  <a:srgbClr val="000000"/>
                </a:solidFill>
                <a:latin typeface="Times New Roman"/>
                <a:ea typeface="DejaVu Sans"/>
              </a:rPr>
              <a:t>parameters</a:t>
            </a:r>
            <a:r>
              <a:rPr lang="tr-TR" spc="-1" dirty="0">
                <a:solidFill>
                  <a:srgbClr val="000000"/>
                </a:solidFill>
                <a:latin typeface="Times New Roman"/>
                <a:ea typeface="DejaVu Sans"/>
              </a:rPr>
              <a:t> k </a:t>
            </a:r>
            <a:r>
              <a:rPr lang="tr-TR" spc="-1" dirty="0" err="1">
                <a:solidFill>
                  <a:srgbClr val="000000"/>
                </a:solidFill>
                <a:latin typeface="Times New Roman"/>
                <a:ea typeface="DejaVu Sans"/>
              </a:rPr>
              <a:t>and</a:t>
            </a:r>
            <a:r>
              <a:rPr lang="tr-TR" spc="-1" dirty="0">
                <a:solidFill>
                  <a:srgbClr val="000000"/>
                </a:solidFill>
                <a:latin typeface="Times New Roman"/>
                <a:ea typeface="DejaVu Sans"/>
              </a:rPr>
              <a:t> t = 2</a:t>
            </a:r>
            <a:r>
              <a:rPr lang="tr-TR" spc="-1" baseline="30000" dirty="0">
                <a:solidFill>
                  <a:srgbClr val="000000"/>
                </a:solidFill>
                <a:latin typeface="Times New Roman"/>
                <a:ea typeface="DejaVu Sans"/>
              </a:rPr>
              <a:t>a</a:t>
            </a:r>
            <a:endParaRPr lang="en-US" sz="1800" b="0" strike="noStrike" spc="-1" dirty="0">
              <a:latin typeface="Arial"/>
            </a:endParaRPr>
          </a:p>
          <a:p>
            <a:pPr>
              <a:lnSpc>
                <a:spcPct val="100000"/>
              </a:lnSpc>
              <a:buNone/>
            </a:pPr>
            <a:endParaRPr lang="en-US" sz="1800" b="0" strike="noStrike" spc="-1">
              <a:latin typeface="Arial"/>
            </a:endParaRPr>
          </a:p>
          <a:p>
            <a:pPr marL="285750" indent="-285750">
              <a:buClr>
                <a:srgbClr val="000000"/>
              </a:buClr>
              <a:buFont typeface="Arial"/>
              <a:buChar char="•"/>
            </a:pPr>
            <a:r>
              <a:rPr lang="tr-TR" sz="1800" b="0" strike="noStrike" spc="-1" dirty="0" err="1">
                <a:solidFill>
                  <a:srgbClr val="000000"/>
                </a:solidFill>
                <a:latin typeface="Times New Roman"/>
                <a:ea typeface="DejaVu Sans"/>
              </a:rPr>
              <a:t>Signs</a:t>
            </a:r>
            <a:r>
              <a:rPr lang="tr-TR" sz="1800" b="0" strike="noStrike" spc="-1" dirty="0">
                <a:solidFill>
                  <a:srgbClr val="000000"/>
                </a:solidFill>
                <a:latin typeface="Times New Roman"/>
                <a:ea typeface="DejaVu Sans"/>
              </a:rPr>
              <a:t> </a:t>
            </a:r>
            <a:r>
              <a:rPr lang="tr-TR" sz="1800" b="0" strike="noStrike" spc="-1" dirty="0" err="1">
                <a:solidFill>
                  <a:srgbClr val="000000"/>
                </a:solidFill>
                <a:latin typeface="Times New Roman"/>
                <a:ea typeface="DejaVu Sans"/>
              </a:rPr>
              <a:t>strings</a:t>
            </a:r>
            <a:r>
              <a:rPr lang="tr-TR" sz="1800" b="0" strike="noStrike" spc="-1" dirty="0">
                <a:solidFill>
                  <a:srgbClr val="000000"/>
                </a:solidFill>
                <a:latin typeface="Times New Roman"/>
                <a:ea typeface="DejaVu Sans"/>
              </a:rPr>
              <a:t> of </a:t>
            </a:r>
            <a:r>
              <a:rPr lang="tr-TR" sz="1800" b="0" strike="noStrike" spc="-1" dirty="0" err="1">
                <a:solidFill>
                  <a:srgbClr val="000000"/>
                </a:solidFill>
                <a:latin typeface="Times New Roman"/>
                <a:ea typeface="DejaVu Sans"/>
              </a:rPr>
              <a:t>length</a:t>
            </a:r>
            <a:r>
              <a:rPr lang="tr-TR" spc="-1" dirty="0">
                <a:solidFill>
                  <a:srgbClr val="000000"/>
                </a:solidFill>
                <a:latin typeface="Times New Roman"/>
                <a:ea typeface="DejaVu Sans"/>
              </a:rPr>
              <a:t> </a:t>
            </a:r>
            <a:r>
              <a:rPr lang="tr-TR" spc="-1" dirty="0" err="1">
                <a:solidFill>
                  <a:srgbClr val="000000"/>
                </a:solidFill>
                <a:latin typeface="Times New Roman"/>
                <a:ea typeface="DejaVu Sans"/>
              </a:rPr>
              <a:t>ka</a:t>
            </a:r>
            <a:r>
              <a:rPr lang="tr-TR" spc="-1" dirty="0">
                <a:solidFill>
                  <a:srgbClr val="000000"/>
                </a:solidFill>
                <a:latin typeface="Times New Roman"/>
                <a:ea typeface="DejaVu Sans"/>
              </a:rPr>
              <a:t> </a:t>
            </a:r>
            <a:r>
              <a:rPr lang="tr-TR" sz="1800" b="0" strike="noStrike" spc="-1" dirty="0">
                <a:solidFill>
                  <a:srgbClr val="000000"/>
                </a:solidFill>
                <a:latin typeface="Times New Roman"/>
                <a:ea typeface="DejaVu Sans"/>
              </a:rPr>
              <a:t> </a:t>
            </a:r>
            <a:r>
              <a:rPr lang="tr-TR" sz="1800" b="0" strike="noStrike" spc="-1" dirty="0" err="1">
                <a:solidFill>
                  <a:srgbClr val="000000"/>
                </a:solidFill>
                <a:latin typeface="Times New Roman"/>
                <a:ea typeface="DejaVu Sans"/>
              </a:rPr>
              <a:t>bits</a:t>
            </a:r>
            <a:endParaRPr lang="en-US" sz="1800" b="0" strike="noStrike" spc="-1" dirty="0" err="1">
              <a:latin typeface="Arial"/>
            </a:endParaRPr>
          </a:p>
          <a:p>
            <a:pPr>
              <a:lnSpc>
                <a:spcPct val="100000"/>
              </a:lnSpc>
              <a:buNone/>
            </a:pPr>
            <a:endParaRPr lang="en-US" sz="1800" b="0" strike="noStrike" spc="-1">
              <a:latin typeface="Arial"/>
            </a:endParaRPr>
          </a:p>
          <a:p>
            <a:pPr marL="285750" indent="-285750">
              <a:buClr>
                <a:srgbClr val="000000"/>
              </a:buClr>
              <a:buFont typeface="Arial"/>
              <a:buChar char="•"/>
            </a:pPr>
            <a:r>
              <a:rPr lang="tr-TR" sz="1800" b="0" strike="noStrike" spc="-1" dirty="0" err="1">
                <a:solidFill>
                  <a:srgbClr val="000000"/>
                </a:solidFill>
                <a:latin typeface="Times New Roman"/>
                <a:ea typeface="DejaVu Sans"/>
              </a:rPr>
              <a:t>Privite</a:t>
            </a:r>
            <a:r>
              <a:rPr lang="tr-TR" sz="1800" b="0" strike="noStrike" spc="-1" dirty="0">
                <a:solidFill>
                  <a:srgbClr val="000000"/>
                </a:solidFill>
                <a:latin typeface="Times New Roman"/>
                <a:ea typeface="DejaVu Sans"/>
              </a:rPr>
              <a:t> </a:t>
            </a:r>
            <a:r>
              <a:rPr lang="tr-TR" sz="1800" b="0" strike="noStrike" spc="-1" dirty="0" err="1">
                <a:solidFill>
                  <a:srgbClr val="000000"/>
                </a:solidFill>
                <a:latin typeface="Times New Roman"/>
                <a:ea typeface="DejaVu Sans"/>
              </a:rPr>
              <a:t>key</a:t>
            </a:r>
            <a:r>
              <a:rPr lang="tr-TR" sz="1800" b="0" strike="noStrike" spc="-1" dirty="0">
                <a:solidFill>
                  <a:srgbClr val="000000"/>
                </a:solidFill>
                <a:latin typeface="Times New Roman"/>
                <a:ea typeface="DejaVu Sans"/>
              </a:rPr>
              <a:t> </a:t>
            </a:r>
            <a:r>
              <a:rPr lang="tr-TR" sz="1800" b="0" strike="noStrike" spc="-1" dirty="0" err="1">
                <a:solidFill>
                  <a:srgbClr val="000000"/>
                </a:solidFill>
                <a:latin typeface="Times New Roman"/>
                <a:ea typeface="DejaVu Sans"/>
              </a:rPr>
              <a:t>consist</a:t>
            </a:r>
            <a:r>
              <a:rPr lang="tr-TR" sz="1800" b="0" strike="noStrike" spc="-1" dirty="0">
                <a:solidFill>
                  <a:srgbClr val="000000"/>
                </a:solidFill>
                <a:latin typeface="Times New Roman"/>
                <a:ea typeface="DejaVu Sans"/>
              </a:rPr>
              <a:t> </a:t>
            </a:r>
            <a:r>
              <a:rPr lang="tr-TR" sz="1800" b="0" strike="noStrike" spc="-1" dirty="0" err="1">
                <a:solidFill>
                  <a:srgbClr val="000000"/>
                </a:solidFill>
                <a:latin typeface="Times New Roman"/>
                <a:ea typeface="DejaVu Sans"/>
              </a:rPr>
              <a:t>kt</a:t>
            </a:r>
            <a:r>
              <a:rPr lang="tr-TR" sz="1800" b="0" strike="noStrike" spc="-1" dirty="0">
                <a:solidFill>
                  <a:srgbClr val="000000"/>
                </a:solidFill>
                <a:latin typeface="Times New Roman"/>
                <a:ea typeface="DejaVu Sans"/>
              </a:rPr>
              <a:t> </a:t>
            </a:r>
            <a:r>
              <a:rPr lang="tr-TR" sz="1800" b="0" strike="noStrike" spc="-1" dirty="0" err="1">
                <a:solidFill>
                  <a:srgbClr val="000000"/>
                </a:solidFill>
                <a:latin typeface="Times New Roman"/>
                <a:ea typeface="DejaVu Sans"/>
              </a:rPr>
              <a:t>many</a:t>
            </a:r>
            <a:r>
              <a:rPr lang="tr-TR" sz="1800" b="0" strike="noStrike" spc="-1" dirty="0">
                <a:solidFill>
                  <a:srgbClr val="000000"/>
                </a:solidFill>
                <a:latin typeface="Times New Roman"/>
                <a:ea typeface="DejaVu Sans"/>
              </a:rPr>
              <a:t> </a:t>
            </a:r>
            <a:r>
              <a:rPr lang="tr-TR" sz="1800" b="0" strike="noStrike" spc="-1" dirty="0" err="1">
                <a:solidFill>
                  <a:srgbClr val="000000"/>
                </a:solidFill>
                <a:latin typeface="Times New Roman"/>
                <a:ea typeface="DejaVu Sans"/>
              </a:rPr>
              <a:t>random</a:t>
            </a:r>
            <a:r>
              <a:rPr lang="tr-TR" sz="1800" b="0" strike="noStrike" spc="-1" dirty="0">
                <a:solidFill>
                  <a:srgbClr val="000000"/>
                </a:solidFill>
                <a:latin typeface="Times New Roman"/>
                <a:ea typeface="DejaVu Sans"/>
              </a:rPr>
              <a:t> n byte </a:t>
            </a:r>
            <a:r>
              <a:rPr lang="tr-TR" sz="1800" b="0" strike="noStrike" spc="-1" dirty="0" err="1">
                <a:solidFill>
                  <a:srgbClr val="000000"/>
                </a:solidFill>
                <a:latin typeface="Times New Roman"/>
                <a:ea typeface="DejaVu Sans"/>
              </a:rPr>
              <a:t>strings</a:t>
            </a:r>
            <a:r>
              <a:rPr lang="tr-TR" spc="-1" dirty="0">
                <a:solidFill>
                  <a:srgbClr val="000000"/>
                </a:solidFill>
                <a:latin typeface="Times New Roman"/>
                <a:ea typeface="DejaVu Sans"/>
              </a:rPr>
              <a:t> </a:t>
            </a:r>
          </a:p>
          <a:p>
            <a:pPr marL="285750" indent="-285750">
              <a:buClr>
                <a:srgbClr val="000000"/>
              </a:buClr>
              <a:buFont typeface="Arial"/>
              <a:buChar char="•"/>
            </a:pPr>
            <a:endParaRPr lang="tr-TR" spc="-1" dirty="0">
              <a:latin typeface="Times New Roman"/>
            </a:endParaRPr>
          </a:p>
          <a:p>
            <a:pPr marL="285750" indent="-285750">
              <a:buClr>
                <a:srgbClr val="000000"/>
              </a:buClr>
              <a:buFont typeface="Arial"/>
              <a:buChar char="•"/>
            </a:pPr>
            <a:r>
              <a:rPr lang="tr-TR" spc="-1" dirty="0" err="1">
                <a:latin typeface="Times New Roman"/>
              </a:rPr>
              <a:t>Public</a:t>
            </a:r>
            <a:r>
              <a:rPr lang="tr-TR" spc="-1" dirty="0">
                <a:latin typeface="Times New Roman"/>
              </a:rPr>
              <a:t> </a:t>
            </a:r>
            <a:r>
              <a:rPr lang="tr-TR" spc="-1" dirty="0" err="1">
                <a:latin typeface="Times New Roman"/>
              </a:rPr>
              <a:t>key</a:t>
            </a:r>
            <a:r>
              <a:rPr lang="tr-TR" spc="-1" dirty="0">
                <a:latin typeface="Times New Roman"/>
              </a:rPr>
              <a:t> n byte </a:t>
            </a:r>
            <a:r>
              <a:rPr lang="tr-TR" spc="-1" dirty="0" err="1">
                <a:latin typeface="Times New Roman"/>
              </a:rPr>
              <a:t>value</a:t>
            </a:r>
            <a:r>
              <a:rPr lang="tr-TR" spc="-1" dirty="0">
                <a:latin typeface="Times New Roman"/>
              </a:rPr>
              <a:t> </a:t>
            </a:r>
            <a:r>
              <a:rPr lang="tr-TR" spc="-1" dirty="0" err="1">
                <a:latin typeface="Times New Roman"/>
              </a:rPr>
              <a:t>computed</a:t>
            </a:r>
            <a:r>
              <a:rPr lang="tr-TR" spc="-1" dirty="0">
                <a:latin typeface="Times New Roman"/>
              </a:rPr>
              <a:t> as a </a:t>
            </a:r>
            <a:r>
              <a:rPr lang="tr-TR" spc="-1" dirty="0" err="1">
                <a:latin typeface="Times New Roman"/>
              </a:rPr>
              <a:t>hash</a:t>
            </a:r>
            <a:r>
              <a:rPr lang="tr-TR" spc="-1" dirty="0">
                <a:latin typeface="Times New Roman"/>
              </a:rPr>
              <a:t> of </a:t>
            </a:r>
            <a:r>
              <a:rPr lang="tr-TR" spc="-1" dirty="0" err="1">
                <a:latin typeface="Times New Roman"/>
              </a:rPr>
              <a:t>root</a:t>
            </a:r>
            <a:r>
              <a:rPr lang="tr-TR" spc="-1" dirty="0">
                <a:latin typeface="Times New Roman"/>
              </a:rPr>
              <a:t> </a:t>
            </a:r>
            <a:r>
              <a:rPr lang="tr-TR" spc="-1" dirty="0" err="1">
                <a:latin typeface="Times New Roman"/>
              </a:rPr>
              <a:t>node</a:t>
            </a:r>
            <a:r>
              <a:rPr lang="tr-TR" spc="-1" dirty="0">
                <a:latin typeface="Times New Roman"/>
              </a:rPr>
              <a:t> of k </a:t>
            </a:r>
            <a:r>
              <a:rPr lang="tr-TR" spc="-1" dirty="0" err="1">
                <a:latin typeface="Times New Roman"/>
              </a:rPr>
              <a:t>hash</a:t>
            </a:r>
            <a:r>
              <a:rPr lang="tr-TR" spc="-1" dirty="0">
                <a:latin typeface="Times New Roman"/>
              </a:rPr>
              <a:t> </a:t>
            </a:r>
            <a:r>
              <a:rPr lang="tr-TR" spc="-1" dirty="0" err="1">
                <a:latin typeface="Times New Roman"/>
              </a:rPr>
              <a:t>trees</a:t>
            </a:r>
          </a:p>
        </p:txBody>
      </p:sp>
      <p:sp>
        <p:nvSpPr>
          <p:cNvPr id="761" name="Düz Ok Bağlayıcısı 3"/>
          <p:cNvSpPr/>
          <p:nvPr/>
        </p:nvSpPr>
        <p:spPr>
          <a:xfrm>
            <a:off x="1541520" y="5129640"/>
            <a:ext cx="360" cy="173160"/>
          </a:xfrm>
          <a:custGeom>
            <a:avLst/>
            <a:gdLst/>
            <a:ahLst/>
            <a:cxnLst/>
            <a:rect l="l" t="t" r="r" b="b"/>
            <a:pathLst>
              <a:path w="21600" h="21600">
                <a:moveTo>
                  <a:pt x="0" y="0"/>
                </a:moveTo>
                <a:lnTo>
                  <a:pt x="21600" y="21600"/>
                </a:lnTo>
              </a:path>
            </a:pathLst>
          </a:custGeom>
          <a:noFill/>
          <a:ln>
            <a:solidFill>
              <a:srgbClr val="00B050"/>
            </a:solidFill>
            <a:tailEnd type="triangle" w="med" len="med"/>
          </a:ln>
        </p:spPr>
        <p:style>
          <a:lnRef idx="1">
            <a:schemeClr val="accent1"/>
          </a:lnRef>
          <a:fillRef idx="0">
            <a:schemeClr val="accent1"/>
          </a:fillRef>
          <a:effectRef idx="0">
            <a:schemeClr val="accent1"/>
          </a:effectRef>
          <a:fontRef idx="minor"/>
        </p:style>
      </p:sp>
      <p:sp>
        <p:nvSpPr>
          <p:cNvPr id="762" name="Metin kutusu 6"/>
          <p:cNvSpPr/>
          <p:nvPr/>
        </p:nvSpPr>
        <p:spPr>
          <a:xfrm>
            <a:off x="1240920" y="5293800"/>
            <a:ext cx="600120" cy="2570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tr-TR" sz="1100" b="0" strike="noStrike" spc="-1">
                <a:solidFill>
                  <a:srgbClr val="00B050"/>
                </a:solidFill>
                <a:latin typeface="Times New Roman"/>
                <a:ea typeface="DejaVu Sans"/>
              </a:rPr>
              <a:t>n byte</a:t>
            </a:r>
            <a:endParaRPr lang="en-US" sz="1100" b="0" strike="noStrike" spc="-1">
              <a:latin typeface="Arial"/>
            </a:endParaRPr>
          </a:p>
        </p:txBody>
      </p:sp>
      <p:sp>
        <p:nvSpPr>
          <p:cNvPr id="763" name="Sol Köşeli Ayraç 7"/>
          <p:cNvSpPr/>
          <p:nvPr/>
        </p:nvSpPr>
        <p:spPr>
          <a:xfrm rot="16200000">
            <a:off x="2341080" y="4725000"/>
            <a:ext cx="80640" cy="1941120"/>
          </a:xfrm>
          <a:prstGeom prst="leftBracket">
            <a:avLst>
              <a:gd name="adj" fmla="val 8333"/>
            </a:avLst>
          </a:prstGeom>
          <a:noFill/>
          <a:ln>
            <a:solidFill>
              <a:srgbClr val="00B050"/>
            </a:solidFill>
          </a:ln>
        </p:spPr>
        <p:style>
          <a:lnRef idx="1">
            <a:schemeClr val="accent1"/>
          </a:lnRef>
          <a:fillRef idx="0">
            <a:schemeClr val="accent1"/>
          </a:fillRef>
          <a:effectRef idx="0">
            <a:schemeClr val="accent1"/>
          </a:effectRef>
          <a:fontRef idx="minor"/>
        </p:style>
      </p:sp>
      <p:sp>
        <p:nvSpPr>
          <p:cNvPr id="764" name="Metin kutusu 15"/>
          <p:cNvSpPr/>
          <p:nvPr/>
        </p:nvSpPr>
        <p:spPr>
          <a:xfrm>
            <a:off x="2075760" y="5759280"/>
            <a:ext cx="600120" cy="2570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tr-TR" sz="1100" b="0" strike="noStrike" spc="-1">
                <a:solidFill>
                  <a:srgbClr val="00B050"/>
                </a:solidFill>
                <a:latin typeface="Times New Roman"/>
                <a:ea typeface="DejaVu Sans"/>
              </a:rPr>
              <a:t>t times</a:t>
            </a:r>
            <a:endParaRPr lang="en-US" sz="1100" b="0" strike="noStrike" spc="-1">
              <a:latin typeface="Arial"/>
            </a:endParaRPr>
          </a:p>
        </p:txBody>
      </p:sp>
      <p:sp>
        <p:nvSpPr>
          <p:cNvPr id="765" name="Sol Köşeli Ayraç 16"/>
          <p:cNvSpPr/>
          <p:nvPr/>
        </p:nvSpPr>
        <p:spPr>
          <a:xfrm rot="5400000">
            <a:off x="4485240" y="725400"/>
            <a:ext cx="101520" cy="6260400"/>
          </a:xfrm>
          <a:prstGeom prst="leftBracket">
            <a:avLst>
              <a:gd name="adj" fmla="val 8333"/>
            </a:avLst>
          </a:prstGeom>
          <a:noFill/>
          <a:ln>
            <a:solidFill>
              <a:srgbClr val="00B050"/>
            </a:solidFill>
          </a:ln>
        </p:spPr>
        <p:style>
          <a:lnRef idx="1">
            <a:schemeClr val="accent1"/>
          </a:lnRef>
          <a:fillRef idx="0">
            <a:schemeClr val="accent1"/>
          </a:fillRef>
          <a:effectRef idx="0">
            <a:schemeClr val="accent1"/>
          </a:effectRef>
          <a:fontRef idx="minor"/>
        </p:style>
      </p:sp>
      <p:sp>
        <p:nvSpPr>
          <p:cNvPr id="766" name="Metin kutusu 17"/>
          <p:cNvSpPr/>
          <p:nvPr/>
        </p:nvSpPr>
        <p:spPr>
          <a:xfrm>
            <a:off x="4271400" y="3480480"/>
            <a:ext cx="600120" cy="2570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tr-TR" sz="1100" b="0" strike="noStrike" spc="-1">
                <a:solidFill>
                  <a:srgbClr val="00B050"/>
                </a:solidFill>
                <a:latin typeface="Times New Roman"/>
                <a:ea typeface="DejaVu Sans"/>
              </a:rPr>
              <a:t>k trees</a:t>
            </a:r>
            <a:endParaRPr lang="en-US" sz="1100" b="0" strike="noStrike" spc="-1">
              <a:latin typeface="Arial"/>
            </a:endParaRPr>
          </a:p>
        </p:txBody>
      </p:sp>
      <p:sp>
        <p:nvSpPr>
          <p:cNvPr id="767" name="Sol Köşeli Ayraç 18"/>
          <p:cNvSpPr/>
          <p:nvPr/>
        </p:nvSpPr>
        <p:spPr>
          <a:xfrm>
            <a:off x="1030320" y="4266000"/>
            <a:ext cx="137520" cy="1027080"/>
          </a:xfrm>
          <a:prstGeom prst="leftBracket">
            <a:avLst>
              <a:gd name="adj" fmla="val 8333"/>
            </a:avLst>
          </a:prstGeom>
          <a:noFill/>
          <a:ln>
            <a:solidFill>
              <a:srgbClr val="00B050"/>
            </a:solidFill>
          </a:ln>
        </p:spPr>
        <p:style>
          <a:lnRef idx="1">
            <a:schemeClr val="accent1"/>
          </a:lnRef>
          <a:fillRef idx="0">
            <a:schemeClr val="accent1"/>
          </a:fillRef>
          <a:effectRef idx="0">
            <a:schemeClr val="accent1"/>
          </a:effectRef>
          <a:fontRef idx="minor"/>
        </p:style>
      </p:sp>
      <p:sp>
        <p:nvSpPr>
          <p:cNvPr id="768" name="Metin kutusu 19"/>
          <p:cNvSpPr/>
          <p:nvPr/>
        </p:nvSpPr>
        <p:spPr>
          <a:xfrm>
            <a:off x="329400" y="4665600"/>
            <a:ext cx="700200" cy="2570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tr-TR" sz="1100" b="0" strike="noStrike" spc="-1">
                <a:solidFill>
                  <a:srgbClr val="00B050"/>
                </a:solidFill>
                <a:latin typeface="Times New Roman"/>
                <a:ea typeface="DejaVu Sans"/>
              </a:rPr>
              <a:t>height a</a:t>
            </a:r>
            <a:endParaRPr lang="en-US" sz="1100" b="0" strike="noStrike" spc="-1">
              <a:latin typeface="Arial"/>
            </a:endParaRPr>
          </a:p>
        </p:txBody>
      </p:sp>
      <p:pic>
        <p:nvPicPr>
          <p:cNvPr id="2" name="Resim 2">
            <a:extLst>
              <a:ext uri="{FF2B5EF4-FFF2-40B4-BE49-F238E27FC236}">
                <a16:creationId xmlns:a16="http://schemas.microsoft.com/office/drawing/2014/main" id="{740F066E-C7F1-AA4C-59AD-AFDF86D264EA}"/>
              </a:ext>
            </a:extLst>
          </p:cNvPr>
          <p:cNvPicPr>
            <a:picLocks noChangeAspect="1"/>
          </p:cNvPicPr>
          <p:nvPr/>
        </p:nvPicPr>
        <p:blipFill>
          <a:blip r:embed="rId4"/>
          <a:stretch>
            <a:fillRect/>
          </a:stretch>
        </p:blipFill>
        <p:spPr>
          <a:xfrm>
            <a:off x="1371600" y="4091977"/>
            <a:ext cx="1945342" cy="1031763"/>
          </a:xfrm>
          <a:prstGeom prst="rect">
            <a:avLst/>
          </a:prstGeom>
        </p:spPr>
      </p:pic>
      <p:pic>
        <p:nvPicPr>
          <p:cNvPr id="4" name="Resim 2">
            <a:extLst>
              <a:ext uri="{FF2B5EF4-FFF2-40B4-BE49-F238E27FC236}">
                <a16:creationId xmlns:a16="http://schemas.microsoft.com/office/drawing/2014/main" id="{63F2E3E8-648B-ECA3-9808-266775B33C7F}"/>
              </a:ext>
            </a:extLst>
          </p:cNvPr>
          <p:cNvPicPr>
            <a:picLocks noChangeAspect="1"/>
          </p:cNvPicPr>
          <p:nvPr/>
        </p:nvPicPr>
        <p:blipFill>
          <a:blip r:embed="rId4"/>
          <a:stretch>
            <a:fillRect/>
          </a:stretch>
        </p:blipFill>
        <p:spPr>
          <a:xfrm>
            <a:off x="3406588" y="4091977"/>
            <a:ext cx="1945342" cy="1031763"/>
          </a:xfrm>
          <a:prstGeom prst="rect">
            <a:avLst/>
          </a:prstGeom>
        </p:spPr>
      </p:pic>
      <p:pic>
        <p:nvPicPr>
          <p:cNvPr id="5" name="Resim 2">
            <a:extLst>
              <a:ext uri="{FF2B5EF4-FFF2-40B4-BE49-F238E27FC236}">
                <a16:creationId xmlns:a16="http://schemas.microsoft.com/office/drawing/2014/main" id="{3480C597-E01B-8ADE-2A89-7F0092624A78}"/>
              </a:ext>
            </a:extLst>
          </p:cNvPr>
          <p:cNvPicPr>
            <a:picLocks noChangeAspect="1"/>
          </p:cNvPicPr>
          <p:nvPr/>
        </p:nvPicPr>
        <p:blipFill>
          <a:blip r:embed="rId4"/>
          <a:stretch>
            <a:fillRect/>
          </a:stretch>
        </p:blipFill>
        <p:spPr>
          <a:xfrm>
            <a:off x="5441576" y="4091976"/>
            <a:ext cx="1945342" cy="1031763"/>
          </a:xfrm>
          <a:prstGeom prst="rect">
            <a:avLst/>
          </a:prstGeom>
        </p:spPr>
      </p:pic>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9" name="Dikdörtgen 4"/>
          <p:cNvSpPr/>
          <p:nvPr/>
        </p:nvSpPr>
        <p:spPr>
          <a:xfrm>
            <a:off x="0" y="6486120"/>
            <a:ext cx="9143280" cy="179640"/>
          </a:xfrm>
          <a:prstGeom prst="rect">
            <a:avLst/>
          </a:prstGeom>
          <a:solidFill>
            <a:srgbClr val="D9D9D9"/>
          </a:solidFill>
          <a:ln>
            <a:solidFill>
              <a:srgbClr val="ECECEC"/>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tabLst>
                <a:tab pos="0" algn="l"/>
              </a:tabLst>
            </a:pPr>
            <a:r>
              <a:rPr lang="tr-TR" sz="1200" b="0" strike="noStrike" spc="-1">
                <a:solidFill>
                  <a:srgbClr val="BE4343"/>
                </a:solidFill>
                <a:latin typeface="Times New Roman"/>
                <a:ea typeface="DejaVu Sans"/>
              </a:rPr>
              <a:t>Halil İbrahim Kaplan</a:t>
            </a:r>
            <a:endParaRPr lang="en-US" sz="1200" b="0" strike="noStrike" spc="-1">
              <a:latin typeface="Arial"/>
            </a:endParaRPr>
          </a:p>
        </p:txBody>
      </p:sp>
      <p:sp>
        <p:nvSpPr>
          <p:cNvPr id="770" name="Dikdörtgen 5"/>
          <p:cNvSpPr/>
          <p:nvPr/>
        </p:nvSpPr>
        <p:spPr>
          <a:xfrm>
            <a:off x="0" y="6666480"/>
            <a:ext cx="9143280" cy="190800"/>
          </a:xfrm>
          <a:prstGeom prst="rect">
            <a:avLst/>
          </a:prstGeom>
          <a:solidFill>
            <a:srgbClr val="B01000"/>
          </a:solidFill>
          <a:ln>
            <a:solidFill>
              <a:srgbClr val="B01001"/>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tabLst>
                <a:tab pos="0" algn="l"/>
              </a:tabLst>
            </a:pPr>
            <a:r>
              <a:rPr lang="tr-TR" sz="1200" b="0" strike="noStrike" spc="-1">
                <a:solidFill>
                  <a:srgbClr val="FFFFFF"/>
                </a:solidFill>
                <a:latin typeface="Times New Roman"/>
                <a:ea typeface="DejaVu Sans"/>
              </a:rPr>
              <a:t>Hash Based Signatures</a:t>
            </a:r>
            <a:endParaRPr lang="en-US" sz="1200" b="0" strike="noStrike" spc="-1">
              <a:latin typeface="Arial"/>
            </a:endParaRPr>
          </a:p>
        </p:txBody>
      </p:sp>
      <p:grpSp>
        <p:nvGrpSpPr>
          <p:cNvPr id="771" name="Grup 9"/>
          <p:cNvGrpSpPr/>
          <p:nvPr/>
        </p:nvGrpSpPr>
        <p:grpSpPr>
          <a:xfrm>
            <a:off x="0" y="-26640"/>
            <a:ext cx="9143280" cy="621000"/>
            <a:chOff x="0" y="-26640"/>
            <a:chExt cx="9143280" cy="621000"/>
          </a:xfrm>
        </p:grpSpPr>
        <p:sp>
          <p:nvSpPr>
            <p:cNvPr id="772" name="Dikdörtgen 11"/>
            <p:cNvSpPr/>
            <p:nvPr/>
          </p:nvSpPr>
          <p:spPr>
            <a:xfrm>
              <a:off x="0" y="-1440"/>
              <a:ext cx="9143280" cy="570960"/>
            </a:xfrm>
            <a:prstGeom prst="rect">
              <a:avLst/>
            </a:prstGeom>
            <a:solidFill>
              <a:srgbClr val="D9D9D9"/>
            </a:solidFill>
            <a:ln>
              <a:solidFill>
                <a:srgbClr val="D9D9D9"/>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pPr>
              <a:r>
                <a:rPr lang="tr-TR" sz="2100" b="0" strike="noStrike" spc="-1">
                  <a:solidFill>
                    <a:srgbClr val="C50000"/>
                  </a:solidFill>
                  <a:latin typeface="Times New Roman"/>
                  <a:ea typeface="DejaVu Sans"/>
                </a:rPr>
                <a:t> SPHINCS+</a:t>
              </a:r>
              <a:endParaRPr lang="en-US" sz="2100" b="0" strike="noStrike" spc="-1">
                <a:latin typeface="Arial"/>
              </a:endParaRPr>
            </a:p>
          </p:txBody>
        </p:sp>
        <p:pic>
          <p:nvPicPr>
            <p:cNvPr id="773" name="Resim 12"/>
            <p:cNvPicPr/>
            <p:nvPr/>
          </p:nvPicPr>
          <p:blipFill>
            <a:blip r:embed="rId3"/>
            <a:stretch/>
          </p:blipFill>
          <p:spPr>
            <a:xfrm>
              <a:off x="8335440" y="-26640"/>
              <a:ext cx="613440" cy="621000"/>
            </a:xfrm>
            <a:prstGeom prst="rect">
              <a:avLst/>
            </a:prstGeom>
            <a:ln w="0">
              <a:noFill/>
            </a:ln>
          </p:spPr>
        </p:pic>
      </p:grpSp>
      <p:sp>
        <p:nvSpPr>
          <p:cNvPr id="774" name="Dikdörtgen 13"/>
          <p:cNvSpPr/>
          <p:nvPr/>
        </p:nvSpPr>
        <p:spPr>
          <a:xfrm>
            <a:off x="133560" y="750600"/>
            <a:ext cx="363204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tr-TR" sz="1800" b="1" strike="noStrike" spc="-1">
                <a:solidFill>
                  <a:srgbClr val="000000"/>
                </a:solidFill>
                <a:latin typeface="Times New Roman"/>
                <a:ea typeface="DejaVu Sans"/>
              </a:rPr>
              <a:t>FORS</a:t>
            </a:r>
            <a:endParaRPr lang="en-US" sz="1800" b="0" strike="noStrike" spc="-1">
              <a:latin typeface="Arial"/>
            </a:endParaRPr>
          </a:p>
        </p:txBody>
      </p:sp>
      <p:pic>
        <p:nvPicPr>
          <p:cNvPr id="775" name="Resim 2"/>
          <p:cNvPicPr/>
          <p:nvPr/>
        </p:nvPicPr>
        <p:blipFill>
          <a:blip r:embed="rId4"/>
          <a:stretch/>
        </p:blipFill>
        <p:spPr>
          <a:xfrm>
            <a:off x="880560" y="1993680"/>
            <a:ext cx="7382520" cy="2887560"/>
          </a:xfrm>
          <a:prstGeom prst="rect">
            <a:avLst/>
          </a:prstGeom>
          <a:ln w="0">
            <a:noFill/>
          </a:ln>
        </p:spPr>
      </p:pic>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6" name="Dikdörtgen 4"/>
          <p:cNvSpPr/>
          <p:nvPr/>
        </p:nvSpPr>
        <p:spPr>
          <a:xfrm>
            <a:off x="0" y="6486120"/>
            <a:ext cx="9143280" cy="179640"/>
          </a:xfrm>
          <a:prstGeom prst="rect">
            <a:avLst/>
          </a:prstGeom>
          <a:solidFill>
            <a:srgbClr val="D9D9D9"/>
          </a:solidFill>
          <a:ln>
            <a:solidFill>
              <a:srgbClr val="ECECEC"/>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tabLst>
                <a:tab pos="0" algn="l"/>
              </a:tabLst>
            </a:pPr>
            <a:r>
              <a:rPr lang="tr-TR" sz="1200" b="0" strike="noStrike" spc="-1">
                <a:solidFill>
                  <a:srgbClr val="BE4343"/>
                </a:solidFill>
                <a:latin typeface="Times New Roman"/>
                <a:ea typeface="DejaVu Sans"/>
              </a:rPr>
              <a:t>Halil İbrahim Kaplan</a:t>
            </a:r>
            <a:endParaRPr lang="en-US" sz="1200" b="0" strike="noStrike" spc="-1">
              <a:latin typeface="Arial"/>
            </a:endParaRPr>
          </a:p>
        </p:txBody>
      </p:sp>
      <p:sp>
        <p:nvSpPr>
          <p:cNvPr id="777" name="Dikdörtgen 5"/>
          <p:cNvSpPr/>
          <p:nvPr/>
        </p:nvSpPr>
        <p:spPr>
          <a:xfrm>
            <a:off x="0" y="6666480"/>
            <a:ext cx="9143280" cy="190800"/>
          </a:xfrm>
          <a:prstGeom prst="rect">
            <a:avLst/>
          </a:prstGeom>
          <a:solidFill>
            <a:srgbClr val="B01000"/>
          </a:solidFill>
          <a:ln>
            <a:solidFill>
              <a:srgbClr val="B01001"/>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tabLst>
                <a:tab pos="0" algn="l"/>
              </a:tabLst>
            </a:pPr>
            <a:r>
              <a:rPr lang="tr-TR" sz="1200" b="0" strike="noStrike" spc="-1">
                <a:solidFill>
                  <a:srgbClr val="FFFFFF"/>
                </a:solidFill>
                <a:latin typeface="Times New Roman"/>
                <a:ea typeface="DejaVu Sans"/>
              </a:rPr>
              <a:t>Hash Based Signatures</a:t>
            </a:r>
            <a:endParaRPr lang="en-US" sz="1200" b="0" strike="noStrike" spc="-1">
              <a:latin typeface="Arial"/>
            </a:endParaRPr>
          </a:p>
        </p:txBody>
      </p:sp>
      <p:grpSp>
        <p:nvGrpSpPr>
          <p:cNvPr id="778" name="Grup 9"/>
          <p:cNvGrpSpPr/>
          <p:nvPr/>
        </p:nvGrpSpPr>
        <p:grpSpPr>
          <a:xfrm>
            <a:off x="0" y="-26640"/>
            <a:ext cx="9143280" cy="621000"/>
            <a:chOff x="0" y="-26640"/>
            <a:chExt cx="9143280" cy="621000"/>
          </a:xfrm>
        </p:grpSpPr>
        <p:sp>
          <p:nvSpPr>
            <p:cNvPr id="779" name="Dikdörtgen 11"/>
            <p:cNvSpPr/>
            <p:nvPr/>
          </p:nvSpPr>
          <p:spPr>
            <a:xfrm>
              <a:off x="0" y="-1440"/>
              <a:ext cx="9143280" cy="570960"/>
            </a:xfrm>
            <a:prstGeom prst="rect">
              <a:avLst/>
            </a:prstGeom>
            <a:solidFill>
              <a:srgbClr val="D9D9D9"/>
            </a:solidFill>
            <a:ln>
              <a:solidFill>
                <a:srgbClr val="D9D9D9"/>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pPr>
              <a:r>
                <a:rPr lang="tr-TR" sz="2100" b="0" strike="noStrike" spc="-1">
                  <a:solidFill>
                    <a:srgbClr val="C50000"/>
                  </a:solidFill>
                  <a:latin typeface="Times New Roman"/>
                  <a:ea typeface="DejaVu Sans"/>
                </a:rPr>
                <a:t> SPHINCS+</a:t>
              </a:r>
              <a:endParaRPr lang="en-US" sz="2100" b="0" strike="noStrike" spc="-1">
                <a:latin typeface="Arial"/>
              </a:endParaRPr>
            </a:p>
          </p:txBody>
        </p:sp>
        <p:pic>
          <p:nvPicPr>
            <p:cNvPr id="780" name="Resim 12"/>
            <p:cNvPicPr/>
            <p:nvPr/>
          </p:nvPicPr>
          <p:blipFill>
            <a:blip r:embed="rId3"/>
            <a:stretch/>
          </p:blipFill>
          <p:spPr>
            <a:xfrm>
              <a:off x="8335440" y="-26640"/>
              <a:ext cx="613440" cy="621000"/>
            </a:xfrm>
            <a:prstGeom prst="rect">
              <a:avLst/>
            </a:prstGeom>
            <a:ln w="0">
              <a:noFill/>
            </a:ln>
          </p:spPr>
        </p:pic>
      </p:grpSp>
      <p:sp>
        <p:nvSpPr>
          <p:cNvPr id="781" name="Dikdörtgen 13"/>
          <p:cNvSpPr/>
          <p:nvPr/>
        </p:nvSpPr>
        <p:spPr>
          <a:xfrm>
            <a:off x="133560" y="750600"/>
            <a:ext cx="363204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tr-TR" sz="1800" b="1" strike="noStrike" spc="-1">
                <a:solidFill>
                  <a:srgbClr val="000000"/>
                </a:solidFill>
                <a:latin typeface="Times New Roman"/>
                <a:ea typeface="DejaVu Sans"/>
              </a:rPr>
              <a:t>FORS</a:t>
            </a:r>
            <a:endParaRPr lang="en-US" sz="1800" b="0" strike="noStrike" spc="-1">
              <a:latin typeface="Arial"/>
            </a:endParaRPr>
          </a:p>
        </p:txBody>
      </p:sp>
      <p:pic>
        <p:nvPicPr>
          <p:cNvPr id="782" name="Resim 1"/>
          <p:cNvPicPr/>
          <p:nvPr/>
        </p:nvPicPr>
        <p:blipFill>
          <a:blip r:embed="rId4"/>
          <a:stretch/>
        </p:blipFill>
        <p:spPr>
          <a:xfrm>
            <a:off x="451800" y="1630800"/>
            <a:ext cx="6967080" cy="3145320"/>
          </a:xfrm>
          <a:prstGeom prst="rect">
            <a:avLst/>
          </a:prstGeom>
          <a:ln w="0">
            <a:noFill/>
          </a:ln>
        </p:spPr>
      </p:pic>
      <p:sp>
        <p:nvSpPr>
          <p:cNvPr id="783" name="Düz Ok Bağlayıcısı 10"/>
          <p:cNvSpPr/>
          <p:nvPr/>
        </p:nvSpPr>
        <p:spPr>
          <a:xfrm flipV="1">
            <a:off x="3304800" y="3801600"/>
            <a:ext cx="361080" cy="360"/>
          </a:xfrm>
          <a:custGeom>
            <a:avLst/>
            <a:gdLst/>
            <a:ahLst/>
            <a:cxnLst/>
            <a:rect l="l" t="t" r="r" b="b"/>
            <a:pathLst>
              <a:path w="21600" h="21600">
                <a:moveTo>
                  <a:pt x="0" y="0"/>
                </a:moveTo>
                <a:lnTo>
                  <a:pt x="21600" y="21600"/>
                </a:lnTo>
              </a:path>
            </a:pathLst>
          </a:custGeom>
          <a:noFill/>
          <a:ln>
            <a:solidFill>
              <a:srgbClr val="00B050"/>
            </a:solidFill>
            <a:tailEnd type="triangle" w="med" len="med"/>
          </a:ln>
        </p:spPr>
        <p:style>
          <a:lnRef idx="1">
            <a:schemeClr val="accent1"/>
          </a:lnRef>
          <a:fillRef idx="0">
            <a:schemeClr val="accent1"/>
          </a:fillRef>
          <a:effectRef idx="0">
            <a:schemeClr val="accent1"/>
          </a:effectRef>
          <a:fontRef idx="minor"/>
        </p:style>
      </p:sp>
      <p:sp>
        <p:nvSpPr>
          <p:cNvPr id="784" name="Metin kutusu 14"/>
          <p:cNvSpPr/>
          <p:nvPr/>
        </p:nvSpPr>
        <p:spPr>
          <a:xfrm>
            <a:off x="3661560" y="3664440"/>
            <a:ext cx="1819800" cy="272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tr-TR" sz="1200" b="0" strike="noStrike" spc="-1">
                <a:solidFill>
                  <a:srgbClr val="00B050"/>
                </a:solidFill>
                <a:latin typeface="Times New Roman"/>
                <a:ea typeface="DejaVu Sans"/>
              </a:rPr>
              <a:t>Obtain sk from SK.seed</a:t>
            </a:r>
            <a:endParaRPr lang="en-US" sz="1200" b="0" strike="noStrike" spc="-1">
              <a:latin typeface="Arial"/>
            </a:endParaRPr>
          </a:p>
        </p:txBody>
      </p:sp>
      <p:sp>
        <p:nvSpPr>
          <p:cNvPr id="2" name="Düz Ok Bağlayıcısı 10">
            <a:extLst>
              <a:ext uri="{FF2B5EF4-FFF2-40B4-BE49-F238E27FC236}">
                <a16:creationId xmlns:a16="http://schemas.microsoft.com/office/drawing/2014/main" id="{829D492E-4914-377E-926C-F6F9C0DB33C7}"/>
              </a:ext>
            </a:extLst>
          </p:cNvPr>
          <p:cNvSpPr/>
          <p:nvPr/>
        </p:nvSpPr>
        <p:spPr>
          <a:xfrm flipV="1">
            <a:off x="1762870" y="4187082"/>
            <a:ext cx="361080" cy="360"/>
          </a:xfrm>
          <a:custGeom>
            <a:avLst/>
            <a:gdLst/>
            <a:ahLst/>
            <a:cxnLst/>
            <a:rect l="l" t="t" r="r" b="b"/>
            <a:pathLst>
              <a:path w="21600" h="21600">
                <a:moveTo>
                  <a:pt x="0" y="0"/>
                </a:moveTo>
                <a:lnTo>
                  <a:pt x="21600" y="21600"/>
                </a:lnTo>
              </a:path>
            </a:pathLst>
          </a:custGeom>
          <a:noFill/>
          <a:ln>
            <a:solidFill>
              <a:srgbClr val="00B050"/>
            </a:solidFill>
            <a:tailEnd type="triangle" w="med" len="med"/>
          </a:ln>
        </p:spPr>
        <p:style>
          <a:lnRef idx="1">
            <a:schemeClr val="accent1"/>
          </a:lnRef>
          <a:fillRef idx="0">
            <a:schemeClr val="accent1"/>
          </a:fillRef>
          <a:effectRef idx="0">
            <a:schemeClr val="accent1"/>
          </a:effectRef>
          <a:fontRef idx="minor"/>
        </p:style>
      </p:sp>
      <p:sp>
        <p:nvSpPr>
          <p:cNvPr id="3" name="Metin kutusu 14">
            <a:extLst>
              <a:ext uri="{FF2B5EF4-FFF2-40B4-BE49-F238E27FC236}">
                <a16:creationId xmlns:a16="http://schemas.microsoft.com/office/drawing/2014/main" id="{B7F3FA87-2658-C77E-1652-065DCEAC265C}"/>
              </a:ext>
            </a:extLst>
          </p:cNvPr>
          <p:cNvSpPr/>
          <p:nvPr/>
        </p:nvSpPr>
        <p:spPr>
          <a:xfrm>
            <a:off x="2119630" y="4049922"/>
            <a:ext cx="2922458" cy="275545"/>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r>
              <a:rPr lang="tr-TR" sz="1200" spc="-1" dirty="0" err="1">
                <a:solidFill>
                  <a:srgbClr val="00B050"/>
                </a:solidFill>
                <a:latin typeface="Times New Roman"/>
              </a:rPr>
              <a:t>Returns</a:t>
            </a:r>
            <a:r>
              <a:rPr lang="tr-TR" sz="1200" spc="-1" dirty="0">
                <a:solidFill>
                  <a:srgbClr val="00B050"/>
                </a:solidFill>
                <a:latin typeface="Times New Roman"/>
              </a:rPr>
              <a:t> </a:t>
            </a:r>
            <a:r>
              <a:rPr lang="tr-TR" sz="1200" spc="-1" dirty="0" err="1">
                <a:solidFill>
                  <a:srgbClr val="00B050"/>
                </a:solidFill>
                <a:latin typeface="Times New Roman"/>
              </a:rPr>
              <a:t>just</a:t>
            </a:r>
            <a:r>
              <a:rPr lang="tr-TR" sz="1200" spc="-1" dirty="0">
                <a:solidFill>
                  <a:srgbClr val="00B050"/>
                </a:solidFill>
                <a:latin typeface="Times New Roman"/>
              </a:rPr>
              <a:t> 1 </a:t>
            </a:r>
            <a:r>
              <a:rPr lang="tr-TR" sz="1200" spc="-1" dirty="0" err="1">
                <a:solidFill>
                  <a:srgbClr val="00B050"/>
                </a:solidFill>
                <a:latin typeface="Times New Roman"/>
              </a:rPr>
              <a:t>sk</a:t>
            </a:r>
            <a:r>
              <a:rPr lang="tr-TR" sz="1200" spc="-1" dirty="0">
                <a:solidFill>
                  <a:srgbClr val="00B050"/>
                </a:solidFill>
                <a:latin typeface="Times New Roman"/>
              </a:rPr>
              <a:t> not </a:t>
            </a:r>
            <a:r>
              <a:rPr lang="tr-TR" sz="1200" spc="-1" dirty="0" err="1">
                <a:solidFill>
                  <a:srgbClr val="00B050"/>
                </a:solidFill>
                <a:latin typeface="Times New Roman"/>
              </a:rPr>
              <a:t>array</a:t>
            </a:r>
            <a:r>
              <a:rPr lang="tr-TR" sz="1200" spc="-1" dirty="0">
                <a:solidFill>
                  <a:srgbClr val="00B050"/>
                </a:solidFill>
                <a:latin typeface="Times New Roman"/>
              </a:rPr>
              <a:t> of </a:t>
            </a:r>
            <a:r>
              <a:rPr lang="tr-TR" sz="1200" spc="-1" dirty="0" err="1">
                <a:solidFill>
                  <a:srgbClr val="00B050"/>
                </a:solidFill>
                <a:latin typeface="Times New Roman"/>
              </a:rPr>
              <a:t>sk's</a:t>
            </a:r>
            <a:endParaRPr lang="tr-TR" dirty="0" err="1"/>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5" name="Dikdörtgen 4"/>
          <p:cNvSpPr/>
          <p:nvPr/>
        </p:nvSpPr>
        <p:spPr>
          <a:xfrm>
            <a:off x="0" y="6486120"/>
            <a:ext cx="9143280" cy="179640"/>
          </a:xfrm>
          <a:prstGeom prst="rect">
            <a:avLst/>
          </a:prstGeom>
          <a:solidFill>
            <a:srgbClr val="D9D9D9"/>
          </a:solidFill>
          <a:ln>
            <a:solidFill>
              <a:srgbClr val="ECECEC"/>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tabLst>
                <a:tab pos="0" algn="l"/>
              </a:tabLst>
            </a:pPr>
            <a:r>
              <a:rPr lang="tr-TR" sz="1200" b="0" strike="noStrike" spc="-1">
                <a:solidFill>
                  <a:srgbClr val="BE4343"/>
                </a:solidFill>
                <a:latin typeface="Times New Roman"/>
                <a:ea typeface="DejaVu Sans"/>
              </a:rPr>
              <a:t>Halil İbrahim Kaplan</a:t>
            </a:r>
            <a:endParaRPr lang="en-US" sz="1200" b="0" strike="noStrike" spc="-1">
              <a:latin typeface="Arial"/>
            </a:endParaRPr>
          </a:p>
        </p:txBody>
      </p:sp>
      <p:sp>
        <p:nvSpPr>
          <p:cNvPr id="786" name="Dikdörtgen 5"/>
          <p:cNvSpPr/>
          <p:nvPr/>
        </p:nvSpPr>
        <p:spPr>
          <a:xfrm>
            <a:off x="0" y="6666480"/>
            <a:ext cx="9143280" cy="190800"/>
          </a:xfrm>
          <a:prstGeom prst="rect">
            <a:avLst/>
          </a:prstGeom>
          <a:solidFill>
            <a:srgbClr val="B01000"/>
          </a:solidFill>
          <a:ln>
            <a:solidFill>
              <a:srgbClr val="B01001"/>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tabLst>
                <a:tab pos="0" algn="l"/>
              </a:tabLst>
            </a:pPr>
            <a:r>
              <a:rPr lang="tr-TR" sz="1200" b="0" strike="noStrike" spc="-1">
                <a:solidFill>
                  <a:srgbClr val="FFFFFF"/>
                </a:solidFill>
                <a:latin typeface="Times New Roman"/>
                <a:ea typeface="DejaVu Sans"/>
              </a:rPr>
              <a:t>Hash Based Signatures</a:t>
            </a:r>
            <a:endParaRPr lang="en-US" sz="1200" b="0" strike="noStrike" spc="-1">
              <a:latin typeface="Arial"/>
            </a:endParaRPr>
          </a:p>
        </p:txBody>
      </p:sp>
      <p:grpSp>
        <p:nvGrpSpPr>
          <p:cNvPr id="787" name="Grup 9"/>
          <p:cNvGrpSpPr/>
          <p:nvPr/>
        </p:nvGrpSpPr>
        <p:grpSpPr>
          <a:xfrm>
            <a:off x="0" y="-26640"/>
            <a:ext cx="9143280" cy="621000"/>
            <a:chOff x="0" y="-26640"/>
            <a:chExt cx="9143280" cy="621000"/>
          </a:xfrm>
        </p:grpSpPr>
        <p:sp>
          <p:nvSpPr>
            <p:cNvPr id="788" name="Dikdörtgen 11"/>
            <p:cNvSpPr/>
            <p:nvPr/>
          </p:nvSpPr>
          <p:spPr>
            <a:xfrm>
              <a:off x="0" y="-1440"/>
              <a:ext cx="9143280" cy="570960"/>
            </a:xfrm>
            <a:prstGeom prst="rect">
              <a:avLst/>
            </a:prstGeom>
            <a:solidFill>
              <a:srgbClr val="D9D9D9"/>
            </a:solidFill>
            <a:ln>
              <a:solidFill>
                <a:srgbClr val="D9D9D9"/>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pPr>
              <a:r>
                <a:rPr lang="tr-TR" sz="2100" b="0" strike="noStrike" spc="-1">
                  <a:solidFill>
                    <a:srgbClr val="C50000"/>
                  </a:solidFill>
                  <a:latin typeface="Times New Roman"/>
                  <a:ea typeface="DejaVu Sans"/>
                </a:rPr>
                <a:t> SPHINCS+</a:t>
              </a:r>
              <a:endParaRPr lang="en-US" sz="2100" b="0" strike="noStrike" spc="-1">
                <a:latin typeface="Arial"/>
              </a:endParaRPr>
            </a:p>
          </p:txBody>
        </p:sp>
        <p:pic>
          <p:nvPicPr>
            <p:cNvPr id="789" name="Resim 12"/>
            <p:cNvPicPr/>
            <p:nvPr/>
          </p:nvPicPr>
          <p:blipFill>
            <a:blip r:embed="rId3"/>
            <a:stretch/>
          </p:blipFill>
          <p:spPr>
            <a:xfrm>
              <a:off x="8335440" y="-26640"/>
              <a:ext cx="613440" cy="621000"/>
            </a:xfrm>
            <a:prstGeom prst="rect">
              <a:avLst/>
            </a:prstGeom>
            <a:ln w="0">
              <a:noFill/>
            </a:ln>
          </p:spPr>
        </p:pic>
      </p:grpSp>
      <p:sp>
        <p:nvSpPr>
          <p:cNvPr id="790" name="Dikdörtgen 13"/>
          <p:cNvSpPr/>
          <p:nvPr/>
        </p:nvSpPr>
        <p:spPr>
          <a:xfrm>
            <a:off x="133560" y="750600"/>
            <a:ext cx="363204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tr-TR" sz="1800" b="1" strike="noStrike" spc="-1">
                <a:solidFill>
                  <a:srgbClr val="000000"/>
                </a:solidFill>
                <a:latin typeface="Times New Roman"/>
                <a:ea typeface="DejaVu Sans"/>
              </a:rPr>
              <a:t>FORS</a:t>
            </a:r>
            <a:endParaRPr lang="en-US" sz="1800" b="0" strike="noStrike" spc="-1">
              <a:latin typeface="Arial"/>
            </a:endParaRPr>
          </a:p>
        </p:txBody>
      </p:sp>
      <p:pic>
        <p:nvPicPr>
          <p:cNvPr id="791" name="Resim 2"/>
          <p:cNvPicPr/>
          <p:nvPr/>
        </p:nvPicPr>
        <p:blipFill>
          <a:blip r:embed="rId4"/>
          <a:stretch/>
        </p:blipFill>
        <p:spPr>
          <a:xfrm>
            <a:off x="1059840" y="2046240"/>
            <a:ext cx="7051320" cy="4024080"/>
          </a:xfrm>
          <a:prstGeom prst="rect">
            <a:avLst/>
          </a:prstGeom>
          <a:ln w="0">
            <a:noFill/>
          </a:ln>
        </p:spPr>
      </p:pic>
      <p:sp>
        <p:nvSpPr>
          <p:cNvPr id="792" name="Metin kutusu 1"/>
          <p:cNvSpPr/>
          <p:nvPr/>
        </p:nvSpPr>
        <p:spPr>
          <a:xfrm>
            <a:off x="2811240" y="1281240"/>
            <a:ext cx="352116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tr-TR" sz="1800" b="0" strike="noStrike" spc="-1">
                <a:solidFill>
                  <a:srgbClr val="00B050"/>
                </a:solidFill>
                <a:latin typeface="Times New Roman"/>
                <a:ea typeface="DejaVu Sans"/>
              </a:rPr>
              <a:t>Almost same to treehash in XMSS</a:t>
            </a:r>
            <a:endParaRPr lang="en-US" sz="1800" b="0" strike="noStrike" spc="-1">
              <a:latin typeface="Arial"/>
            </a:endParaRP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3" name="Dikdörtgen 4"/>
          <p:cNvSpPr/>
          <p:nvPr/>
        </p:nvSpPr>
        <p:spPr>
          <a:xfrm>
            <a:off x="0" y="6486120"/>
            <a:ext cx="9143280" cy="179640"/>
          </a:xfrm>
          <a:prstGeom prst="rect">
            <a:avLst/>
          </a:prstGeom>
          <a:solidFill>
            <a:srgbClr val="D9D9D9"/>
          </a:solidFill>
          <a:ln>
            <a:solidFill>
              <a:srgbClr val="ECECEC"/>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tabLst>
                <a:tab pos="0" algn="l"/>
              </a:tabLst>
            </a:pPr>
            <a:r>
              <a:rPr lang="tr-TR" sz="1200" b="0" strike="noStrike" spc="-1">
                <a:solidFill>
                  <a:srgbClr val="BE4343"/>
                </a:solidFill>
                <a:latin typeface="Times New Roman"/>
                <a:ea typeface="DejaVu Sans"/>
              </a:rPr>
              <a:t>Halil İbrahim Kaplan</a:t>
            </a:r>
            <a:endParaRPr lang="en-US" sz="1200" b="0" strike="noStrike" spc="-1">
              <a:latin typeface="Arial"/>
            </a:endParaRPr>
          </a:p>
        </p:txBody>
      </p:sp>
      <p:sp>
        <p:nvSpPr>
          <p:cNvPr id="794" name="Dikdörtgen 5"/>
          <p:cNvSpPr/>
          <p:nvPr/>
        </p:nvSpPr>
        <p:spPr>
          <a:xfrm>
            <a:off x="0" y="6666480"/>
            <a:ext cx="9143280" cy="190800"/>
          </a:xfrm>
          <a:prstGeom prst="rect">
            <a:avLst/>
          </a:prstGeom>
          <a:solidFill>
            <a:srgbClr val="B01000"/>
          </a:solidFill>
          <a:ln>
            <a:solidFill>
              <a:srgbClr val="B01001"/>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tabLst>
                <a:tab pos="0" algn="l"/>
              </a:tabLst>
            </a:pPr>
            <a:r>
              <a:rPr lang="tr-TR" sz="1200" b="0" strike="noStrike" spc="-1">
                <a:solidFill>
                  <a:srgbClr val="FFFFFF"/>
                </a:solidFill>
                <a:latin typeface="Times New Roman"/>
                <a:ea typeface="DejaVu Sans"/>
              </a:rPr>
              <a:t>Hash Based Signatures</a:t>
            </a:r>
            <a:endParaRPr lang="en-US" sz="1200" b="0" strike="noStrike" spc="-1">
              <a:latin typeface="Arial"/>
            </a:endParaRPr>
          </a:p>
        </p:txBody>
      </p:sp>
      <p:grpSp>
        <p:nvGrpSpPr>
          <p:cNvPr id="795" name="Grup 9"/>
          <p:cNvGrpSpPr/>
          <p:nvPr/>
        </p:nvGrpSpPr>
        <p:grpSpPr>
          <a:xfrm>
            <a:off x="0" y="-26640"/>
            <a:ext cx="9143280" cy="621000"/>
            <a:chOff x="0" y="-26640"/>
            <a:chExt cx="9143280" cy="621000"/>
          </a:xfrm>
        </p:grpSpPr>
        <p:sp>
          <p:nvSpPr>
            <p:cNvPr id="796" name="Dikdörtgen 11"/>
            <p:cNvSpPr/>
            <p:nvPr/>
          </p:nvSpPr>
          <p:spPr>
            <a:xfrm>
              <a:off x="0" y="-1440"/>
              <a:ext cx="9143280" cy="570960"/>
            </a:xfrm>
            <a:prstGeom prst="rect">
              <a:avLst/>
            </a:prstGeom>
            <a:solidFill>
              <a:srgbClr val="D9D9D9"/>
            </a:solidFill>
            <a:ln>
              <a:solidFill>
                <a:srgbClr val="D9D9D9"/>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pPr>
              <a:r>
                <a:rPr lang="tr-TR" sz="2100" b="0" strike="noStrike" spc="-1">
                  <a:solidFill>
                    <a:srgbClr val="C50000"/>
                  </a:solidFill>
                  <a:latin typeface="Times New Roman"/>
                  <a:ea typeface="DejaVu Sans"/>
                </a:rPr>
                <a:t> SPHINCS+</a:t>
              </a:r>
              <a:endParaRPr lang="en-US" sz="2100" b="0" strike="noStrike" spc="-1">
                <a:latin typeface="Arial"/>
              </a:endParaRPr>
            </a:p>
          </p:txBody>
        </p:sp>
        <p:pic>
          <p:nvPicPr>
            <p:cNvPr id="797" name="Resim 12"/>
            <p:cNvPicPr/>
            <p:nvPr/>
          </p:nvPicPr>
          <p:blipFill>
            <a:blip r:embed="rId3"/>
            <a:stretch/>
          </p:blipFill>
          <p:spPr>
            <a:xfrm>
              <a:off x="8335440" y="-26640"/>
              <a:ext cx="613440" cy="621000"/>
            </a:xfrm>
            <a:prstGeom prst="rect">
              <a:avLst/>
            </a:prstGeom>
            <a:ln w="0">
              <a:noFill/>
            </a:ln>
          </p:spPr>
        </p:pic>
      </p:grpSp>
      <p:sp>
        <p:nvSpPr>
          <p:cNvPr id="798" name="Dikdörtgen 13"/>
          <p:cNvSpPr/>
          <p:nvPr/>
        </p:nvSpPr>
        <p:spPr>
          <a:xfrm>
            <a:off x="133560" y="750600"/>
            <a:ext cx="363204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tr-TR" sz="1800" b="1" strike="noStrike" spc="-1">
                <a:solidFill>
                  <a:srgbClr val="000000"/>
                </a:solidFill>
                <a:latin typeface="Times New Roman"/>
                <a:ea typeface="DejaVu Sans"/>
              </a:rPr>
              <a:t>FORS</a:t>
            </a:r>
            <a:endParaRPr lang="en-US" sz="1800" b="0" strike="noStrike" spc="-1">
              <a:latin typeface="Arial"/>
            </a:endParaRPr>
          </a:p>
        </p:txBody>
      </p:sp>
      <p:grpSp>
        <p:nvGrpSpPr>
          <p:cNvPr id="799" name="Grup 6"/>
          <p:cNvGrpSpPr/>
          <p:nvPr/>
        </p:nvGrpSpPr>
        <p:grpSpPr>
          <a:xfrm>
            <a:off x="210565" y="1715506"/>
            <a:ext cx="6864840" cy="3089880"/>
            <a:chOff x="658800" y="1742400"/>
            <a:chExt cx="6864840" cy="3089880"/>
          </a:xfrm>
        </p:grpSpPr>
        <p:pic>
          <p:nvPicPr>
            <p:cNvPr id="800" name="Resim 1"/>
            <p:cNvPicPr/>
            <p:nvPr/>
          </p:nvPicPr>
          <p:blipFill>
            <a:blip r:embed="rId4"/>
            <a:stretch/>
          </p:blipFill>
          <p:spPr>
            <a:xfrm>
              <a:off x="658800" y="1742400"/>
              <a:ext cx="6864840" cy="2136240"/>
            </a:xfrm>
            <a:prstGeom prst="rect">
              <a:avLst/>
            </a:prstGeom>
            <a:ln w="0">
              <a:noFill/>
            </a:ln>
          </p:spPr>
        </p:pic>
        <p:pic>
          <p:nvPicPr>
            <p:cNvPr id="801" name="Resim 3"/>
            <p:cNvPicPr/>
            <p:nvPr/>
          </p:nvPicPr>
          <p:blipFill>
            <a:blip r:embed="rId5"/>
            <a:stretch/>
          </p:blipFill>
          <p:spPr>
            <a:xfrm>
              <a:off x="658800" y="3879360"/>
              <a:ext cx="6327720" cy="952920"/>
            </a:xfrm>
            <a:prstGeom prst="rect">
              <a:avLst/>
            </a:prstGeom>
            <a:ln w="0">
              <a:noFill/>
            </a:ln>
          </p:spPr>
        </p:pic>
      </p:grpSp>
      <p:sp>
        <p:nvSpPr>
          <p:cNvPr id="3" name="Sağ Köşeli Ayraç 2">
            <a:extLst>
              <a:ext uri="{FF2B5EF4-FFF2-40B4-BE49-F238E27FC236}">
                <a16:creationId xmlns:a16="http://schemas.microsoft.com/office/drawing/2014/main" id="{60E377C2-0DB2-F6B4-052A-19FA1A9EF217}"/>
              </a:ext>
            </a:extLst>
          </p:cNvPr>
          <p:cNvSpPr/>
          <p:nvPr/>
        </p:nvSpPr>
        <p:spPr>
          <a:xfrm>
            <a:off x="6495946" y="2868099"/>
            <a:ext cx="113908" cy="643560"/>
          </a:xfrm>
          <a:prstGeom prst="rightBracket">
            <a:avLst>
              <a:gd name="adj" fmla="val 8333"/>
            </a:avLst>
          </a:prstGeom>
          <a:noFill/>
          <a:ln>
            <a:solidFill>
              <a:srgbClr val="00B050"/>
            </a:solidFill>
          </a:ln>
        </p:spPr>
        <p:style>
          <a:lnRef idx="1">
            <a:schemeClr val="accent1"/>
          </a:lnRef>
          <a:fillRef idx="0">
            <a:schemeClr val="accent1"/>
          </a:fillRef>
          <a:effectRef idx="0">
            <a:schemeClr val="accent1"/>
          </a:effectRef>
          <a:fontRef idx="minor"/>
        </p:style>
      </p:sp>
      <p:sp>
        <p:nvSpPr>
          <p:cNvPr id="5" name="Metin kutusu 15">
            <a:extLst>
              <a:ext uri="{FF2B5EF4-FFF2-40B4-BE49-F238E27FC236}">
                <a16:creationId xmlns:a16="http://schemas.microsoft.com/office/drawing/2014/main" id="{484A4218-C865-CE2A-B004-E173117BCCDE}"/>
              </a:ext>
            </a:extLst>
          </p:cNvPr>
          <p:cNvSpPr/>
          <p:nvPr/>
        </p:nvSpPr>
        <p:spPr>
          <a:xfrm>
            <a:off x="6637468" y="3053605"/>
            <a:ext cx="2420520" cy="275545"/>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r>
              <a:rPr lang="tr-TR" sz="1200" spc="-1" dirty="0" err="1">
                <a:solidFill>
                  <a:srgbClr val="00B050"/>
                </a:solidFill>
                <a:latin typeface="Times New Roman"/>
              </a:rPr>
              <a:t>Compute</a:t>
            </a:r>
            <a:r>
              <a:rPr lang="tr-TR" sz="1200" spc="-1" dirty="0">
                <a:solidFill>
                  <a:srgbClr val="00B050"/>
                </a:solidFill>
                <a:latin typeface="Times New Roman"/>
              </a:rPr>
              <a:t> top </a:t>
            </a:r>
            <a:r>
              <a:rPr lang="tr-TR" sz="1200" spc="-1" dirty="0" err="1">
                <a:solidFill>
                  <a:srgbClr val="00B050"/>
                </a:solidFill>
                <a:latin typeface="Times New Roman"/>
              </a:rPr>
              <a:t>node</a:t>
            </a:r>
            <a:r>
              <a:rPr lang="tr-TR" sz="1200" spc="-1" dirty="0">
                <a:solidFill>
                  <a:srgbClr val="00B050"/>
                </a:solidFill>
                <a:latin typeface="Times New Roman"/>
              </a:rPr>
              <a:t> of </a:t>
            </a:r>
            <a:r>
              <a:rPr lang="tr-TR" sz="1200" spc="-1" dirty="0" err="1">
                <a:solidFill>
                  <a:srgbClr val="00B050"/>
                </a:solidFill>
                <a:latin typeface="Times New Roman"/>
              </a:rPr>
              <a:t>each</a:t>
            </a:r>
            <a:r>
              <a:rPr lang="tr-TR" sz="1200" spc="-1" dirty="0">
                <a:solidFill>
                  <a:srgbClr val="00B050"/>
                </a:solidFill>
                <a:latin typeface="Times New Roman"/>
              </a:rPr>
              <a:t> </a:t>
            </a:r>
            <a:r>
              <a:rPr lang="tr-TR" sz="1200" spc="-1" dirty="0" err="1">
                <a:solidFill>
                  <a:srgbClr val="00B050"/>
                </a:solidFill>
                <a:latin typeface="Times New Roman"/>
              </a:rPr>
              <a:t>tree</a:t>
            </a:r>
            <a:endParaRPr lang="tr-TR" sz="1200" b="0" strike="noStrike" spc="-1" dirty="0" err="1">
              <a:solidFill>
                <a:srgbClr val="00B050"/>
              </a:solidFill>
              <a:latin typeface="Times New Roman"/>
            </a:endParaRPr>
          </a:p>
        </p:txBody>
      </p:sp>
      <p:sp>
        <p:nvSpPr>
          <p:cNvPr id="7" name="Metin kutusu 14">
            <a:extLst>
              <a:ext uri="{FF2B5EF4-FFF2-40B4-BE49-F238E27FC236}">
                <a16:creationId xmlns:a16="http://schemas.microsoft.com/office/drawing/2014/main" id="{36F06AEF-ABAE-A7EA-E62A-F826788FACC8}"/>
              </a:ext>
            </a:extLst>
          </p:cNvPr>
          <p:cNvSpPr/>
          <p:nvPr/>
        </p:nvSpPr>
        <p:spPr>
          <a:xfrm>
            <a:off x="4656642" y="3888558"/>
            <a:ext cx="2456294" cy="275545"/>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r>
              <a:rPr lang="tr-TR" sz="1200" spc="-1" dirty="0" err="1">
                <a:solidFill>
                  <a:srgbClr val="00B050"/>
                </a:solidFill>
                <a:latin typeface="Times New Roman"/>
              </a:rPr>
              <a:t>Take</a:t>
            </a:r>
            <a:r>
              <a:rPr lang="tr-TR" sz="1200" spc="-1" dirty="0">
                <a:solidFill>
                  <a:srgbClr val="00B050"/>
                </a:solidFill>
                <a:latin typeface="Times New Roman"/>
              </a:rPr>
              <a:t> </a:t>
            </a:r>
            <a:r>
              <a:rPr lang="tr-TR" sz="1200" spc="-1" dirty="0" err="1">
                <a:solidFill>
                  <a:srgbClr val="00B050"/>
                </a:solidFill>
                <a:latin typeface="Times New Roman"/>
              </a:rPr>
              <a:t>hash</a:t>
            </a:r>
            <a:r>
              <a:rPr lang="tr-TR" sz="1200" spc="-1" dirty="0">
                <a:solidFill>
                  <a:srgbClr val="00B050"/>
                </a:solidFill>
                <a:latin typeface="Times New Roman"/>
              </a:rPr>
              <a:t> of </a:t>
            </a:r>
            <a:r>
              <a:rPr lang="tr-TR" sz="1200" spc="-1" dirty="0" err="1">
                <a:solidFill>
                  <a:srgbClr val="00B050"/>
                </a:solidFill>
                <a:latin typeface="Times New Roman"/>
              </a:rPr>
              <a:t>the</a:t>
            </a:r>
            <a:r>
              <a:rPr lang="tr-TR" sz="1200" spc="-1" dirty="0">
                <a:solidFill>
                  <a:srgbClr val="00B050"/>
                </a:solidFill>
                <a:latin typeface="Times New Roman"/>
              </a:rPr>
              <a:t> </a:t>
            </a:r>
            <a:r>
              <a:rPr lang="tr-TR" sz="1200" spc="-1" dirty="0" err="1">
                <a:solidFill>
                  <a:srgbClr val="00B050"/>
                </a:solidFill>
                <a:latin typeface="Times New Roman"/>
              </a:rPr>
              <a:t>roots</a:t>
            </a:r>
            <a:r>
              <a:rPr lang="tr-TR" sz="1200" spc="-1" dirty="0">
                <a:solidFill>
                  <a:srgbClr val="00B050"/>
                </a:solidFill>
                <a:latin typeface="Times New Roman"/>
              </a:rPr>
              <a:t> </a:t>
            </a:r>
            <a:r>
              <a:rPr lang="tr-TR" sz="1200" spc="-1" dirty="0" err="1">
                <a:solidFill>
                  <a:srgbClr val="00B050"/>
                </a:solidFill>
                <a:latin typeface="Times New Roman"/>
              </a:rPr>
              <a:t>and</a:t>
            </a:r>
            <a:r>
              <a:rPr lang="tr-TR" sz="1200" spc="-1" dirty="0">
                <a:solidFill>
                  <a:srgbClr val="00B050"/>
                </a:solidFill>
                <a:latin typeface="Times New Roman"/>
              </a:rPr>
              <a:t> </a:t>
            </a:r>
            <a:r>
              <a:rPr lang="tr-TR" sz="1200" spc="-1" dirty="0" err="1">
                <a:solidFill>
                  <a:srgbClr val="00B050"/>
                </a:solidFill>
                <a:latin typeface="Times New Roman"/>
              </a:rPr>
              <a:t>obtain</a:t>
            </a:r>
            <a:r>
              <a:rPr lang="tr-TR" sz="1200" spc="-1" dirty="0">
                <a:solidFill>
                  <a:srgbClr val="00B050"/>
                </a:solidFill>
                <a:latin typeface="Times New Roman"/>
              </a:rPr>
              <a:t> </a:t>
            </a:r>
            <a:r>
              <a:rPr lang="tr-TR" sz="1200" spc="-1" dirty="0" err="1">
                <a:solidFill>
                  <a:srgbClr val="00B050"/>
                </a:solidFill>
                <a:latin typeface="Times New Roman"/>
              </a:rPr>
              <a:t>pk</a:t>
            </a:r>
            <a:endParaRPr lang="tr-TR" sz="1200" b="0" strike="noStrike" spc="-1" dirty="0" err="1">
              <a:solidFill>
                <a:srgbClr val="00B050"/>
              </a:solidFill>
              <a:latin typeface="Times New Roman"/>
            </a:endParaRPr>
          </a:p>
        </p:txBody>
      </p:sp>
      <p:cxnSp>
        <p:nvCxnSpPr>
          <p:cNvPr id="8" name="Düz Ok Bağlayıcısı 7">
            <a:extLst>
              <a:ext uri="{FF2B5EF4-FFF2-40B4-BE49-F238E27FC236}">
                <a16:creationId xmlns:a16="http://schemas.microsoft.com/office/drawing/2014/main" id="{BABB3737-060A-2260-7BA2-C71E80035C20}"/>
              </a:ext>
            </a:extLst>
          </p:cNvPr>
          <p:cNvCxnSpPr/>
          <p:nvPr/>
        </p:nvCxnSpPr>
        <p:spPr>
          <a:xfrm>
            <a:off x="4141694" y="4020671"/>
            <a:ext cx="475129" cy="1"/>
          </a:xfrm>
          <a:prstGeom prst="straightConnector1">
            <a:avLst/>
          </a:prstGeom>
          <a:ln>
            <a:solidFill>
              <a:srgbClr val="00B050"/>
            </a:solidFill>
            <a:tailEnd type="triangle"/>
          </a:ln>
        </p:spPr>
        <p:style>
          <a:lnRef idx="1">
            <a:schemeClr val="accent6"/>
          </a:lnRef>
          <a:fillRef idx="0">
            <a:schemeClr val="accent6"/>
          </a:fillRef>
          <a:effectRef idx="0">
            <a:schemeClr val="accent6"/>
          </a:effectRef>
          <a:fontRef idx="minor">
            <a:schemeClr val="tx1"/>
          </a:fontRef>
        </p:style>
      </p:cxn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8" name="Resim 2"/>
          <p:cNvPicPr/>
          <p:nvPr/>
        </p:nvPicPr>
        <p:blipFill>
          <a:blip r:embed="rId3"/>
          <a:stretch/>
        </p:blipFill>
        <p:spPr>
          <a:xfrm>
            <a:off x="130172" y="1246531"/>
            <a:ext cx="6901737" cy="4363779"/>
          </a:xfrm>
          <a:prstGeom prst="rect">
            <a:avLst/>
          </a:prstGeom>
          <a:ln w="0">
            <a:noFill/>
          </a:ln>
        </p:spPr>
      </p:pic>
      <p:sp>
        <p:nvSpPr>
          <p:cNvPr id="5" name="Dikdörtgen 4">
            <a:extLst>
              <a:ext uri="{FF2B5EF4-FFF2-40B4-BE49-F238E27FC236}">
                <a16:creationId xmlns:a16="http://schemas.microsoft.com/office/drawing/2014/main" id="{37212F03-1D9D-AD19-07E6-8BBCE0BEE309}"/>
              </a:ext>
            </a:extLst>
          </p:cNvPr>
          <p:cNvSpPr/>
          <p:nvPr/>
        </p:nvSpPr>
        <p:spPr>
          <a:xfrm>
            <a:off x="0" y="6486120"/>
            <a:ext cx="9143280" cy="179640"/>
          </a:xfrm>
          <a:prstGeom prst="rect">
            <a:avLst/>
          </a:prstGeom>
          <a:solidFill>
            <a:srgbClr val="D9D9D9"/>
          </a:solidFill>
          <a:ln>
            <a:solidFill>
              <a:srgbClr val="ECECEC"/>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tabLst>
                <a:tab pos="0" algn="l"/>
              </a:tabLst>
            </a:pPr>
            <a:r>
              <a:rPr lang="tr-TR" sz="1200" b="0" strike="noStrike" spc="-1">
                <a:solidFill>
                  <a:srgbClr val="BE4343"/>
                </a:solidFill>
                <a:latin typeface="Times New Roman"/>
                <a:ea typeface="DejaVu Sans"/>
              </a:rPr>
              <a:t>Halil İbrahim Kaplan</a:t>
            </a:r>
            <a:endParaRPr lang="en-US" sz="1200" b="0" strike="noStrike" spc="-1">
              <a:latin typeface="Arial"/>
            </a:endParaRPr>
          </a:p>
        </p:txBody>
      </p:sp>
      <p:sp>
        <p:nvSpPr>
          <p:cNvPr id="7" name="Dikdörtgen 5">
            <a:extLst>
              <a:ext uri="{FF2B5EF4-FFF2-40B4-BE49-F238E27FC236}">
                <a16:creationId xmlns:a16="http://schemas.microsoft.com/office/drawing/2014/main" id="{044EC2FD-4162-7DEC-7B78-1C75A2A22C11}"/>
              </a:ext>
            </a:extLst>
          </p:cNvPr>
          <p:cNvSpPr/>
          <p:nvPr/>
        </p:nvSpPr>
        <p:spPr>
          <a:xfrm>
            <a:off x="0" y="6666480"/>
            <a:ext cx="9143280" cy="190800"/>
          </a:xfrm>
          <a:prstGeom prst="rect">
            <a:avLst/>
          </a:prstGeom>
          <a:solidFill>
            <a:srgbClr val="B01000"/>
          </a:solidFill>
          <a:ln>
            <a:solidFill>
              <a:srgbClr val="B01001"/>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tabLst>
                <a:tab pos="0" algn="l"/>
              </a:tabLst>
            </a:pPr>
            <a:r>
              <a:rPr lang="tr-TR" sz="1200" b="0" strike="noStrike" spc="-1">
                <a:solidFill>
                  <a:srgbClr val="FFFFFF"/>
                </a:solidFill>
                <a:latin typeface="Times New Roman"/>
                <a:ea typeface="DejaVu Sans"/>
              </a:rPr>
              <a:t>Hash Based Signatures</a:t>
            </a:r>
            <a:endParaRPr lang="en-US" sz="1200" b="0" strike="noStrike" spc="-1">
              <a:latin typeface="Arial"/>
            </a:endParaRPr>
          </a:p>
        </p:txBody>
      </p:sp>
      <p:grpSp>
        <p:nvGrpSpPr>
          <p:cNvPr id="11" name="Grup 9">
            <a:extLst>
              <a:ext uri="{FF2B5EF4-FFF2-40B4-BE49-F238E27FC236}">
                <a16:creationId xmlns:a16="http://schemas.microsoft.com/office/drawing/2014/main" id="{3DB2C84C-3BC5-DDDC-F96C-CF0B5D7822FB}"/>
              </a:ext>
            </a:extLst>
          </p:cNvPr>
          <p:cNvGrpSpPr/>
          <p:nvPr/>
        </p:nvGrpSpPr>
        <p:grpSpPr>
          <a:xfrm>
            <a:off x="0" y="-26640"/>
            <a:ext cx="9143280" cy="621000"/>
            <a:chOff x="0" y="-26640"/>
            <a:chExt cx="9143280" cy="621000"/>
          </a:xfrm>
        </p:grpSpPr>
        <p:sp>
          <p:nvSpPr>
            <p:cNvPr id="9" name="Dikdörtgen 11">
              <a:extLst>
                <a:ext uri="{FF2B5EF4-FFF2-40B4-BE49-F238E27FC236}">
                  <a16:creationId xmlns:a16="http://schemas.microsoft.com/office/drawing/2014/main" id="{D1AD66CB-60F1-BE5A-4F83-CFA35CBE9491}"/>
                </a:ext>
              </a:extLst>
            </p:cNvPr>
            <p:cNvSpPr/>
            <p:nvPr/>
          </p:nvSpPr>
          <p:spPr>
            <a:xfrm>
              <a:off x="0" y="-1440"/>
              <a:ext cx="9143280" cy="570960"/>
            </a:xfrm>
            <a:prstGeom prst="rect">
              <a:avLst/>
            </a:prstGeom>
            <a:solidFill>
              <a:srgbClr val="D9D9D9"/>
            </a:solidFill>
            <a:ln>
              <a:solidFill>
                <a:srgbClr val="D9D9D9"/>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pPr>
              <a:r>
                <a:rPr lang="tr-TR" sz="2100" b="0" strike="noStrike" spc="-1">
                  <a:solidFill>
                    <a:srgbClr val="C50000"/>
                  </a:solidFill>
                  <a:latin typeface="Times New Roman"/>
                  <a:ea typeface="DejaVu Sans"/>
                </a:rPr>
                <a:t> SPHINCS+</a:t>
              </a:r>
              <a:endParaRPr lang="en-US" sz="2100" b="0" strike="noStrike" spc="-1">
                <a:latin typeface="Arial"/>
              </a:endParaRPr>
            </a:p>
          </p:txBody>
        </p:sp>
        <p:pic>
          <p:nvPicPr>
            <p:cNvPr id="10" name="Resim 12">
              <a:extLst>
                <a:ext uri="{FF2B5EF4-FFF2-40B4-BE49-F238E27FC236}">
                  <a16:creationId xmlns:a16="http://schemas.microsoft.com/office/drawing/2014/main" id="{E2B2DB99-AA51-542F-26B4-04E3A669F1F6}"/>
                </a:ext>
              </a:extLst>
            </p:cNvPr>
            <p:cNvPicPr/>
            <p:nvPr/>
          </p:nvPicPr>
          <p:blipFill>
            <a:blip r:embed="rId4"/>
            <a:stretch/>
          </p:blipFill>
          <p:spPr>
            <a:xfrm>
              <a:off x="8335440" y="-26640"/>
              <a:ext cx="613440" cy="621000"/>
            </a:xfrm>
            <a:prstGeom prst="rect">
              <a:avLst/>
            </a:prstGeom>
            <a:ln w="0">
              <a:noFill/>
            </a:ln>
          </p:spPr>
        </p:pic>
      </p:grpSp>
      <p:sp>
        <p:nvSpPr>
          <p:cNvPr id="13" name="Dikdörtgen 13">
            <a:extLst>
              <a:ext uri="{FF2B5EF4-FFF2-40B4-BE49-F238E27FC236}">
                <a16:creationId xmlns:a16="http://schemas.microsoft.com/office/drawing/2014/main" id="{02802606-3EF9-A23D-6063-A74EA792DCC3}"/>
              </a:ext>
            </a:extLst>
          </p:cNvPr>
          <p:cNvSpPr/>
          <p:nvPr/>
        </p:nvSpPr>
        <p:spPr>
          <a:xfrm>
            <a:off x="133560" y="750600"/>
            <a:ext cx="363204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tr-TR" sz="1800" b="1" strike="noStrike" spc="-1">
                <a:solidFill>
                  <a:srgbClr val="000000"/>
                </a:solidFill>
                <a:latin typeface="Times New Roman"/>
                <a:ea typeface="DejaVu Sans"/>
              </a:rPr>
              <a:t>FORS</a:t>
            </a:r>
            <a:endParaRPr lang="en-US" sz="1800" b="0" strike="noStrike" spc="-1">
              <a:latin typeface="Arial"/>
            </a:endParaRPr>
          </a:p>
        </p:txBody>
      </p:sp>
      <p:sp>
        <p:nvSpPr>
          <p:cNvPr id="3" name="Metin kutusu 14">
            <a:extLst>
              <a:ext uri="{FF2B5EF4-FFF2-40B4-BE49-F238E27FC236}">
                <a16:creationId xmlns:a16="http://schemas.microsoft.com/office/drawing/2014/main" id="{30F539CB-4D2F-7D17-AD3F-2BC7BEAB5248}"/>
              </a:ext>
            </a:extLst>
          </p:cNvPr>
          <p:cNvSpPr/>
          <p:nvPr/>
        </p:nvSpPr>
        <p:spPr>
          <a:xfrm>
            <a:off x="6601983" y="3081734"/>
            <a:ext cx="2456294" cy="460211"/>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r>
              <a:rPr lang="tr-TR" sz="1200" spc="-1" dirty="0" err="1">
                <a:solidFill>
                  <a:srgbClr val="00B050"/>
                </a:solidFill>
                <a:latin typeface="Times New Roman"/>
              </a:rPr>
              <a:t>Take</a:t>
            </a:r>
            <a:r>
              <a:rPr lang="tr-TR" sz="1200" spc="-1" dirty="0">
                <a:solidFill>
                  <a:srgbClr val="00B050"/>
                </a:solidFill>
                <a:latin typeface="Times New Roman"/>
              </a:rPr>
              <a:t> </a:t>
            </a:r>
            <a:r>
              <a:rPr lang="tr-TR" sz="1200" spc="-1" dirty="0" err="1">
                <a:solidFill>
                  <a:srgbClr val="00B050"/>
                </a:solidFill>
                <a:latin typeface="Times New Roman"/>
              </a:rPr>
              <a:t>corresponding</a:t>
            </a:r>
            <a:r>
              <a:rPr lang="tr-TR" sz="1200" spc="-1" dirty="0">
                <a:solidFill>
                  <a:srgbClr val="00B050"/>
                </a:solidFill>
                <a:latin typeface="Times New Roman"/>
              </a:rPr>
              <a:t> </a:t>
            </a:r>
            <a:r>
              <a:rPr lang="tr-TR" sz="1200" spc="-1" dirty="0" err="1">
                <a:solidFill>
                  <a:srgbClr val="00B050"/>
                </a:solidFill>
                <a:latin typeface="Times New Roman"/>
              </a:rPr>
              <a:t>sk</a:t>
            </a:r>
            <a:r>
              <a:rPr lang="tr-TR" sz="1200" spc="-1" dirty="0">
                <a:solidFill>
                  <a:srgbClr val="00B050"/>
                </a:solidFill>
                <a:latin typeface="Times New Roman"/>
              </a:rPr>
              <a:t> of </a:t>
            </a:r>
            <a:r>
              <a:rPr lang="tr-TR" sz="1200" spc="-1" dirty="0" err="1">
                <a:solidFill>
                  <a:srgbClr val="00B050"/>
                </a:solidFill>
                <a:latin typeface="Times New Roman"/>
              </a:rPr>
              <a:t>message</a:t>
            </a:r>
            <a:r>
              <a:rPr lang="tr-TR" sz="1200" spc="-1" dirty="0">
                <a:solidFill>
                  <a:srgbClr val="00B050"/>
                </a:solidFill>
                <a:latin typeface="Times New Roman"/>
              </a:rPr>
              <a:t> </a:t>
            </a:r>
            <a:r>
              <a:rPr lang="tr-TR" sz="1200" spc="-1" dirty="0" err="1">
                <a:solidFill>
                  <a:srgbClr val="00B050"/>
                </a:solidFill>
                <a:latin typeface="Times New Roman"/>
              </a:rPr>
              <a:t>chunk</a:t>
            </a:r>
            <a:endParaRPr lang="tr-TR" sz="1200" b="0" strike="noStrike" spc="-1" dirty="0" err="1">
              <a:solidFill>
                <a:srgbClr val="00B050"/>
              </a:solidFill>
              <a:latin typeface="Times New Roman"/>
            </a:endParaRPr>
          </a:p>
        </p:txBody>
      </p:sp>
      <p:cxnSp>
        <p:nvCxnSpPr>
          <p:cNvPr id="6" name="Düz Ok Bağlayıcısı 5">
            <a:extLst>
              <a:ext uri="{FF2B5EF4-FFF2-40B4-BE49-F238E27FC236}">
                <a16:creationId xmlns:a16="http://schemas.microsoft.com/office/drawing/2014/main" id="{22122DD8-3BED-0070-810C-4D10847278B8}"/>
              </a:ext>
            </a:extLst>
          </p:cNvPr>
          <p:cNvCxnSpPr/>
          <p:nvPr/>
        </p:nvCxnSpPr>
        <p:spPr>
          <a:xfrm>
            <a:off x="6078070" y="3303494"/>
            <a:ext cx="475129" cy="1"/>
          </a:xfrm>
          <a:prstGeom prst="straightConnector1">
            <a:avLst/>
          </a:prstGeom>
          <a:ln>
            <a:solidFill>
              <a:srgbClr val="00B050"/>
            </a:solidFill>
            <a:tailEnd type="triangle"/>
          </a:ln>
        </p:spPr>
        <p:style>
          <a:lnRef idx="1">
            <a:schemeClr val="accent6"/>
          </a:lnRef>
          <a:fillRef idx="0">
            <a:schemeClr val="accent6"/>
          </a:fillRef>
          <a:effectRef idx="0">
            <a:schemeClr val="accent6"/>
          </a:effectRef>
          <a:fontRef idx="minor">
            <a:schemeClr val="tx1"/>
          </a:fontRef>
        </p:style>
      </p:cxn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9" name="Dikdörtgen 4"/>
          <p:cNvSpPr/>
          <p:nvPr/>
        </p:nvSpPr>
        <p:spPr>
          <a:xfrm>
            <a:off x="0" y="6486120"/>
            <a:ext cx="9143280" cy="179640"/>
          </a:xfrm>
          <a:prstGeom prst="rect">
            <a:avLst/>
          </a:prstGeom>
          <a:solidFill>
            <a:srgbClr val="D9D9D9"/>
          </a:solidFill>
          <a:ln>
            <a:solidFill>
              <a:srgbClr val="ECECEC"/>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tabLst>
                <a:tab pos="0" algn="l"/>
              </a:tabLst>
            </a:pPr>
            <a:r>
              <a:rPr lang="tr-TR" sz="1200" b="0" strike="noStrike" spc="-1">
                <a:solidFill>
                  <a:srgbClr val="BE4343"/>
                </a:solidFill>
                <a:latin typeface="Times New Roman"/>
                <a:ea typeface="DejaVu Sans"/>
              </a:rPr>
              <a:t>Halil İbrahim Kaplan</a:t>
            </a:r>
            <a:endParaRPr lang="en-US" sz="1200" b="0" strike="noStrike" spc="-1">
              <a:latin typeface="Arial"/>
            </a:endParaRPr>
          </a:p>
        </p:txBody>
      </p:sp>
      <p:sp>
        <p:nvSpPr>
          <p:cNvPr id="810" name="Dikdörtgen 5"/>
          <p:cNvSpPr/>
          <p:nvPr/>
        </p:nvSpPr>
        <p:spPr>
          <a:xfrm>
            <a:off x="0" y="6666480"/>
            <a:ext cx="9143280" cy="190800"/>
          </a:xfrm>
          <a:prstGeom prst="rect">
            <a:avLst/>
          </a:prstGeom>
          <a:solidFill>
            <a:srgbClr val="B01000"/>
          </a:solidFill>
          <a:ln>
            <a:solidFill>
              <a:srgbClr val="B01001"/>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tabLst>
                <a:tab pos="0" algn="l"/>
              </a:tabLst>
            </a:pPr>
            <a:r>
              <a:rPr lang="tr-TR" sz="1200" b="0" strike="noStrike" spc="-1">
                <a:solidFill>
                  <a:srgbClr val="FFFFFF"/>
                </a:solidFill>
                <a:latin typeface="Times New Roman"/>
                <a:ea typeface="DejaVu Sans"/>
              </a:rPr>
              <a:t>Hash Based Signatures</a:t>
            </a:r>
            <a:endParaRPr lang="en-US" sz="1200" b="0" strike="noStrike" spc="-1">
              <a:latin typeface="Arial"/>
            </a:endParaRPr>
          </a:p>
        </p:txBody>
      </p:sp>
      <p:grpSp>
        <p:nvGrpSpPr>
          <p:cNvPr id="811" name="Grup 9"/>
          <p:cNvGrpSpPr/>
          <p:nvPr/>
        </p:nvGrpSpPr>
        <p:grpSpPr>
          <a:xfrm>
            <a:off x="0" y="-26640"/>
            <a:ext cx="9143280" cy="621000"/>
            <a:chOff x="0" y="-26640"/>
            <a:chExt cx="9143280" cy="621000"/>
          </a:xfrm>
        </p:grpSpPr>
        <p:sp>
          <p:nvSpPr>
            <p:cNvPr id="812" name="Dikdörtgen 11"/>
            <p:cNvSpPr/>
            <p:nvPr/>
          </p:nvSpPr>
          <p:spPr>
            <a:xfrm>
              <a:off x="0" y="-1440"/>
              <a:ext cx="9143280" cy="570960"/>
            </a:xfrm>
            <a:prstGeom prst="rect">
              <a:avLst/>
            </a:prstGeom>
            <a:solidFill>
              <a:srgbClr val="D9D9D9"/>
            </a:solidFill>
            <a:ln>
              <a:solidFill>
                <a:srgbClr val="D9D9D9"/>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pPr>
              <a:r>
                <a:rPr lang="tr-TR" sz="2100" b="0" strike="noStrike" spc="-1">
                  <a:solidFill>
                    <a:srgbClr val="C50000"/>
                  </a:solidFill>
                  <a:latin typeface="Times New Roman"/>
                  <a:ea typeface="DejaVu Sans"/>
                </a:rPr>
                <a:t> SPHINCS+</a:t>
              </a:r>
              <a:endParaRPr lang="en-US" sz="2100" b="0" strike="noStrike" spc="-1">
                <a:latin typeface="Arial"/>
              </a:endParaRPr>
            </a:p>
          </p:txBody>
        </p:sp>
        <p:pic>
          <p:nvPicPr>
            <p:cNvPr id="813" name="Resim 12"/>
            <p:cNvPicPr/>
            <p:nvPr/>
          </p:nvPicPr>
          <p:blipFill>
            <a:blip r:embed="rId3"/>
            <a:stretch/>
          </p:blipFill>
          <p:spPr>
            <a:xfrm>
              <a:off x="8335440" y="-26640"/>
              <a:ext cx="613440" cy="621000"/>
            </a:xfrm>
            <a:prstGeom prst="rect">
              <a:avLst/>
            </a:prstGeom>
            <a:ln w="0">
              <a:noFill/>
            </a:ln>
          </p:spPr>
        </p:pic>
      </p:grpSp>
      <p:sp>
        <p:nvSpPr>
          <p:cNvPr id="814" name="Dikdörtgen 13"/>
          <p:cNvSpPr/>
          <p:nvPr/>
        </p:nvSpPr>
        <p:spPr>
          <a:xfrm>
            <a:off x="133560" y="750600"/>
            <a:ext cx="363204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tr-TR" sz="1800" b="1" strike="noStrike" spc="-1" dirty="0">
                <a:solidFill>
                  <a:srgbClr val="000000"/>
                </a:solidFill>
                <a:latin typeface="Times New Roman"/>
                <a:ea typeface="DejaVu Sans"/>
              </a:rPr>
              <a:t>FORS</a:t>
            </a:r>
            <a:endParaRPr lang="en-US" sz="1800" b="0" strike="noStrike" spc="-1" dirty="0">
              <a:latin typeface="Arial"/>
            </a:endParaRPr>
          </a:p>
        </p:txBody>
      </p:sp>
      <p:pic>
        <p:nvPicPr>
          <p:cNvPr id="815" name="Resim 1"/>
          <p:cNvPicPr/>
          <p:nvPr/>
        </p:nvPicPr>
        <p:blipFill>
          <a:blip r:embed="rId4"/>
          <a:stretch/>
        </p:blipFill>
        <p:spPr>
          <a:xfrm>
            <a:off x="2531880" y="1515240"/>
            <a:ext cx="4091760" cy="3744000"/>
          </a:xfrm>
          <a:prstGeom prst="rect">
            <a:avLst/>
          </a:prstGeom>
          <a:ln w="0">
            <a:noFill/>
          </a:ln>
        </p:spPr>
      </p:pic>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16" name="Grup 6"/>
          <p:cNvGrpSpPr/>
          <p:nvPr/>
        </p:nvGrpSpPr>
        <p:grpSpPr>
          <a:xfrm>
            <a:off x="438480" y="163800"/>
            <a:ext cx="5760720" cy="6442200"/>
            <a:chOff x="438480" y="163800"/>
            <a:chExt cx="5760720" cy="6442200"/>
          </a:xfrm>
        </p:grpSpPr>
        <p:pic>
          <p:nvPicPr>
            <p:cNvPr id="817" name="Resim 2"/>
            <p:cNvPicPr/>
            <p:nvPr/>
          </p:nvPicPr>
          <p:blipFill>
            <a:blip r:embed="rId3"/>
            <a:stretch/>
          </p:blipFill>
          <p:spPr>
            <a:xfrm>
              <a:off x="438480" y="163800"/>
              <a:ext cx="5760720" cy="5463720"/>
            </a:xfrm>
            <a:prstGeom prst="rect">
              <a:avLst/>
            </a:prstGeom>
            <a:ln w="0">
              <a:noFill/>
            </a:ln>
          </p:spPr>
        </p:pic>
        <p:pic>
          <p:nvPicPr>
            <p:cNvPr id="818" name="Resim 3"/>
            <p:cNvPicPr/>
            <p:nvPr/>
          </p:nvPicPr>
          <p:blipFill>
            <a:blip r:embed="rId4"/>
            <a:stretch/>
          </p:blipFill>
          <p:spPr>
            <a:xfrm>
              <a:off x="438480" y="5628600"/>
              <a:ext cx="5760720" cy="977400"/>
            </a:xfrm>
            <a:prstGeom prst="rect">
              <a:avLst/>
            </a:prstGeom>
            <a:ln w="0">
              <a:noFill/>
            </a:ln>
          </p:spPr>
        </p:pic>
      </p:grpSp>
      <p:sp>
        <p:nvSpPr>
          <p:cNvPr id="3" name="Sağ Köşeli Ayraç 2">
            <a:extLst>
              <a:ext uri="{FF2B5EF4-FFF2-40B4-BE49-F238E27FC236}">
                <a16:creationId xmlns:a16="http://schemas.microsoft.com/office/drawing/2014/main" id="{02DD0A68-6D8E-B6BB-BE1E-C94BBE11EB7D}"/>
              </a:ext>
            </a:extLst>
          </p:cNvPr>
          <p:cNvSpPr/>
          <p:nvPr/>
        </p:nvSpPr>
        <p:spPr>
          <a:xfrm>
            <a:off x="2963852" y="1962663"/>
            <a:ext cx="113908" cy="535984"/>
          </a:xfrm>
          <a:prstGeom prst="rightBracket">
            <a:avLst>
              <a:gd name="adj" fmla="val 8333"/>
            </a:avLst>
          </a:prstGeom>
          <a:noFill/>
          <a:ln>
            <a:solidFill>
              <a:srgbClr val="00B050"/>
            </a:solidFill>
          </a:ln>
        </p:spPr>
        <p:style>
          <a:lnRef idx="1">
            <a:schemeClr val="accent1"/>
          </a:lnRef>
          <a:fillRef idx="0">
            <a:schemeClr val="accent1"/>
          </a:fillRef>
          <a:effectRef idx="0">
            <a:schemeClr val="accent1"/>
          </a:effectRef>
          <a:fontRef idx="minor"/>
        </p:style>
      </p:sp>
      <p:sp>
        <p:nvSpPr>
          <p:cNvPr id="5" name="Metin kutusu 15">
            <a:extLst>
              <a:ext uri="{FF2B5EF4-FFF2-40B4-BE49-F238E27FC236}">
                <a16:creationId xmlns:a16="http://schemas.microsoft.com/office/drawing/2014/main" id="{04B83E94-E32F-DA27-B616-227081F62D9F}"/>
              </a:ext>
            </a:extLst>
          </p:cNvPr>
          <p:cNvSpPr/>
          <p:nvPr/>
        </p:nvSpPr>
        <p:spPr>
          <a:xfrm>
            <a:off x="3096409" y="2067487"/>
            <a:ext cx="2420520" cy="275545"/>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r>
              <a:rPr lang="tr-TR" sz="1200" spc="-1" dirty="0" err="1">
                <a:solidFill>
                  <a:srgbClr val="00B050"/>
                </a:solidFill>
                <a:latin typeface="Times New Roman"/>
              </a:rPr>
              <a:t>Get</a:t>
            </a:r>
            <a:r>
              <a:rPr lang="tr-TR" sz="1200" spc="-1" dirty="0">
                <a:solidFill>
                  <a:srgbClr val="00B050"/>
                </a:solidFill>
                <a:latin typeface="Times New Roman"/>
              </a:rPr>
              <a:t> </a:t>
            </a:r>
            <a:r>
              <a:rPr lang="tr-TR" sz="1200" spc="-1" dirty="0" err="1">
                <a:solidFill>
                  <a:srgbClr val="00B050"/>
                </a:solidFill>
                <a:latin typeface="Times New Roman"/>
              </a:rPr>
              <a:t>sk</a:t>
            </a:r>
            <a:endParaRPr lang="tr-TR" dirty="0" err="1"/>
          </a:p>
        </p:txBody>
      </p:sp>
      <p:sp>
        <p:nvSpPr>
          <p:cNvPr id="7" name="Metin kutusu 14">
            <a:extLst>
              <a:ext uri="{FF2B5EF4-FFF2-40B4-BE49-F238E27FC236}">
                <a16:creationId xmlns:a16="http://schemas.microsoft.com/office/drawing/2014/main" id="{92DB0C45-45ED-D6E4-E165-9AB93A165283}"/>
              </a:ext>
            </a:extLst>
          </p:cNvPr>
          <p:cNvSpPr/>
          <p:nvPr/>
        </p:nvSpPr>
        <p:spPr>
          <a:xfrm>
            <a:off x="3661560" y="2463169"/>
            <a:ext cx="2752129" cy="275545"/>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r>
              <a:rPr lang="tr-TR" sz="1200" spc="-1" dirty="0" err="1">
                <a:solidFill>
                  <a:srgbClr val="00B050"/>
                </a:solidFill>
                <a:latin typeface="Times New Roman"/>
              </a:rPr>
              <a:t>Take</a:t>
            </a:r>
            <a:r>
              <a:rPr lang="tr-TR" sz="1200" spc="-1" dirty="0">
                <a:solidFill>
                  <a:srgbClr val="00B050"/>
                </a:solidFill>
                <a:latin typeface="Times New Roman"/>
              </a:rPr>
              <a:t> </a:t>
            </a:r>
            <a:r>
              <a:rPr lang="tr-TR" sz="1200" spc="-1" dirty="0" err="1">
                <a:solidFill>
                  <a:srgbClr val="00B050"/>
                </a:solidFill>
                <a:latin typeface="Times New Roman"/>
              </a:rPr>
              <a:t>hash</a:t>
            </a:r>
            <a:r>
              <a:rPr lang="tr-TR" sz="1200" spc="-1" dirty="0">
                <a:solidFill>
                  <a:srgbClr val="00B050"/>
                </a:solidFill>
                <a:latin typeface="Times New Roman"/>
              </a:rPr>
              <a:t> of </a:t>
            </a:r>
            <a:r>
              <a:rPr lang="tr-TR" sz="1200" spc="-1" dirty="0" err="1">
                <a:solidFill>
                  <a:srgbClr val="00B050"/>
                </a:solidFill>
                <a:latin typeface="Times New Roman"/>
              </a:rPr>
              <a:t>sk</a:t>
            </a:r>
            <a:r>
              <a:rPr lang="tr-TR" sz="1200" spc="-1" dirty="0">
                <a:solidFill>
                  <a:srgbClr val="00B050"/>
                </a:solidFill>
                <a:latin typeface="Times New Roman"/>
              </a:rPr>
              <a:t> </a:t>
            </a:r>
            <a:r>
              <a:rPr lang="tr-TR" sz="1200" spc="-1" dirty="0" err="1">
                <a:solidFill>
                  <a:srgbClr val="00B050"/>
                </a:solidFill>
                <a:latin typeface="Times New Roman"/>
              </a:rPr>
              <a:t>and</a:t>
            </a:r>
            <a:r>
              <a:rPr lang="tr-TR" sz="1200" spc="-1" dirty="0">
                <a:solidFill>
                  <a:srgbClr val="00B050"/>
                </a:solidFill>
                <a:latin typeface="Times New Roman"/>
              </a:rPr>
              <a:t> </a:t>
            </a:r>
            <a:r>
              <a:rPr lang="tr-TR" sz="1200" spc="-1" dirty="0" err="1">
                <a:solidFill>
                  <a:srgbClr val="00B050"/>
                </a:solidFill>
                <a:latin typeface="Times New Roman"/>
              </a:rPr>
              <a:t>enter</a:t>
            </a:r>
            <a:r>
              <a:rPr lang="tr-TR" sz="1200" spc="-1" dirty="0">
                <a:solidFill>
                  <a:srgbClr val="00B050"/>
                </a:solidFill>
                <a:latin typeface="Times New Roman"/>
              </a:rPr>
              <a:t> </a:t>
            </a:r>
            <a:r>
              <a:rPr lang="tr-TR" sz="1200" spc="-1" dirty="0" err="1">
                <a:solidFill>
                  <a:srgbClr val="00B050"/>
                </a:solidFill>
                <a:latin typeface="Times New Roman"/>
              </a:rPr>
              <a:t>the</a:t>
            </a:r>
            <a:r>
              <a:rPr lang="tr-TR" sz="1200" spc="-1" dirty="0">
                <a:solidFill>
                  <a:srgbClr val="00B050"/>
                </a:solidFill>
                <a:latin typeface="Times New Roman"/>
              </a:rPr>
              <a:t> </a:t>
            </a:r>
            <a:r>
              <a:rPr lang="tr-TR" sz="1200" spc="-1" dirty="0" err="1">
                <a:solidFill>
                  <a:srgbClr val="00B050"/>
                </a:solidFill>
                <a:latin typeface="Times New Roman"/>
              </a:rPr>
              <a:t>tree</a:t>
            </a:r>
            <a:endParaRPr lang="tr-TR" dirty="0" err="1"/>
          </a:p>
        </p:txBody>
      </p:sp>
      <p:cxnSp>
        <p:nvCxnSpPr>
          <p:cNvPr id="9" name="Düz Ok Bağlayıcısı 8">
            <a:extLst>
              <a:ext uri="{FF2B5EF4-FFF2-40B4-BE49-F238E27FC236}">
                <a16:creationId xmlns:a16="http://schemas.microsoft.com/office/drawing/2014/main" id="{5E48B1A8-191B-A2A7-4BB9-0BBC9AFEA5A7}"/>
              </a:ext>
            </a:extLst>
          </p:cNvPr>
          <p:cNvCxnSpPr/>
          <p:nvPr/>
        </p:nvCxnSpPr>
        <p:spPr>
          <a:xfrm>
            <a:off x="3128682" y="2595282"/>
            <a:ext cx="528917" cy="1"/>
          </a:xfrm>
          <a:prstGeom prst="straightConnector1">
            <a:avLst/>
          </a:prstGeom>
          <a:ln>
            <a:solidFill>
              <a:srgbClr val="00B050"/>
            </a:solidFill>
            <a:tailEnd type="triangle"/>
          </a:ln>
        </p:spPr>
        <p:style>
          <a:lnRef idx="1">
            <a:schemeClr val="accent6"/>
          </a:lnRef>
          <a:fillRef idx="0">
            <a:schemeClr val="accent6"/>
          </a:fillRef>
          <a:effectRef idx="0">
            <a:schemeClr val="accent6"/>
          </a:effectRef>
          <a:fontRef idx="minor">
            <a:schemeClr val="tx1"/>
          </a:fontRef>
        </p:style>
      </p:cxnSp>
      <p:sp>
        <p:nvSpPr>
          <p:cNvPr id="10" name="Metin kutusu 14">
            <a:extLst>
              <a:ext uri="{FF2B5EF4-FFF2-40B4-BE49-F238E27FC236}">
                <a16:creationId xmlns:a16="http://schemas.microsoft.com/office/drawing/2014/main" id="{1E72455E-D64D-9498-3630-A3A34459AE86}"/>
              </a:ext>
            </a:extLst>
          </p:cNvPr>
          <p:cNvSpPr/>
          <p:nvPr/>
        </p:nvSpPr>
        <p:spPr>
          <a:xfrm>
            <a:off x="4943512" y="4040957"/>
            <a:ext cx="2752129" cy="275545"/>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r>
              <a:rPr lang="tr-TR" sz="1200" spc="-1" dirty="0" err="1">
                <a:solidFill>
                  <a:srgbClr val="00B050"/>
                </a:solidFill>
                <a:latin typeface="Times New Roman"/>
              </a:rPr>
              <a:t>Hash</a:t>
            </a:r>
            <a:r>
              <a:rPr lang="tr-TR" sz="1200" spc="-1" dirty="0">
                <a:solidFill>
                  <a:srgbClr val="00B050"/>
                </a:solidFill>
                <a:latin typeface="Times New Roman"/>
              </a:rPr>
              <a:t> </a:t>
            </a:r>
            <a:r>
              <a:rPr lang="tr-TR" sz="1200" spc="-1" dirty="0" err="1">
                <a:solidFill>
                  <a:srgbClr val="00B050"/>
                </a:solidFill>
                <a:latin typeface="Times New Roman"/>
              </a:rPr>
              <a:t>sk</a:t>
            </a:r>
            <a:r>
              <a:rPr lang="tr-TR" sz="1200" spc="-1" dirty="0">
                <a:solidFill>
                  <a:srgbClr val="00B050"/>
                </a:solidFill>
                <a:latin typeface="Times New Roman"/>
              </a:rPr>
              <a:t> </a:t>
            </a:r>
            <a:r>
              <a:rPr lang="tr-TR" sz="1200" spc="-1" dirty="0" err="1">
                <a:solidFill>
                  <a:srgbClr val="00B050"/>
                </a:solidFill>
                <a:latin typeface="Times New Roman"/>
              </a:rPr>
              <a:t>with</a:t>
            </a:r>
            <a:r>
              <a:rPr lang="tr-TR" sz="1200" spc="-1" dirty="0">
                <a:solidFill>
                  <a:srgbClr val="00B050"/>
                </a:solidFill>
                <a:latin typeface="Times New Roman"/>
              </a:rPr>
              <a:t> </a:t>
            </a:r>
            <a:r>
              <a:rPr lang="tr-TR" sz="1200" spc="-1" dirty="0" err="1">
                <a:solidFill>
                  <a:srgbClr val="00B050"/>
                </a:solidFill>
                <a:latin typeface="Times New Roman"/>
              </a:rPr>
              <a:t>corresponding</a:t>
            </a:r>
            <a:r>
              <a:rPr lang="tr-TR" sz="1200" spc="-1" dirty="0">
                <a:solidFill>
                  <a:srgbClr val="00B050"/>
                </a:solidFill>
                <a:latin typeface="Times New Roman"/>
              </a:rPr>
              <a:t> </a:t>
            </a:r>
            <a:r>
              <a:rPr lang="tr-TR" sz="1200" spc="-1" dirty="0" err="1">
                <a:solidFill>
                  <a:srgbClr val="00B050"/>
                </a:solidFill>
                <a:latin typeface="Times New Roman"/>
              </a:rPr>
              <a:t>layer</a:t>
            </a:r>
            <a:r>
              <a:rPr lang="tr-TR" sz="1200" spc="-1" dirty="0">
                <a:solidFill>
                  <a:srgbClr val="00B050"/>
                </a:solidFill>
                <a:latin typeface="Times New Roman"/>
              </a:rPr>
              <a:t> </a:t>
            </a:r>
            <a:r>
              <a:rPr lang="tr-TR" sz="1200" spc="-1" dirty="0" err="1">
                <a:solidFill>
                  <a:srgbClr val="00B050"/>
                </a:solidFill>
                <a:latin typeface="Times New Roman"/>
              </a:rPr>
              <a:t>auth</a:t>
            </a:r>
            <a:endParaRPr lang="tr-TR" err="1"/>
          </a:p>
        </p:txBody>
      </p:sp>
      <p:sp>
        <p:nvSpPr>
          <p:cNvPr id="12" name="Sağ Köşeli Ayraç 11">
            <a:extLst>
              <a:ext uri="{FF2B5EF4-FFF2-40B4-BE49-F238E27FC236}">
                <a16:creationId xmlns:a16="http://schemas.microsoft.com/office/drawing/2014/main" id="{3658B9F4-14D0-1ADC-DE97-12E67A647D17}"/>
              </a:ext>
            </a:extLst>
          </p:cNvPr>
          <p:cNvSpPr/>
          <p:nvPr/>
        </p:nvSpPr>
        <p:spPr>
          <a:xfrm>
            <a:off x="4783687" y="3854216"/>
            <a:ext cx="131837" cy="733207"/>
          </a:xfrm>
          <a:prstGeom prst="rightBracket">
            <a:avLst>
              <a:gd name="adj" fmla="val 8333"/>
            </a:avLst>
          </a:prstGeom>
          <a:noFill/>
          <a:ln>
            <a:solidFill>
              <a:srgbClr val="00B050"/>
            </a:solidFill>
          </a:ln>
        </p:spPr>
        <p:style>
          <a:lnRef idx="1">
            <a:schemeClr val="accent1"/>
          </a:lnRef>
          <a:fillRef idx="0">
            <a:schemeClr val="accent1"/>
          </a:fillRef>
          <a:effectRef idx="0">
            <a:schemeClr val="accent1"/>
          </a:effectRef>
          <a:fontRef idx="minor"/>
        </p:style>
      </p:sp>
      <p:sp>
        <p:nvSpPr>
          <p:cNvPr id="13" name="Metin kutusu 14">
            <a:extLst>
              <a:ext uri="{FF2B5EF4-FFF2-40B4-BE49-F238E27FC236}">
                <a16:creationId xmlns:a16="http://schemas.microsoft.com/office/drawing/2014/main" id="{4F993CC5-BDC4-2479-9AE2-3CDA2ABE87AD}"/>
              </a:ext>
            </a:extLst>
          </p:cNvPr>
          <p:cNvSpPr/>
          <p:nvPr/>
        </p:nvSpPr>
        <p:spPr>
          <a:xfrm>
            <a:off x="2827842" y="4641592"/>
            <a:ext cx="3684458" cy="275545"/>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r>
              <a:rPr lang="tr-TR" sz="1200" spc="-1" dirty="0" err="1">
                <a:solidFill>
                  <a:srgbClr val="00B050"/>
                </a:solidFill>
                <a:latin typeface="Times New Roman"/>
              </a:rPr>
              <a:t>Give</a:t>
            </a:r>
            <a:r>
              <a:rPr lang="tr-TR" sz="1200" spc="-1" dirty="0">
                <a:solidFill>
                  <a:srgbClr val="00B050"/>
                </a:solidFill>
                <a:latin typeface="Times New Roman"/>
              </a:rPr>
              <a:t> </a:t>
            </a:r>
            <a:r>
              <a:rPr lang="tr-TR" sz="1200" spc="-1" dirty="0" err="1">
                <a:solidFill>
                  <a:srgbClr val="00B050"/>
                </a:solidFill>
                <a:latin typeface="Times New Roman"/>
              </a:rPr>
              <a:t>result</a:t>
            </a:r>
            <a:r>
              <a:rPr lang="tr-TR" sz="1200" spc="-1" dirty="0">
                <a:solidFill>
                  <a:srgbClr val="00B050"/>
                </a:solidFill>
                <a:latin typeface="Times New Roman"/>
              </a:rPr>
              <a:t> </a:t>
            </a:r>
            <a:r>
              <a:rPr lang="tr-TR" sz="1200" spc="-1" dirty="0" err="1">
                <a:solidFill>
                  <a:srgbClr val="00B050"/>
                </a:solidFill>
                <a:latin typeface="Times New Roman"/>
              </a:rPr>
              <a:t>to</a:t>
            </a:r>
            <a:r>
              <a:rPr lang="tr-TR" sz="1200" spc="-1" dirty="0">
                <a:solidFill>
                  <a:srgbClr val="00B050"/>
                </a:solidFill>
                <a:latin typeface="Times New Roman"/>
              </a:rPr>
              <a:t> </a:t>
            </a:r>
            <a:r>
              <a:rPr lang="tr-TR" sz="1200" spc="-1" dirty="0" err="1">
                <a:solidFill>
                  <a:srgbClr val="00B050"/>
                </a:solidFill>
                <a:latin typeface="Times New Roman"/>
              </a:rPr>
              <a:t>the</a:t>
            </a:r>
            <a:r>
              <a:rPr lang="tr-TR" sz="1200" spc="-1" dirty="0">
                <a:solidFill>
                  <a:srgbClr val="00B050"/>
                </a:solidFill>
                <a:latin typeface="Times New Roman"/>
              </a:rPr>
              <a:t> </a:t>
            </a:r>
            <a:r>
              <a:rPr lang="tr-TR" sz="1200" spc="-1" dirty="0" err="1">
                <a:solidFill>
                  <a:srgbClr val="00B050"/>
                </a:solidFill>
                <a:latin typeface="Times New Roman"/>
              </a:rPr>
              <a:t>node</a:t>
            </a:r>
            <a:r>
              <a:rPr lang="tr-TR" sz="1200" spc="-1" dirty="0">
                <a:solidFill>
                  <a:srgbClr val="00B050"/>
                </a:solidFill>
                <a:latin typeface="Times New Roman"/>
              </a:rPr>
              <a:t>[0] </a:t>
            </a:r>
            <a:r>
              <a:rPr lang="tr-TR" sz="1200" spc="-1" dirty="0" err="1">
                <a:solidFill>
                  <a:srgbClr val="00B050"/>
                </a:solidFill>
                <a:latin typeface="Times New Roman"/>
              </a:rPr>
              <a:t>and</a:t>
            </a:r>
            <a:r>
              <a:rPr lang="tr-TR" sz="1200" spc="-1" dirty="0">
                <a:solidFill>
                  <a:srgbClr val="00B050"/>
                </a:solidFill>
                <a:latin typeface="Times New Roman"/>
              </a:rPr>
              <a:t> </a:t>
            </a:r>
            <a:r>
              <a:rPr lang="tr-TR" sz="1200" spc="-1" dirty="0" err="1">
                <a:solidFill>
                  <a:srgbClr val="00B050"/>
                </a:solidFill>
                <a:latin typeface="Times New Roman"/>
              </a:rPr>
              <a:t>cont</a:t>
            </a:r>
            <a:r>
              <a:rPr lang="tr-TR" sz="1200" spc="-1" dirty="0">
                <a:solidFill>
                  <a:srgbClr val="00B050"/>
                </a:solidFill>
                <a:latin typeface="Times New Roman"/>
              </a:rPr>
              <a:t>. </a:t>
            </a:r>
            <a:r>
              <a:rPr lang="tr-TR" sz="1200" spc="-1" dirty="0" err="1">
                <a:solidFill>
                  <a:srgbClr val="00B050"/>
                </a:solidFill>
                <a:latin typeface="Times New Roman"/>
              </a:rPr>
              <a:t>with</a:t>
            </a:r>
            <a:r>
              <a:rPr lang="tr-TR" sz="1200" spc="-1" dirty="0">
                <a:solidFill>
                  <a:srgbClr val="00B050"/>
                </a:solidFill>
                <a:latin typeface="Times New Roman"/>
              </a:rPr>
              <a:t> </a:t>
            </a:r>
            <a:r>
              <a:rPr lang="tr-TR" sz="1200" spc="-1" dirty="0" err="1">
                <a:solidFill>
                  <a:srgbClr val="00B050"/>
                </a:solidFill>
                <a:latin typeface="Times New Roman"/>
              </a:rPr>
              <a:t>next</a:t>
            </a:r>
            <a:r>
              <a:rPr lang="tr-TR" sz="1200" spc="-1" dirty="0">
                <a:solidFill>
                  <a:srgbClr val="00B050"/>
                </a:solidFill>
                <a:latin typeface="Times New Roman"/>
              </a:rPr>
              <a:t> </a:t>
            </a:r>
            <a:r>
              <a:rPr lang="tr-TR" sz="1200" spc="-1" dirty="0" err="1">
                <a:solidFill>
                  <a:srgbClr val="00B050"/>
                </a:solidFill>
                <a:latin typeface="Times New Roman"/>
              </a:rPr>
              <a:t>auth</a:t>
            </a:r>
            <a:r>
              <a:rPr lang="tr-TR" sz="1200" spc="-1" dirty="0">
                <a:solidFill>
                  <a:srgbClr val="00B050"/>
                </a:solidFill>
                <a:latin typeface="Times New Roman"/>
              </a:rPr>
              <a:t>.</a:t>
            </a:r>
            <a:endParaRPr lang="tr-TR" dirty="0"/>
          </a:p>
        </p:txBody>
      </p:sp>
      <p:cxnSp>
        <p:nvCxnSpPr>
          <p:cNvPr id="14" name="Düz Ok Bağlayıcısı 13">
            <a:extLst>
              <a:ext uri="{FF2B5EF4-FFF2-40B4-BE49-F238E27FC236}">
                <a16:creationId xmlns:a16="http://schemas.microsoft.com/office/drawing/2014/main" id="{1F041F90-5E14-10E2-FDB4-A7C55AAFD844}"/>
              </a:ext>
            </a:extLst>
          </p:cNvPr>
          <p:cNvCxnSpPr>
            <a:cxnSpLocks/>
          </p:cNvCxnSpPr>
          <p:nvPr/>
        </p:nvCxnSpPr>
        <p:spPr>
          <a:xfrm>
            <a:off x="2294964" y="4773705"/>
            <a:ext cx="528917" cy="1"/>
          </a:xfrm>
          <a:prstGeom prst="straightConnector1">
            <a:avLst/>
          </a:prstGeom>
          <a:ln>
            <a:solidFill>
              <a:srgbClr val="00B050"/>
            </a:solidFill>
            <a:tailEnd type="triangle"/>
          </a:ln>
        </p:spPr>
        <p:style>
          <a:lnRef idx="1">
            <a:schemeClr val="accent6"/>
          </a:lnRef>
          <a:fillRef idx="0">
            <a:schemeClr val="accent6"/>
          </a:fillRef>
          <a:effectRef idx="0">
            <a:schemeClr val="accent6"/>
          </a:effectRef>
          <a:fontRef idx="minor">
            <a:schemeClr val="tx1"/>
          </a:fontRef>
        </p:style>
      </p:cxnSp>
      <p:sp>
        <p:nvSpPr>
          <p:cNvPr id="15" name="Metin kutusu 14">
            <a:extLst>
              <a:ext uri="{FF2B5EF4-FFF2-40B4-BE49-F238E27FC236}">
                <a16:creationId xmlns:a16="http://schemas.microsoft.com/office/drawing/2014/main" id="{65791494-27F1-4E27-6DD0-0B3D88457F1A}"/>
              </a:ext>
            </a:extLst>
          </p:cNvPr>
          <p:cNvSpPr/>
          <p:nvPr/>
        </p:nvSpPr>
        <p:spPr>
          <a:xfrm>
            <a:off x="2962312" y="1226039"/>
            <a:ext cx="3684458" cy="275545"/>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r>
              <a:rPr lang="tr-TR" sz="1200" spc="-1" dirty="0">
                <a:solidFill>
                  <a:srgbClr val="00B050"/>
                </a:solidFill>
                <a:latin typeface="Times New Roman"/>
              </a:rPr>
              <a:t>Do </a:t>
            </a:r>
            <a:r>
              <a:rPr lang="tr-TR" sz="1200" spc="-1" dirty="0" err="1">
                <a:solidFill>
                  <a:srgbClr val="00B050"/>
                </a:solidFill>
                <a:latin typeface="Times New Roman"/>
              </a:rPr>
              <a:t>for</a:t>
            </a:r>
            <a:r>
              <a:rPr lang="tr-TR" sz="1200" spc="-1" dirty="0">
                <a:solidFill>
                  <a:srgbClr val="00B050"/>
                </a:solidFill>
                <a:latin typeface="Times New Roman"/>
              </a:rPr>
              <a:t> </a:t>
            </a:r>
            <a:r>
              <a:rPr lang="tr-TR" sz="1200" spc="-1" dirty="0" err="1">
                <a:solidFill>
                  <a:srgbClr val="00B050"/>
                </a:solidFill>
                <a:latin typeface="Times New Roman"/>
              </a:rPr>
              <a:t>all</a:t>
            </a:r>
            <a:r>
              <a:rPr lang="tr-TR" sz="1200" spc="-1" dirty="0">
                <a:solidFill>
                  <a:srgbClr val="00B050"/>
                </a:solidFill>
                <a:latin typeface="Times New Roman"/>
              </a:rPr>
              <a:t> </a:t>
            </a:r>
            <a:r>
              <a:rPr lang="tr-TR" sz="1200" spc="-1" dirty="0" err="1">
                <a:solidFill>
                  <a:srgbClr val="00B050"/>
                </a:solidFill>
                <a:latin typeface="Times New Roman"/>
              </a:rPr>
              <a:t>trees</a:t>
            </a:r>
          </a:p>
        </p:txBody>
      </p:sp>
      <p:cxnSp>
        <p:nvCxnSpPr>
          <p:cNvPr id="16" name="Düz Ok Bağlayıcısı 15">
            <a:extLst>
              <a:ext uri="{FF2B5EF4-FFF2-40B4-BE49-F238E27FC236}">
                <a16:creationId xmlns:a16="http://schemas.microsoft.com/office/drawing/2014/main" id="{FF9C0D13-3E27-C987-074A-8E90BB13C3CD}"/>
              </a:ext>
            </a:extLst>
          </p:cNvPr>
          <p:cNvCxnSpPr>
            <a:cxnSpLocks/>
          </p:cNvCxnSpPr>
          <p:nvPr/>
        </p:nvCxnSpPr>
        <p:spPr>
          <a:xfrm>
            <a:off x="2429434" y="1358152"/>
            <a:ext cx="528917" cy="1"/>
          </a:xfrm>
          <a:prstGeom prst="straightConnector1">
            <a:avLst/>
          </a:prstGeom>
          <a:ln>
            <a:solidFill>
              <a:srgbClr val="00B050"/>
            </a:solidFill>
            <a:tailEnd type="triangle"/>
          </a:ln>
        </p:spPr>
        <p:style>
          <a:lnRef idx="1">
            <a:schemeClr val="accent6"/>
          </a:lnRef>
          <a:fillRef idx="0">
            <a:schemeClr val="accent6"/>
          </a:fillRef>
          <a:effectRef idx="0">
            <a:schemeClr val="accent6"/>
          </a:effectRef>
          <a:fontRef idx="minor">
            <a:schemeClr val="tx1"/>
          </a:fontRef>
        </p:style>
      </p:cxnSp>
      <p:sp>
        <p:nvSpPr>
          <p:cNvPr id="17" name="Metin kutusu 14">
            <a:extLst>
              <a:ext uri="{FF2B5EF4-FFF2-40B4-BE49-F238E27FC236}">
                <a16:creationId xmlns:a16="http://schemas.microsoft.com/office/drawing/2014/main" id="{C58CCCBA-724C-ADF0-C3BC-6EEE0B9B4512}"/>
              </a:ext>
            </a:extLst>
          </p:cNvPr>
          <p:cNvSpPr/>
          <p:nvPr/>
        </p:nvSpPr>
        <p:spPr>
          <a:xfrm>
            <a:off x="2827841" y="4937427"/>
            <a:ext cx="3684458" cy="275545"/>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r>
              <a:rPr lang="tr-TR" sz="1200" spc="-1" dirty="0" err="1">
                <a:solidFill>
                  <a:srgbClr val="00B050"/>
                </a:solidFill>
                <a:latin typeface="Times New Roman"/>
              </a:rPr>
              <a:t>Add</a:t>
            </a:r>
            <a:r>
              <a:rPr lang="tr-TR" sz="1200" spc="-1" dirty="0">
                <a:solidFill>
                  <a:srgbClr val="00B050"/>
                </a:solidFill>
                <a:latin typeface="Times New Roman"/>
              </a:rPr>
              <a:t> </a:t>
            </a:r>
            <a:r>
              <a:rPr lang="tr-TR" sz="1200" spc="-1" dirty="0" err="1">
                <a:solidFill>
                  <a:srgbClr val="00B050"/>
                </a:solidFill>
                <a:latin typeface="Times New Roman"/>
              </a:rPr>
              <a:t>root</a:t>
            </a:r>
            <a:r>
              <a:rPr lang="tr-TR" sz="1200" spc="-1" dirty="0">
                <a:solidFill>
                  <a:srgbClr val="00B050"/>
                </a:solidFill>
                <a:latin typeface="Times New Roman"/>
              </a:rPr>
              <a:t> of </a:t>
            </a:r>
            <a:r>
              <a:rPr lang="tr-TR" sz="1200" spc="-1" dirty="0" err="1">
                <a:solidFill>
                  <a:srgbClr val="00B050"/>
                </a:solidFill>
                <a:latin typeface="Times New Roman"/>
              </a:rPr>
              <a:t>i'th</a:t>
            </a:r>
            <a:r>
              <a:rPr lang="tr-TR" sz="1200" spc="-1" dirty="0">
                <a:solidFill>
                  <a:srgbClr val="00B050"/>
                </a:solidFill>
                <a:latin typeface="Times New Roman"/>
              </a:rPr>
              <a:t> </a:t>
            </a:r>
            <a:r>
              <a:rPr lang="tr-TR" sz="1200" spc="-1" dirty="0" err="1">
                <a:solidFill>
                  <a:srgbClr val="00B050"/>
                </a:solidFill>
                <a:latin typeface="Times New Roman"/>
              </a:rPr>
              <a:t>tree</a:t>
            </a:r>
            <a:r>
              <a:rPr lang="tr-TR" sz="1200" spc="-1" dirty="0">
                <a:solidFill>
                  <a:srgbClr val="00B050"/>
                </a:solidFill>
                <a:latin typeface="Times New Roman"/>
              </a:rPr>
              <a:t> </a:t>
            </a:r>
            <a:r>
              <a:rPr lang="tr-TR" sz="1200" spc="-1" dirty="0" err="1">
                <a:solidFill>
                  <a:srgbClr val="00B050"/>
                </a:solidFill>
                <a:latin typeface="Times New Roman"/>
              </a:rPr>
              <a:t>to</a:t>
            </a:r>
            <a:r>
              <a:rPr lang="tr-TR" sz="1200" spc="-1" dirty="0">
                <a:solidFill>
                  <a:srgbClr val="00B050"/>
                </a:solidFill>
                <a:latin typeface="Times New Roman"/>
              </a:rPr>
              <a:t> </a:t>
            </a:r>
            <a:r>
              <a:rPr lang="tr-TR" sz="1200" spc="-1" dirty="0" err="1">
                <a:solidFill>
                  <a:srgbClr val="00B050"/>
                </a:solidFill>
                <a:latin typeface="Times New Roman"/>
              </a:rPr>
              <a:t>the</a:t>
            </a:r>
            <a:r>
              <a:rPr lang="tr-TR" sz="1200" spc="-1" dirty="0">
                <a:solidFill>
                  <a:srgbClr val="00B050"/>
                </a:solidFill>
                <a:latin typeface="Times New Roman"/>
              </a:rPr>
              <a:t> </a:t>
            </a:r>
            <a:r>
              <a:rPr lang="tr-TR" sz="1200" spc="-1" dirty="0" err="1">
                <a:solidFill>
                  <a:srgbClr val="00B050"/>
                </a:solidFill>
                <a:latin typeface="Times New Roman"/>
              </a:rPr>
              <a:t>array</a:t>
            </a:r>
            <a:endParaRPr lang="tr-TR" dirty="0" err="1"/>
          </a:p>
        </p:txBody>
      </p:sp>
      <p:cxnSp>
        <p:nvCxnSpPr>
          <p:cNvPr id="18" name="Düz Ok Bağlayıcısı 17">
            <a:extLst>
              <a:ext uri="{FF2B5EF4-FFF2-40B4-BE49-F238E27FC236}">
                <a16:creationId xmlns:a16="http://schemas.microsoft.com/office/drawing/2014/main" id="{8EFBCB8D-A4B6-BE7C-5A2D-3B4513D4B1D7}"/>
              </a:ext>
            </a:extLst>
          </p:cNvPr>
          <p:cNvCxnSpPr>
            <a:cxnSpLocks/>
          </p:cNvCxnSpPr>
          <p:nvPr/>
        </p:nvCxnSpPr>
        <p:spPr>
          <a:xfrm>
            <a:off x="2294963" y="5069540"/>
            <a:ext cx="528917" cy="1"/>
          </a:xfrm>
          <a:prstGeom prst="straightConnector1">
            <a:avLst/>
          </a:prstGeom>
          <a:ln>
            <a:solidFill>
              <a:srgbClr val="00B050"/>
            </a:solidFill>
            <a:tailEnd type="triangle"/>
          </a:ln>
        </p:spPr>
        <p:style>
          <a:lnRef idx="1">
            <a:schemeClr val="accent6"/>
          </a:lnRef>
          <a:fillRef idx="0">
            <a:schemeClr val="accent6"/>
          </a:fillRef>
          <a:effectRef idx="0">
            <a:schemeClr val="accent6"/>
          </a:effectRef>
          <a:fontRef idx="minor">
            <a:schemeClr val="tx1"/>
          </a:fontRef>
        </p:style>
      </p:cxnSp>
      <p:sp>
        <p:nvSpPr>
          <p:cNvPr id="19" name="Metin kutusu 14">
            <a:extLst>
              <a:ext uri="{FF2B5EF4-FFF2-40B4-BE49-F238E27FC236}">
                <a16:creationId xmlns:a16="http://schemas.microsoft.com/office/drawing/2014/main" id="{91669DC6-8B2D-F53A-2B88-EDE7A7B05442}"/>
              </a:ext>
            </a:extLst>
          </p:cNvPr>
          <p:cNvSpPr/>
          <p:nvPr/>
        </p:nvSpPr>
        <p:spPr>
          <a:xfrm>
            <a:off x="3822923" y="5887686"/>
            <a:ext cx="3684458" cy="275545"/>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r>
              <a:rPr lang="tr-TR" sz="1200" spc="-1" dirty="0" err="1">
                <a:solidFill>
                  <a:srgbClr val="00B050"/>
                </a:solidFill>
                <a:latin typeface="Times New Roman"/>
              </a:rPr>
              <a:t>Take</a:t>
            </a:r>
            <a:r>
              <a:rPr lang="tr-TR" sz="1200" spc="-1" dirty="0">
                <a:solidFill>
                  <a:srgbClr val="00B050"/>
                </a:solidFill>
                <a:latin typeface="Times New Roman"/>
              </a:rPr>
              <a:t> </a:t>
            </a:r>
            <a:r>
              <a:rPr lang="tr-TR" sz="1200" spc="-1" dirty="0" err="1">
                <a:solidFill>
                  <a:srgbClr val="00B050"/>
                </a:solidFill>
                <a:latin typeface="Times New Roman"/>
              </a:rPr>
              <a:t>hash</a:t>
            </a:r>
            <a:r>
              <a:rPr lang="tr-TR" sz="1200" spc="-1" dirty="0">
                <a:solidFill>
                  <a:srgbClr val="00B050"/>
                </a:solidFill>
                <a:latin typeface="Times New Roman"/>
              </a:rPr>
              <a:t> of </a:t>
            </a:r>
            <a:r>
              <a:rPr lang="tr-TR" sz="1200" spc="-1" dirty="0" err="1">
                <a:solidFill>
                  <a:srgbClr val="00B050"/>
                </a:solidFill>
                <a:latin typeface="Times New Roman"/>
              </a:rPr>
              <a:t>the</a:t>
            </a:r>
            <a:r>
              <a:rPr lang="tr-TR" sz="1200" spc="-1" dirty="0">
                <a:solidFill>
                  <a:srgbClr val="00B050"/>
                </a:solidFill>
                <a:latin typeface="Times New Roman"/>
              </a:rPr>
              <a:t> </a:t>
            </a:r>
            <a:r>
              <a:rPr lang="tr-TR" sz="1200" spc="-1" dirty="0" err="1">
                <a:solidFill>
                  <a:srgbClr val="00B050"/>
                </a:solidFill>
                <a:latin typeface="Times New Roman"/>
              </a:rPr>
              <a:t>root</a:t>
            </a:r>
            <a:r>
              <a:rPr lang="tr-TR" sz="1200" spc="-1" dirty="0">
                <a:solidFill>
                  <a:srgbClr val="00B050"/>
                </a:solidFill>
                <a:latin typeface="Times New Roman"/>
              </a:rPr>
              <a:t> </a:t>
            </a:r>
            <a:r>
              <a:rPr lang="tr-TR" sz="1200" spc="-1" dirty="0" err="1">
                <a:solidFill>
                  <a:srgbClr val="00B050"/>
                </a:solidFill>
                <a:latin typeface="Times New Roman"/>
              </a:rPr>
              <a:t>values</a:t>
            </a:r>
            <a:endParaRPr lang="tr-TR" dirty="0" err="1"/>
          </a:p>
        </p:txBody>
      </p:sp>
      <p:cxnSp>
        <p:nvCxnSpPr>
          <p:cNvPr id="20" name="Düz Ok Bağlayıcısı 19">
            <a:extLst>
              <a:ext uri="{FF2B5EF4-FFF2-40B4-BE49-F238E27FC236}">
                <a16:creationId xmlns:a16="http://schemas.microsoft.com/office/drawing/2014/main" id="{F9B459B4-372B-D6FB-1F35-6D7BADE54EAC}"/>
              </a:ext>
            </a:extLst>
          </p:cNvPr>
          <p:cNvCxnSpPr>
            <a:cxnSpLocks/>
          </p:cNvCxnSpPr>
          <p:nvPr/>
        </p:nvCxnSpPr>
        <p:spPr>
          <a:xfrm>
            <a:off x="3290045" y="6019799"/>
            <a:ext cx="528917" cy="1"/>
          </a:xfrm>
          <a:prstGeom prst="straightConnector1">
            <a:avLst/>
          </a:prstGeom>
          <a:ln>
            <a:solidFill>
              <a:srgbClr val="00B050"/>
            </a:solidFill>
            <a:tailEnd type="triangle"/>
          </a:ln>
        </p:spPr>
        <p:style>
          <a:lnRef idx="1">
            <a:schemeClr val="accent6"/>
          </a:lnRef>
          <a:fillRef idx="0">
            <a:schemeClr val="accent6"/>
          </a:fillRef>
          <a:effectRef idx="0">
            <a:schemeClr val="accent6"/>
          </a:effectRef>
          <a:fontRef idx="minor">
            <a:schemeClr val="tx1"/>
          </a:fontRef>
        </p:style>
      </p:cxn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 name="Resim 1"/>
          <p:cNvPicPr/>
          <p:nvPr/>
        </p:nvPicPr>
        <p:blipFill>
          <a:blip r:embed="rId3"/>
          <a:stretch/>
        </p:blipFill>
        <p:spPr>
          <a:xfrm>
            <a:off x="2820240" y="182880"/>
            <a:ext cx="3434760" cy="6462360"/>
          </a:xfrm>
          <a:prstGeom prst="rect">
            <a:avLst/>
          </a:prstGeom>
          <a:ln w="0">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 name="Dikdörtgen 4"/>
          <p:cNvSpPr/>
          <p:nvPr/>
        </p:nvSpPr>
        <p:spPr>
          <a:xfrm>
            <a:off x="0" y="6486120"/>
            <a:ext cx="9143280" cy="179640"/>
          </a:xfrm>
          <a:prstGeom prst="rect">
            <a:avLst/>
          </a:prstGeom>
          <a:solidFill>
            <a:srgbClr val="D9D9D9"/>
          </a:solidFill>
          <a:ln>
            <a:solidFill>
              <a:srgbClr val="ECECEC"/>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pPr>
            <a:r>
              <a:rPr lang="tr-TR" sz="1200" b="0" strike="noStrike" spc="-1">
                <a:solidFill>
                  <a:srgbClr val="BE4343"/>
                </a:solidFill>
                <a:latin typeface="Times New Roman"/>
                <a:ea typeface="DejaVu Sans"/>
              </a:rPr>
              <a:t>Halil İbrahim Kaplan</a:t>
            </a:r>
            <a:endParaRPr lang="en-US" sz="1200" b="0" strike="noStrike" spc="-1">
              <a:latin typeface="Arial"/>
            </a:endParaRPr>
          </a:p>
        </p:txBody>
      </p:sp>
      <p:pic>
        <p:nvPicPr>
          <p:cNvPr id="150" name="Resim 10"/>
          <p:cNvPicPr/>
          <p:nvPr/>
        </p:nvPicPr>
        <p:blipFill>
          <a:blip r:embed="rId3"/>
          <a:stretch/>
        </p:blipFill>
        <p:spPr>
          <a:xfrm>
            <a:off x="8335440" y="-26640"/>
            <a:ext cx="613440" cy="621000"/>
          </a:xfrm>
          <a:prstGeom prst="rect">
            <a:avLst/>
          </a:prstGeom>
          <a:ln w="0">
            <a:noFill/>
          </a:ln>
        </p:spPr>
      </p:pic>
      <p:sp>
        <p:nvSpPr>
          <p:cNvPr id="151" name="Dikdörtgen 9"/>
          <p:cNvSpPr/>
          <p:nvPr/>
        </p:nvSpPr>
        <p:spPr>
          <a:xfrm>
            <a:off x="0" y="6666480"/>
            <a:ext cx="9143280" cy="190800"/>
          </a:xfrm>
          <a:prstGeom prst="rect">
            <a:avLst/>
          </a:prstGeom>
          <a:solidFill>
            <a:srgbClr val="B01000"/>
          </a:solidFill>
          <a:ln>
            <a:solidFill>
              <a:srgbClr val="B01001"/>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pPr>
            <a:r>
              <a:rPr lang="tr-TR" sz="1200" b="0" strike="noStrike" spc="-1">
                <a:solidFill>
                  <a:srgbClr val="FFFFFF"/>
                </a:solidFill>
                <a:latin typeface="Times New Roman"/>
                <a:ea typeface="DejaVu Sans"/>
              </a:rPr>
              <a:t>Hash Based Signatures</a:t>
            </a:r>
            <a:endParaRPr lang="en-US" sz="1200" b="0" strike="noStrike" spc="-1">
              <a:latin typeface="Arial"/>
            </a:endParaRPr>
          </a:p>
        </p:txBody>
      </p:sp>
      <p:grpSp>
        <p:nvGrpSpPr>
          <p:cNvPr id="154" name="Grup 12"/>
          <p:cNvGrpSpPr/>
          <p:nvPr/>
        </p:nvGrpSpPr>
        <p:grpSpPr>
          <a:xfrm>
            <a:off x="0" y="-26640"/>
            <a:ext cx="9143280" cy="621000"/>
            <a:chOff x="0" y="-26640"/>
            <a:chExt cx="9143280" cy="621000"/>
          </a:xfrm>
        </p:grpSpPr>
        <p:sp>
          <p:nvSpPr>
            <p:cNvPr id="155" name="Dikdörtgen 13"/>
            <p:cNvSpPr/>
            <p:nvPr/>
          </p:nvSpPr>
          <p:spPr>
            <a:xfrm>
              <a:off x="0" y="-1440"/>
              <a:ext cx="9143280" cy="570960"/>
            </a:xfrm>
            <a:prstGeom prst="rect">
              <a:avLst/>
            </a:prstGeom>
            <a:solidFill>
              <a:srgbClr val="D9D9D9"/>
            </a:solidFill>
            <a:ln>
              <a:solidFill>
                <a:srgbClr val="D9D9D9"/>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pPr>
              <a:r>
                <a:rPr lang="tr-TR" sz="2100" b="0" strike="noStrike" spc="-1">
                  <a:solidFill>
                    <a:srgbClr val="C50000"/>
                  </a:solidFill>
                  <a:latin typeface="Times New Roman"/>
                  <a:ea typeface="DejaVu Sans"/>
                </a:rPr>
                <a:t>Hash Functions and Security</a:t>
              </a:r>
              <a:endParaRPr lang="en-US" sz="2100" b="0" strike="noStrike" spc="-1">
                <a:latin typeface="Arial"/>
              </a:endParaRPr>
            </a:p>
          </p:txBody>
        </p:sp>
        <p:pic>
          <p:nvPicPr>
            <p:cNvPr id="156" name="Resim 14"/>
            <p:cNvPicPr/>
            <p:nvPr/>
          </p:nvPicPr>
          <p:blipFill>
            <a:blip r:embed="rId3"/>
            <a:stretch/>
          </p:blipFill>
          <p:spPr>
            <a:xfrm>
              <a:off x="8335440" y="-26640"/>
              <a:ext cx="613440" cy="621000"/>
            </a:xfrm>
            <a:prstGeom prst="rect">
              <a:avLst/>
            </a:prstGeom>
            <a:ln w="0">
              <a:noFill/>
            </a:ln>
          </p:spPr>
        </p:pic>
      </p:grpSp>
      <p:pic>
        <p:nvPicPr>
          <p:cNvPr id="9" name="Resim 8">
            <a:extLst>
              <a:ext uri="{FF2B5EF4-FFF2-40B4-BE49-F238E27FC236}">
                <a16:creationId xmlns:a16="http://schemas.microsoft.com/office/drawing/2014/main" id="{5C98524E-CE0B-5B18-FA58-8C949462F3DA}"/>
              </a:ext>
            </a:extLst>
          </p:cNvPr>
          <p:cNvPicPr>
            <a:picLocks noChangeAspect="1"/>
          </p:cNvPicPr>
          <p:nvPr/>
        </p:nvPicPr>
        <p:blipFill>
          <a:blip r:embed="rId4"/>
          <a:stretch>
            <a:fillRect/>
          </a:stretch>
        </p:blipFill>
        <p:spPr>
          <a:xfrm>
            <a:off x="1500920" y="1044957"/>
            <a:ext cx="5902203" cy="4768086"/>
          </a:xfrm>
          <a:prstGeom prst="rect">
            <a:avLst/>
          </a:prstGeom>
        </p:spPr>
      </p:pic>
    </p:spTree>
    <p:extLst>
      <p:ext uri="{BB962C8B-B14F-4D97-AF65-F5344CB8AC3E}">
        <p14:creationId xmlns:p14="http://schemas.microsoft.com/office/powerpoint/2010/main" val="354233217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0" name="Dikdörtgen 4"/>
          <p:cNvSpPr/>
          <p:nvPr/>
        </p:nvSpPr>
        <p:spPr>
          <a:xfrm>
            <a:off x="0" y="6486120"/>
            <a:ext cx="9143280" cy="179640"/>
          </a:xfrm>
          <a:prstGeom prst="rect">
            <a:avLst/>
          </a:prstGeom>
          <a:solidFill>
            <a:srgbClr val="D9D9D9"/>
          </a:solidFill>
          <a:ln>
            <a:solidFill>
              <a:srgbClr val="ECECEC"/>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tabLst>
                <a:tab pos="0" algn="l"/>
              </a:tabLst>
            </a:pPr>
            <a:r>
              <a:rPr lang="tr-TR" sz="1200" b="0" strike="noStrike" spc="-1">
                <a:solidFill>
                  <a:srgbClr val="BE4343"/>
                </a:solidFill>
                <a:latin typeface="Times New Roman"/>
                <a:ea typeface="DejaVu Sans"/>
              </a:rPr>
              <a:t>Halil İbrahim Kaplan</a:t>
            </a:r>
            <a:endParaRPr lang="en-US" sz="1200" b="0" strike="noStrike" spc="-1">
              <a:latin typeface="Arial"/>
            </a:endParaRPr>
          </a:p>
        </p:txBody>
      </p:sp>
      <p:sp>
        <p:nvSpPr>
          <p:cNvPr id="821" name="Dikdörtgen 5"/>
          <p:cNvSpPr/>
          <p:nvPr/>
        </p:nvSpPr>
        <p:spPr>
          <a:xfrm>
            <a:off x="0" y="6666480"/>
            <a:ext cx="9143280" cy="190800"/>
          </a:xfrm>
          <a:prstGeom prst="rect">
            <a:avLst/>
          </a:prstGeom>
          <a:solidFill>
            <a:srgbClr val="B01000"/>
          </a:solidFill>
          <a:ln>
            <a:solidFill>
              <a:srgbClr val="B01001"/>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tabLst>
                <a:tab pos="0" algn="l"/>
              </a:tabLst>
            </a:pPr>
            <a:r>
              <a:rPr lang="tr-TR" sz="1200" b="0" strike="noStrike" spc="-1">
                <a:solidFill>
                  <a:srgbClr val="FFFFFF"/>
                </a:solidFill>
                <a:latin typeface="Times New Roman"/>
                <a:ea typeface="DejaVu Sans"/>
              </a:rPr>
              <a:t>Hash Based Signatures</a:t>
            </a:r>
            <a:endParaRPr lang="en-US" sz="1200" b="0" strike="noStrike" spc="-1">
              <a:latin typeface="Arial"/>
            </a:endParaRPr>
          </a:p>
        </p:txBody>
      </p:sp>
      <p:grpSp>
        <p:nvGrpSpPr>
          <p:cNvPr id="822" name="Grup 9"/>
          <p:cNvGrpSpPr/>
          <p:nvPr/>
        </p:nvGrpSpPr>
        <p:grpSpPr>
          <a:xfrm>
            <a:off x="0" y="-26640"/>
            <a:ext cx="9143280" cy="621000"/>
            <a:chOff x="0" y="-26640"/>
            <a:chExt cx="9143280" cy="621000"/>
          </a:xfrm>
        </p:grpSpPr>
        <p:sp>
          <p:nvSpPr>
            <p:cNvPr id="823" name="Dikdörtgen 11"/>
            <p:cNvSpPr/>
            <p:nvPr/>
          </p:nvSpPr>
          <p:spPr>
            <a:xfrm>
              <a:off x="0" y="-1440"/>
              <a:ext cx="9143280" cy="570960"/>
            </a:xfrm>
            <a:prstGeom prst="rect">
              <a:avLst/>
            </a:prstGeom>
            <a:solidFill>
              <a:srgbClr val="D9D9D9"/>
            </a:solidFill>
            <a:ln>
              <a:solidFill>
                <a:srgbClr val="D9D9D9"/>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pPr>
              <a:r>
                <a:rPr lang="tr-TR" sz="2100" b="0" strike="noStrike" spc="-1">
                  <a:solidFill>
                    <a:srgbClr val="C50000"/>
                  </a:solidFill>
                  <a:latin typeface="Times New Roman"/>
                  <a:ea typeface="DejaVu Sans"/>
                </a:rPr>
                <a:t> SPHINCS+</a:t>
              </a:r>
              <a:endParaRPr lang="en-US" sz="2100" b="0" strike="noStrike" spc="-1">
                <a:latin typeface="Arial"/>
              </a:endParaRPr>
            </a:p>
          </p:txBody>
        </p:sp>
        <p:pic>
          <p:nvPicPr>
            <p:cNvPr id="824" name="Resim 12"/>
            <p:cNvPicPr/>
            <p:nvPr/>
          </p:nvPicPr>
          <p:blipFill>
            <a:blip r:embed="rId3"/>
            <a:stretch/>
          </p:blipFill>
          <p:spPr>
            <a:xfrm>
              <a:off x="8335440" y="-26640"/>
              <a:ext cx="613440" cy="621000"/>
            </a:xfrm>
            <a:prstGeom prst="rect">
              <a:avLst/>
            </a:prstGeom>
            <a:ln w="0">
              <a:noFill/>
            </a:ln>
          </p:spPr>
        </p:pic>
      </p:grpSp>
      <p:sp>
        <p:nvSpPr>
          <p:cNvPr id="825" name="Dikdörtgen 2"/>
          <p:cNvSpPr/>
          <p:nvPr/>
        </p:nvSpPr>
        <p:spPr>
          <a:xfrm>
            <a:off x="559440" y="1027440"/>
            <a:ext cx="7867440" cy="39301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tr-TR" sz="1800" b="0" strike="noStrike" spc="-1">
                <a:solidFill>
                  <a:srgbClr val="000000"/>
                </a:solidFill>
                <a:latin typeface="Times New Roman"/>
                <a:ea typeface="DejaVu Sans"/>
              </a:rPr>
              <a:t>PARAMETERS</a:t>
            </a:r>
            <a:endParaRPr lang="en-US" sz="1800" b="0" strike="noStrike" spc="-1">
              <a:latin typeface="Arial"/>
            </a:endParaRPr>
          </a:p>
          <a:p>
            <a:pPr>
              <a:lnSpc>
                <a:spcPct val="100000"/>
              </a:lnSpc>
              <a:buNone/>
            </a:pPr>
            <a:endParaRPr lang="en-US" sz="1800" b="0" strike="noStrike" spc="-1">
              <a:latin typeface="Arial"/>
            </a:endParaRPr>
          </a:p>
          <a:p>
            <a:pPr>
              <a:lnSpc>
                <a:spcPct val="100000"/>
              </a:lnSpc>
              <a:buNone/>
            </a:pPr>
            <a:endParaRPr lang="en-US" sz="1800" b="0" strike="noStrike" spc="-1">
              <a:latin typeface="Arial"/>
            </a:endParaRPr>
          </a:p>
          <a:p>
            <a:pPr>
              <a:lnSpc>
                <a:spcPct val="100000"/>
              </a:lnSpc>
              <a:buNone/>
            </a:pPr>
            <a:r>
              <a:rPr lang="en-US" sz="1800" b="0" strike="noStrike" spc="-1">
                <a:solidFill>
                  <a:srgbClr val="000000"/>
                </a:solidFill>
                <a:latin typeface="Times New Roman"/>
                <a:ea typeface="DejaVu Sans"/>
              </a:rPr>
              <a:t>n : the security parameter in bytes.</a:t>
            </a:r>
            <a:endParaRPr lang="en-US" sz="1800" b="0" strike="noStrike" spc="-1">
              <a:latin typeface="Arial"/>
            </a:endParaRPr>
          </a:p>
          <a:p>
            <a:pPr>
              <a:lnSpc>
                <a:spcPct val="100000"/>
              </a:lnSpc>
              <a:buNone/>
            </a:pPr>
            <a:endParaRPr lang="en-US" sz="1800" b="0" strike="noStrike" spc="-1">
              <a:latin typeface="Arial"/>
            </a:endParaRPr>
          </a:p>
          <a:p>
            <a:pPr>
              <a:lnSpc>
                <a:spcPct val="100000"/>
              </a:lnSpc>
              <a:buNone/>
            </a:pPr>
            <a:r>
              <a:rPr lang="en-US" sz="1800" b="0" strike="noStrike" spc="-1">
                <a:solidFill>
                  <a:srgbClr val="000000"/>
                </a:solidFill>
                <a:latin typeface="Times New Roman"/>
                <a:ea typeface="DejaVu Sans"/>
              </a:rPr>
              <a:t>w : the Winternitz parameter</a:t>
            </a:r>
            <a:endParaRPr lang="en-US" sz="1800" b="0" strike="noStrike" spc="-1">
              <a:latin typeface="Arial"/>
            </a:endParaRPr>
          </a:p>
          <a:p>
            <a:pPr>
              <a:lnSpc>
                <a:spcPct val="100000"/>
              </a:lnSpc>
              <a:buNone/>
            </a:pPr>
            <a:endParaRPr lang="en-US" sz="1800" b="0" strike="noStrike" spc="-1">
              <a:latin typeface="Arial"/>
            </a:endParaRPr>
          </a:p>
          <a:p>
            <a:pPr>
              <a:lnSpc>
                <a:spcPct val="100000"/>
              </a:lnSpc>
              <a:buNone/>
            </a:pPr>
            <a:r>
              <a:rPr lang="en-US" sz="1800" b="0" strike="noStrike" spc="-1">
                <a:solidFill>
                  <a:srgbClr val="000000"/>
                </a:solidFill>
                <a:latin typeface="Times New Roman"/>
                <a:ea typeface="DejaVu Sans"/>
              </a:rPr>
              <a:t>h : the height of the hypertree</a:t>
            </a:r>
            <a:endParaRPr lang="en-US" sz="1800" b="0" strike="noStrike" spc="-1">
              <a:latin typeface="Arial"/>
            </a:endParaRPr>
          </a:p>
          <a:p>
            <a:pPr>
              <a:lnSpc>
                <a:spcPct val="100000"/>
              </a:lnSpc>
              <a:buNone/>
            </a:pPr>
            <a:endParaRPr lang="en-US" sz="1800" b="0" strike="noStrike" spc="-1">
              <a:latin typeface="Arial"/>
            </a:endParaRPr>
          </a:p>
          <a:p>
            <a:pPr>
              <a:lnSpc>
                <a:spcPct val="100000"/>
              </a:lnSpc>
              <a:buNone/>
            </a:pPr>
            <a:r>
              <a:rPr lang="en-US" sz="1800" b="0" strike="noStrike" spc="-1">
                <a:solidFill>
                  <a:srgbClr val="000000"/>
                </a:solidFill>
                <a:latin typeface="Times New Roman"/>
                <a:ea typeface="DejaVu Sans"/>
              </a:rPr>
              <a:t>d : the number of layers in the hypertree</a:t>
            </a:r>
            <a:endParaRPr lang="en-US" sz="1800" b="0" strike="noStrike" spc="-1">
              <a:latin typeface="Arial"/>
            </a:endParaRPr>
          </a:p>
          <a:p>
            <a:pPr>
              <a:lnSpc>
                <a:spcPct val="100000"/>
              </a:lnSpc>
              <a:buNone/>
            </a:pPr>
            <a:endParaRPr lang="en-US" sz="1800" b="0" strike="noStrike" spc="-1">
              <a:latin typeface="Arial"/>
            </a:endParaRPr>
          </a:p>
          <a:p>
            <a:pPr>
              <a:lnSpc>
                <a:spcPct val="100000"/>
              </a:lnSpc>
              <a:buNone/>
            </a:pPr>
            <a:r>
              <a:rPr lang="en-US" sz="1800" b="0" strike="noStrike" spc="-1">
                <a:solidFill>
                  <a:srgbClr val="000000"/>
                </a:solidFill>
                <a:latin typeface="Times New Roman"/>
                <a:ea typeface="DejaVu Sans"/>
              </a:rPr>
              <a:t>k : the number of trees in FORS</a:t>
            </a:r>
            <a:endParaRPr lang="en-US" sz="1800" b="0" strike="noStrike" spc="-1">
              <a:latin typeface="Arial"/>
            </a:endParaRPr>
          </a:p>
          <a:p>
            <a:pPr>
              <a:lnSpc>
                <a:spcPct val="100000"/>
              </a:lnSpc>
              <a:buNone/>
            </a:pPr>
            <a:endParaRPr lang="en-US" sz="1800" b="0" strike="noStrike" spc="-1">
              <a:latin typeface="Arial"/>
            </a:endParaRPr>
          </a:p>
          <a:p>
            <a:pPr>
              <a:lnSpc>
                <a:spcPct val="100000"/>
              </a:lnSpc>
              <a:buNone/>
            </a:pPr>
            <a:r>
              <a:rPr lang="en-US" sz="1800" b="0" strike="noStrike" spc="-1">
                <a:solidFill>
                  <a:srgbClr val="000000"/>
                </a:solidFill>
                <a:latin typeface="Times New Roman"/>
                <a:ea typeface="DejaVu Sans"/>
              </a:rPr>
              <a:t>t : the number of leaves of a FORS tree</a:t>
            </a:r>
            <a:endParaRPr lang="en-US" sz="1800" b="0" strike="noStrike" spc="-1">
              <a:latin typeface="Arial"/>
            </a:endParaRP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3" name="Dikdörtgen 4"/>
          <p:cNvSpPr/>
          <p:nvPr/>
        </p:nvSpPr>
        <p:spPr>
          <a:xfrm>
            <a:off x="0" y="6486120"/>
            <a:ext cx="9143280" cy="179640"/>
          </a:xfrm>
          <a:prstGeom prst="rect">
            <a:avLst/>
          </a:prstGeom>
          <a:solidFill>
            <a:srgbClr val="D9D9D9"/>
          </a:solidFill>
          <a:ln>
            <a:solidFill>
              <a:srgbClr val="ECECEC"/>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tabLst>
                <a:tab pos="0" algn="l"/>
              </a:tabLst>
            </a:pPr>
            <a:r>
              <a:rPr lang="tr-TR" sz="1200" b="0" strike="noStrike" spc="-1">
                <a:solidFill>
                  <a:srgbClr val="BE4343"/>
                </a:solidFill>
                <a:latin typeface="Times New Roman"/>
                <a:ea typeface="DejaVu Sans"/>
              </a:rPr>
              <a:t>Halil İbrahim Kaplan</a:t>
            </a:r>
            <a:endParaRPr lang="en-US" sz="1200" b="0" strike="noStrike" spc="-1">
              <a:latin typeface="Arial"/>
            </a:endParaRPr>
          </a:p>
        </p:txBody>
      </p:sp>
      <p:sp>
        <p:nvSpPr>
          <p:cNvPr id="834" name="Dikdörtgen 5"/>
          <p:cNvSpPr/>
          <p:nvPr/>
        </p:nvSpPr>
        <p:spPr>
          <a:xfrm>
            <a:off x="0" y="6666480"/>
            <a:ext cx="9143280" cy="190800"/>
          </a:xfrm>
          <a:prstGeom prst="rect">
            <a:avLst/>
          </a:prstGeom>
          <a:solidFill>
            <a:srgbClr val="B01000"/>
          </a:solidFill>
          <a:ln>
            <a:solidFill>
              <a:srgbClr val="B01001"/>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tabLst>
                <a:tab pos="0" algn="l"/>
              </a:tabLst>
            </a:pPr>
            <a:r>
              <a:rPr lang="tr-TR" sz="1200" b="0" strike="noStrike" spc="-1">
                <a:solidFill>
                  <a:srgbClr val="FFFFFF"/>
                </a:solidFill>
                <a:latin typeface="Times New Roman"/>
                <a:ea typeface="DejaVu Sans"/>
              </a:rPr>
              <a:t>Hash Based Signatures</a:t>
            </a:r>
            <a:endParaRPr lang="en-US" sz="1200" b="0" strike="noStrike" spc="-1">
              <a:latin typeface="Arial"/>
            </a:endParaRPr>
          </a:p>
        </p:txBody>
      </p:sp>
      <p:grpSp>
        <p:nvGrpSpPr>
          <p:cNvPr id="835" name="Grup 9"/>
          <p:cNvGrpSpPr/>
          <p:nvPr/>
        </p:nvGrpSpPr>
        <p:grpSpPr>
          <a:xfrm>
            <a:off x="0" y="-26640"/>
            <a:ext cx="9143280" cy="621000"/>
            <a:chOff x="0" y="-26640"/>
            <a:chExt cx="9143280" cy="621000"/>
          </a:xfrm>
        </p:grpSpPr>
        <p:sp>
          <p:nvSpPr>
            <p:cNvPr id="836" name="Dikdörtgen 11"/>
            <p:cNvSpPr/>
            <p:nvPr/>
          </p:nvSpPr>
          <p:spPr>
            <a:xfrm>
              <a:off x="0" y="-1440"/>
              <a:ext cx="9143280" cy="570960"/>
            </a:xfrm>
            <a:prstGeom prst="rect">
              <a:avLst/>
            </a:prstGeom>
            <a:solidFill>
              <a:srgbClr val="D9D9D9"/>
            </a:solidFill>
            <a:ln>
              <a:solidFill>
                <a:srgbClr val="D9D9D9"/>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pPr>
              <a:r>
                <a:rPr lang="tr-TR" sz="2100" b="0" strike="noStrike" spc="-1">
                  <a:solidFill>
                    <a:srgbClr val="C50000"/>
                  </a:solidFill>
                  <a:latin typeface="Times New Roman"/>
                  <a:ea typeface="DejaVu Sans"/>
                </a:rPr>
                <a:t> SPHINCS+</a:t>
              </a:r>
              <a:endParaRPr lang="en-US" sz="2100" b="0" strike="noStrike" spc="-1">
                <a:latin typeface="Arial"/>
              </a:endParaRPr>
            </a:p>
          </p:txBody>
        </p:sp>
        <p:pic>
          <p:nvPicPr>
            <p:cNvPr id="837" name="Resim 12"/>
            <p:cNvPicPr/>
            <p:nvPr/>
          </p:nvPicPr>
          <p:blipFill>
            <a:blip r:embed="rId3"/>
            <a:stretch/>
          </p:blipFill>
          <p:spPr>
            <a:xfrm>
              <a:off x="8335440" y="-26640"/>
              <a:ext cx="613440" cy="621000"/>
            </a:xfrm>
            <a:prstGeom prst="rect">
              <a:avLst/>
            </a:prstGeom>
            <a:ln w="0">
              <a:noFill/>
            </a:ln>
          </p:spPr>
        </p:pic>
      </p:grpSp>
      <p:pic>
        <p:nvPicPr>
          <p:cNvPr id="838" name="Resim 2"/>
          <p:cNvPicPr/>
          <p:nvPr/>
        </p:nvPicPr>
        <p:blipFill>
          <a:blip r:embed="rId4"/>
          <a:stretch/>
        </p:blipFill>
        <p:spPr>
          <a:xfrm>
            <a:off x="1011240" y="1549440"/>
            <a:ext cx="7120800" cy="2381400"/>
          </a:xfrm>
          <a:prstGeom prst="rect">
            <a:avLst/>
          </a:prstGeom>
          <a:ln w="0">
            <a:noFill/>
          </a:ln>
        </p:spPr>
      </p:pic>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 name="Dikdörtgen 4"/>
          <p:cNvSpPr/>
          <p:nvPr/>
        </p:nvSpPr>
        <p:spPr>
          <a:xfrm>
            <a:off x="0" y="6486120"/>
            <a:ext cx="9143280" cy="179640"/>
          </a:xfrm>
          <a:prstGeom prst="rect">
            <a:avLst/>
          </a:prstGeom>
          <a:solidFill>
            <a:srgbClr val="D9D9D9"/>
          </a:solidFill>
          <a:ln>
            <a:solidFill>
              <a:srgbClr val="ECECEC"/>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tabLst>
                <a:tab pos="0" algn="l"/>
              </a:tabLst>
            </a:pPr>
            <a:r>
              <a:rPr lang="tr-TR" sz="1200" b="0" strike="noStrike" spc="-1">
                <a:solidFill>
                  <a:srgbClr val="BE4343"/>
                </a:solidFill>
                <a:latin typeface="Times New Roman"/>
                <a:ea typeface="DejaVu Sans"/>
              </a:rPr>
              <a:t>Halil İbrahim Kaplan</a:t>
            </a:r>
            <a:endParaRPr lang="en-US" sz="1200" b="0" strike="noStrike" spc="-1">
              <a:latin typeface="Arial"/>
            </a:endParaRPr>
          </a:p>
        </p:txBody>
      </p:sp>
      <p:sp>
        <p:nvSpPr>
          <p:cNvPr id="840" name="Dikdörtgen 5"/>
          <p:cNvSpPr/>
          <p:nvPr/>
        </p:nvSpPr>
        <p:spPr>
          <a:xfrm>
            <a:off x="0" y="6666480"/>
            <a:ext cx="9143280" cy="190800"/>
          </a:xfrm>
          <a:prstGeom prst="rect">
            <a:avLst/>
          </a:prstGeom>
          <a:solidFill>
            <a:srgbClr val="B01000"/>
          </a:solidFill>
          <a:ln>
            <a:solidFill>
              <a:srgbClr val="B01001"/>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tabLst>
                <a:tab pos="0" algn="l"/>
              </a:tabLst>
            </a:pPr>
            <a:r>
              <a:rPr lang="tr-TR" sz="1200" b="0" strike="noStrike" spc="-1">
                <a:solidFill>
                  <a:srgbClr val="FFFFFF"/>
                </a:solidFill>
                <a:latin typeface="Times New Roman"/>
                <a:ea typeface="DejaVu Sans"/>
              </a:rPr>
              <a:t>Hash Based Signatures</a:t>
            </a:r>
            <a:endParaRPr lang="en-US" sz="1200" b="0" strike="noStrike" spc="-1">
              <a:latin typeface="Arial"/>
            </a:endParaRPr>
          </a:p>
        </p:txBody>
      </p:sp>
      <p:grpSp>
        <p:nvGrpSpPr>
          <p:cNvPr id="841" name="Grup 9"/>
          <p:cNvGrpSpPr/>
          <p:nvPr/>
        </p:nvGrpSpPr>
        <p:grpSpPr>
          <a:xfrm>
            <a:off x="0" y="-26640"/>
            <a:ext cx="9143280" cy="621000"/>
            <a:chOff x="0" y="-26640"/>
            <a:chExt cx="9143280" cy="621000"/>
          </a:xfrm>
        </p:grpSpPr>
        <p:sp>
          <p:nvSpPr>
            <p:cNvPr id="842" name="Dikdörtgen 11"/>
            <p:cNvSpPr/>
            <p:nvPr/>
          </p:nvSpPr>
          <p:spPr>
            <a:xfrm>
              <a:off x="0" y="-1440"/>
              <a:ext cx="9143280" cy="570960"/>
            </a:xfrm>
            <a:prstGeom prst="rect">
              <a:avLst/>
            </a:prstGeom>
            <a:solidFill>
              <a:srgbClr val="D9D9D9"/>
            </a:solidFill>
            <a:ln>
              <a:solidFill>
                <a:srgbClr val="D9D9D9"/>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pPr>
              <a:r>
                <a:rPr lang="tr-TR" sz="2100" b="0" strike="noStrike" spc="-1">
                  <a:solidFill>
                    <a:srgbClr val="C50000"/>
                  </a:solidFill>
                  <a:latin typeface="Times New Roman"/>
                  <a:ea typeface="DejaVu Sans"/>
                </a:rPr>
                <a:t> SPHINCS+</a:t>
              </a:r>
              <a:endParaRPr lang="en-US" sz="2100" b="0" strike="noStrike" spc="-1">
                <a:latin typeface="Arial"/>
              </a:endParaRPr>
            </a:p>
          </p:txBody>
        </p:sp>
        <p:pic>
          <p:nvPicPr>
            <p:cNvPr id="843" name="Resim 12"/>
            <p:cNvPicPr/>
            <p:nvPr/>
          </p:nvPicPr>
          <p:blipFill>
            <a:blip r:embed="rId3"/>
            <a:stretch/>
          </p:blipFill>
          <p:spPr>
            <a:xfrm>
              <a:off x="8335440" y="-26640"/>
              <a:ext cx="613440" cy="621000"/>
            </a:xfrm>
            <a:prstGeom prst="rect">
              <a:avLst/>
            </a:prstGeom>
            <a:ln w="0">
              <a:noFill/>
            </a:ln>
          </p:spPr>
        </p:pic>
      </p:grpSp>
      <p:pic>
        <p:nvPicPr>
          <p:cNvPr id="844" name="Resim 3"/>
          <p:cNvPicPr/>
          <p:nvPr/>
        </p:nvPicPr>
        <p:blipFill>
          <a:blip r:embed="rId4"/>
          <a:stretch/>
        </p:blipFill>
        <p:spPr>
          <a:xfrm>
            <a:off x="2904840" y="2075760"/>
            <a:ext cx="5429880" cy="2340000"/>
          </a:xfrm>
          <a:prstGeom prst="rect">
            <a:avLst/>
          </a:prstGeom>
          <a:ln w="0">
            <a:noFill/>
          </a:ln>
        </p:spPr>
      </p:pic>
      <p:sp>
        <p:nvSpPr>
          <p:cNvPr id="845" name="Düz Ok Bağlayıcısı 10"/>
          <p:cNvSpPr/>
          <p:nvPr/>
        </p:nvSpPr>
        <p:spPr>
          <a:xfrm flipV="1">
            <a:off x="4953960" y="2366640"/>
            <a:ext cx="368280" cy="360"/>
          </a:xfrm>
          <a:custGeom>
            <a:avLst/>
            <a:gdLst/>
            <a:ahLst/>
            <a:cxnLst/>
            <a:rect l="l" t="t" r="r" b="b"/>
            <a:pathLst>
              <a:path w="21600" h="21600">
                <a:moveTo>
                  <a:pt x="0" y="0"/>
                </a:moveTo>
                <a:lnTo>
                  <a:pt x="21600" y="21600"/>
                </a:lnTo>
              </a:path>
            </a:pathLst>
          </a:custGeom>
          <a:noFill/>
          <a:ln>
            <a:solidFill>
              <a:srgbClr val="00B050"/>
            </a:solidFill>
            <a:tailEnd type="triangle" w="med" len="med"/>
          </a:ln>
        </p:spPr>
        <p:style>
          <a:lnRef idx="1">
            <a:schemeClr val="accent1"/>
          </a:lnRef>
          <a:fillRef idx="0">
            <a:schemeClr val="accent1"/>
          </a:fillRef>
          <a:effectRef idx="0">
            <a:schemeClr val="accent1"/>
          </a:effectRef>
          <a:fontRef idx="minor"/>
        </p:style>
      </p:sp>
      <p:sp>
        <p:nvSpPr>
          <p:cNvPr id="846" name="Metin kutusu 13"/>
          <p:cNvSpPr/>
          <p:nvPr/>
        </p:nvSpPr>
        <p:spPr>
          <a:xfrm>
            <a:off x="5322600" y="2229480"/>
            <a:ext cx="3615120" cy="272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tr-TR" sz="1200" b="0" strike="noStrike" spc="-1">
                <a:solidFill>
                  <a:srgbClr val="00B050"/>
                </a:solidFill>
                <a:latin typeface="Times New Roman"/>
                <a:ea typeface="DejaVu Sans"/>
              </a:rPr>
              <a:t>Used in generation WOTS+ and FORS privete keys.</a:t>
            </a:r>
            <a:endParaRPr lang="en-US" sz="1200" b="0" strike="noStrike" spc="-1">
              <a:latin typeface="Arial"/>
            </a:endParaRPr>
          </a:p>
        </p:txBody>
      </p:sp>
      <p:sp>
        <p:nvSpPr>
          <p:cNvPr id="847" name="Düz Ok Bağlayıcısı 14"/>
          <p:cNvSpPr/>
          <p:nvPr/>
        </p:nvSpPr>
        <p:spPr>
          <a:xfrm flipH="1">
            <a:off x="2520720" y="2926080"/>
            <a:ext cx="321480" cy="360"/>
          </a:xfrm>
          <a:custGeom>
            <a:avLst/>
            <a:gdLst/>
            <a:ahLst/>
            <a:cxnLst/>
            <a:rect l="l" t="t" r="r" b="b"/>
            <a:pathLst>
              <a:path w="21600" h="21600">
                <a:moveTo>
                  <a:pt x="0" y="0"/>
                </a:moveTo>
                <a:lnTo>
                  <a:pt x="21600" y="21600"/>
                </a:lnTo>
              </a:path>
            </a:pathLst>
          </a:custGeom>
          <a:noFill/>
          <a:ln>
            <a:solidFill>
              <a:srgbClr val="00B050"/>
            </a:solidFill>
            <a:tailEnd type="triangle" w="med" len="med"/>
          </a:ln>
        </p:spPr>
        <p:style>
          <a:lnRef idx="1">
            <a:schemeClr val="accent1"/>
          </a:lnRef>
          <a:fillRef idx="0">
            <a:schemeClr val="accent1"/>
          </a:fillRef>
          <a:effectRef idx="0">
            <a:schemeClr val="accent1"/>
          </a:effectRef>
          <a:fontRef idx="minor"/>
        </p:style>
      </p:sp>
      <p:sp>
        <p:nvSpPr>
          <p:cNvPr id="848" name="Metin kutusu 15"/>
          <p:cNvSpPr/>
          <p:nvPr/>
        </p:nvSpPr>
        <p:spPr>
          <a:xfrm>
            <a:off x="97560" y="2695320"/>
            <a:ext cx="2423520" cy="460211"/>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r>
              <a:rPr lang="tr-TR" sz="1200" b="0" strike="noStrike" spc="-1" dirty="0" err="1">
                <a:solidFill>
                  <a:srgbClr val="00B050"/>
                </a:solidFill>
                <a:latin typeface="Times New Roman"/>
                <a:ea typeface="DejaVu Sans"/>
              </a:rPr>
              <a:t>Used</a:t>
            </a:r>
            <a:r>
              <a:rPr lang="tr-TR" sz="1200" b="0" strike="noStrike" spc="-1" dirty="0">
                <a:solidFill>
                  <a:srgbClr val="00B050"/>
                </a:solidFill>
                <a:latin typeface="Times New Roman"/>
                <a:ea typeface="DejaVu Sans"/>
              </a:rPr>
              <a:t> in </a:t>
            </a:r>
            <a:r>
              <a:rPr lang="tr-TR" sz="1200" b="0" strike="noStrike" spc="-1" dirty="0" err="1">
                <a:solidFill>
                  <a:srgbClr val="00B050"/>
                </a:solidFill>
                <a:latin typeface="Times New Roman"/>
                <a:ea typeface="DejaVu Sans"/>
              </a:rPr>
              <a:t>generation</a:t>
            </a:r>
            <a:r>
              <a:rPr lang="tr-TR" sz="1200" b="0" strike="noStrike" spc="-1" dirty="0">
                <a:solidFill>
                  <a:srgbClr val="00B050"/>
                </a:solidFill>
                <a:latin typeface="Times New Roman"/>
                <a:ea typeface="DejaVu Sans"/>
              </a:rPr>
              <a:t> </a:t>
            </a:r>
            <a:r>
              <a:rPr lang="tr-TR" sz="1200" b="0" strike="noStrike" spc="-1" dirty="0" err="1">
                <a:solidFill>
                  <a:srgbClr val="00B050"/>
                </a:solidFill>
                <a:latin typeface="Times New Roman"/>
                <a:ea typeface="DejaVu Sans"/>
              </a:rPr>
              <a:t>randomization</a:t>
            </a:r>
            <a:r>
              <a:rPr lang="tr-TR" sz="1200" b="0" strike="noStrike" spc="-1" dirty="0">
                <a:solidFill>
                  <a:srgbClr val="00B050"/>
                </a:solidFill>
                <a:latin typeface="Times New Roman"/>
                <a:ea typeface="DejaVu Sans"/>
              </a:rPr>
              <a:t> </a:t>
            </a:r>
            <a:r>
              <a:rPr lang="tr-TR" sz="1200" b="0" strike="noStrike" spc="-1" dirty="0" err="1">
                <a:solidFill>
                  <a:srgbClr val="00B050"/>
                </a:solidFill>
                <a:latin typeface="Times New Roman"/>
                <a:ea typeface="DejaVu Sans"/>
              </a:rPr>
              <a:t>value</a:t>
            </a:r>
            <a:r>
              <a:rPr lang="tr-TR" sz="1200" b="0" strike="noStrike" spc="-1" dirty="0">
                <a:solidFill>
                  <a:srgbClr val="00B050"/>
                </a:solidFill>
                <a:latin typeface="Times New Roman"/>
                <a:ea typeface="DejaVu Sans"/>
              </a:rPr>
              <a:t> </a:t>
            </a:r>
            <a:r>
              <a:rPr lang="tr-TR" sz="1200" spc="-1" dirty="0" err="1">
                <a:solidFill>
                  <a:srgbClr val="00B050"/>
                </a:solidFill>
                <a:latin typeface="Times New Roman"/>
                <a:ea typeface="DejaVu Sans"/>
              </a:rPr>
              <a:t>for</a:t>
            </a:r>
            <a:r>
              <a:rPr lang="tr-TR" sz="1200" spc="-1" dirty="0">
                <a:solidFill>
                  <a:srgbClr val="00B050"/>
                </a:solidFill>
                <a:latin typeface="Times New Roman"/>
                <a:ea typeface="DejaVu Sans"/>
              </a:rPr>
              <a:t> </a:t>
            </a:r>
            <a:r>
              <a:rPr lang="tr-TR" sz="1200" spc="-1" dirty="0" err="1">
                <a:solidFill>
                  <a:srgbClr val="00B050"/>
                </a:solidFill>
                <a:latin typeface="Times New Roman"/>
                <a:ea typeface="DejaVu Sans"/>
              </a:rPr>
              <a:t>randomized</a:t>
            </a:r>
            <a:r>
              <a:rPr lang="tr-TR" sz="1200" b="0" strike="noStrike" spc="-1" dirty="0">
                <a:solidFill>
                  <a:srgbClr val="00B050"/>
                </a:solidFill>
                <a:latin typeface="Times New Roman"/>
                <a:ea typeface="DejaVu Sans"/>
              </a:rPr>
              <a:t> </a:t>
            </a:r>
            <a:r>
              <a:rPr lang="tr-TR" sz="1200" b="0" strike="noStrike" spc="-1" dirty="0" err="1">
                <a:solidFill>
                  <a:srgbClr val="00B050"/>
                </a:solidFill>
                <a:latin typeface="Times New Roman"/>
                <a:ea typeface="DejaVu Sans"/>
              </a:rPr>
              <a:t>message</a:t>
            </a:r>
            <a:r>
              <a:rPr lang="tr-TR" sz="1200" b="0" strike="noStrike" spc="-1" dirty="0">
                <a:solidFill>
                  <a:srgbClr val="00B050"/>
                </a:solidFill>
                <a:latin typeface="Times New Roman"/>
                <a:ea typeface="DejaVu Sans"/>
              </a:rPr>
              <a:t> </a:t>
            </a:r>
            <a:r>
              <a:rPr lang="tr-TR" sz="1200" b="0" strike="noStrike" spc="-1" dirty="0" err="1">
                <a:solidFill>
                  <a:srgbClr val="00B050"/>
                </a:solidFill>
                <a:latin typeface="Times New Roman"/>
                <a:ea typeface="DejaVu Sans"/>
              </a:rPr>
              <a:t>hash</a:t>
            </a:r>
            <a:endParaRPr lang="en-US" sz="1200" b="0" strike="noStrike" spc="-1" dirty="0" err="1">
              <a:latin typeface="Arial"/>
            </a:endParaRPr>
          </a:p>
        </p:txBody>
      </p:sp>
      <p:sp>
        <p:nvSpPr>
          <p:cNvPr id="849" name="Metin kutusu 16"/>
          <p:cNvSpPr/>
          <p:nvPr/>
        </p:nvSpPr>
        <p:spPr>
          <a:xfrm>
            <a:off x="3126960" y="4458240"/>
            <a:ext cx="1662120" cy="272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tr-TR" sz="1200" b="0" strike="noStrike" spc="-1">
                <a:solidFill>
                  <a:srgbClr val="5604F8"/>
                </a:solidFill>
                <a:latin typeface="Times New Roman"/>
                <a:ea typeface="DejaVu Sans"/>
              </a:rPr>
              <a:t>SPHINCS+ secret key</a:t>
            </a:r>
            <a:endParaRPr lang="en-US" sz="1200" b="0" strike="noStrike" spc="-1">
              <a:latin typeface="Arial"/>
            </a:endParaRPr>
          </a:p>
        </p:txBody>
      </p:sp>
      <p:sp>
        <p:nvSpPr>
          <p:cNvPr id="850" name="Metin kutusu 17"/>
          <p:cNvSpPr/>
          <p:nvPr/>
        </p:nvSpPr>
        <p:spPr>
          <a:xfrm>
            <a:off x="6553800" y="3937320"/>
            <a:ext cx="1662120" cy="272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tr-TR" sz="1200" b="0" strike="noStrike" spc="-1">
                <a:solidFill>
                  <a:srgbClr val="5604F8"/>
                </a:solidFill>
                <a:latin typeface="Times New Roman"/>
                <a:ea typeface="DejaVu Sans"/>
              </a:rPr>
              <a:t>SPHINCS+ public key</a:t>
            </a:r>
            <a:endParaRPr lang="en-US" sz="1200" b="0" strike="noStrike" spc="-1">
              <a:latin typeface="Arial"/>
            </a:endParaRP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1" name="Dikdörtgen 4"/>
          <p:cNvSpPr/>
          <p:nvPr/>
        </p:nvSpPr>
        <p:spPr>
          <a:xfrm>
            <a:off x="0" y="6486120"/>
            <a:ext cx="9143280" cy="179640"/>
          </a:xfrm>
          <a:prstGeom prst="rect">
            <a:avLst/>
          </a:prstGeom>
          <a:solidFill>
            <a:srgbClr val="D9D9D9"/>
          </a:solidFill>
          <a:ln>
            <a:solidFill>
              <a:srgbClr val="ECECEC"/>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tabLst>
                <a:tab pos="0" algn="l"/>
              </a:tabLst>
            </a:pPr>
            <a:r>
              <a:rPr lang="tr-TR" sz="1200" b="0" strike="noStrike" spc="-1">
                <a:solidFill>
                  <a:srgbClr val="BE4343"/>
                </a:solidFill>
                <a:latin typeface="Times New Roman"/>
                <a:ea typeface="DejaVu Sans"/>
              </a:rPr>
              <a:t>Halil İbrahim Kaplan</a:t>
            </a:r>
            <a:endParaRPr lang="en-US" sz="1200" b="0" strike="noStrike" spc="-1">
              <a:latin typeface="Arial"/>
            </a:endParaRPr>
          </a:p>
        </p:txBody>
      </p:sp>
      <p:sp>
        <p:nvSpPr>
          <p:cNvPr id="852" name="Dikdörtgen 5"/>
          <p:cNvSpPr/>
          <p:nvPr/>
        </p:nvSpPr>
        <p:spPr>
          <a:xfrm>
            <a:off x="0" y="6666480"/>
            <a:ext cx="9143280" cy="190800"/>
          </a:xfrm>
          <a:prstGeom prst="rect">
            <a:avLst/>
          </a:prstGeom>
          <a:solidFill>
            <a:srgbClr val="B01000"/>
          </a:solidFill>
          <a:ln>
            <a:solidFill>
              <a:srgbClr val="B01001"/>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tabLst>
                <a:tab pos="0" algn="l"/>
              </a:tabLst>
            </a:pPr>
            <a:r>
              <a:rPr lang="tr-TR" sz="1200" b="0" strike="noStrike" spc="-1">
                <a:solidFill>
                  <a:srgbClr val="FFFFFF"/>
                </a:solidFill>
                <a:latin typeface="Times New Roman"/>
                <a:ea typeface="DejaVu Sans"/>
              </a:rPr>
              <a:t>Hash Based Signatures</a:t>
            </a:r>
            <a:endParaRPr lang="en-US" sz="1200" b="0" strike="noStrike" spc="-1">
              <a:latin typeface="Arial"/>
            </a:endParaRPr>
          </a:p>
        </p:txBody>
      </p:sp>
      <p:grpSp>
        <p:nvGrpSpPr>
          <p:cNvPr id="853" name="Grup 9"/>
          <p:cNvGrpSpPr/>
          <p:nvPr/>
        </p:nvGrpSpPr>
        <p:grpSpPr>
          <a:xfrm>
            <a:off x="0" y="-26640"/>
            <a:ext cx="9143280" cy="621000"/>
            <a:chOff x="0" y="-26640"/>
            <a:chExt cx="9143280" cy="621000"/>
          </a:xfrm>
        </p:grpSpPr>
        <p:sp>
          <p:nvSpPr>
            <p:cNvPr id="854" name="Dikdörtgen 11"/>
            <p:cNvSpPr/>
            <p:nvPr/>
          </p:nvSpPr>
          <p:spPr>
            <a:xfrm>
              <a:off x="0" y="-1440"/>
              <a:ext cx="9143280" cy="570960"/>
            </a:xfrm>
            <a:prstGeom prst="rect">
              <a:avLst/>
            </a:prstGeom>
            <a:solidFill>
              <a:srgbClr val="D9D9D9"/>
            </a:solidFill>
            <a:ln>
              <a:solidFill>
                <a:srgbClr val="D9D9D9"/>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pPr>
              <a:r>
                <a:rPr lang="tr-TR" sz="2100" b="0" strike="noStrike" spc="-1">
                  <a:solidFill>
                    <a:srgbClr val="C50000"/>
                  </a:solidFill>
                  <a:latin typeface="Times New Roman"/>
                  <a:ea typeface="DejaVu Sans"/>
                </a:rPr>
                <a:t> SPHINCS+</a:t>
              </a:r>
              <a:endParaRPr lang="en-US" sz="2100" b="0" strike="noStrike" spc="-1">
                <a:latin typeface="Arial"/>
              </a:endParaRPr>
            </a:p>
          </p:txBody>
        </p:sp>
        <p:pic>
          <p:nvPicPr>
            <p:cNvPr id="855" name="Resim 12"/>
            <p:cNvPicPr/>
            <p:nvPr/>
          </p:nvPicPr>
          <p:blipFill>
            <a:blip r:embed="rId3"/>
            <a:stretch/>
          </p:blipFill>
          <p:spPr>
            <a:xfrm>
              <a:off x="8335440" y="-26640"/>
              <a:ext cx="613440" cy="621000"/>
            </a:xfrm>
            <a:prstGeom prst="rect">
              <a:avLst/>
            </a:prstGeom>
            <a:ln w="0">
              <a:noFill/>
            </a:ln>
          </p:spPr>
        </p:pic>
      </p:grpSp>
      <p:pic>
        <p:nvPicPr>
          <p:cNvPr id="856" name="Resim 7"/>
          <p:cNvPicPr/>
          <p:nvPr/>
        </p:nvPicPr>
        <p:blipFill>
          <a:blip r:embed="rId4"/>
          <a:stretch/>
        </p:blipFill>
        <p:spPr>
          <a:xfrm>
            <a:off x="191520" y="1004760"/>
            <a:ext cx="6885720" cy="4761360"/>
          </a:xfrm>
          <a:prstGeom prst="rect">
            <a:avLst/>
          </a:prstGeom>
          <a:ln w="0">
            <a:noFill/>
          </a:ln>
        </p:spPr>
      </p:pic>
      <p:sp>
        <p:nvSpPr>
          <p:cNvPr id="857" name="Düz Ok Bağlayıcısı 8"/>
          <p:cNvSpPr/>
          <p:nvPr/>
        </p:nvSpPr>
        <p:spPr>
          <a:xfrm flipV="1">
            <a:off x="2744640" y="2112840"/>
            <a:ext cx="368280" cy="360"/>
          </a:xfrm>
          <a:custGeom>
            <a:avLst/>
            <a:gdLst/>
            <a:ahLst/>
            <a:cxnLst/>
            <a:rect l="l" t="t" r="r" b="b"/>
            <a:pathLst>
              <a:path w="21600" h="21600">
                <a:moveTo>
                  <a:pt x="0" y="0"/>
                </a:moveTo>
                <a:lnTo>
                  <a:pt x="21600" y="21600"/>
                </a:lnTo>
              </a:path>
            </a:pathLst>
          </a:custGeom>
          <a:noFill/>
          <a:ln>
            <a:solidFill>
              <a:srgbClr val="00B050"/>
            </a:solidFill>
            <a:tailEnd type="triangle" w="med" len="med"/>
          </a:ln>
        </p:spPr>
        <p:style>
          <a:lnRef idx="1">
            <a:schemeClr val="accent1"/>
          </a:lnRef>
          <a:fillRef idx="0">
            <a:schemeClr val="accent1"/>
          </a:fillRef>
          <a:effectRef idx="0">
            <a:schemeClr val="accent1"/>
          </a:effectRef>
          <a:fontRef idx="minor"/>
        </p:style>
      </p:sp>
      <p:sp>
        <p:nvSpPr>
          <p:cNvPr id="858" name="Metin kutusu 10"/>
          <p:cNvSpPr/>
          <p:nvPr/>
        </p:nvSpPr>
        <p:spPr>
          <a:xfrm>
            <a:off x="3113640" y="1976040"/>
            <a:ext cx="3615120" cy="272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tr-TR" sz="1200" b="0" strike="noStrike" spc="-1">
                <a:solidFill>
                  <a:srgbClr val="00B050"/>
                </a:solidFill>
                <a:latin typeface="Times New Roman"/>
                <a:ea typeface="DejaVu Sans"/>
              </a:rPr>
              <a:t>Give 0 to the adress</a:t>
            </a:r>
            <a:endParaRPr lang="en-US" sz="1200" b="0" strike="noStrike" spc="-1">
              <a:latin typeface="Arial"/>
            </a:endParaRPr>
          </a:p>
        </p:txBody>
      </p:sp>
      <p:sp>
        <p:nvSpPr>
          <p:cNvPr id="859" name="Düz Ok Bağlayıcısı 13"/>
          <p:cNvSpPr/>
          <p:nvPr/>
        </p:nvSpPr>
        <p:spPr>
          <a:xfrm flipV="1">
            <a:off x="3395160" y="3478320"/>
            <a:ext cx="368280" cy="360"/>
          </a:xfrm>
          <a:custGeom>
            <a:avLst/>
            <a:gdLst/>
            <a:ahLst/>
            <a:cxnLst/>
            <a:rect l="l" t="t" r="r" b="b"/>
            <a:pathLst>
              <a:path w="21600" h="21600">
                <a:moveTo>
                  <a:pt x="0" y="0"/>
                </a:moveTo>
                <a:lnTo>
                  <a:pt x="21600" y="21600"/>
                </a:lnTo>
              </a:path>
            </a:pathLst>
          </a:custGeom>
          <a:noFill/>
          <a:ln>
            <a:solidFill>
              <a:srgbClr val="00B050"/>
            </a:solidFill>
            <a:tailEnd type="triangle" w="med" len="med"/>
          </a:ln>
        </p:spPr>
        <p:style>
          <a:lnRef idx="1">
            <a:schemeClr val="accent1"/>
          </a:lnRef>
          <a:fillRef idx="0">
            <a:schemeClr val="accent1"/>
          </a:fillRef>
          <a:effectRef idx="0">
            <a:schemeClr val="accent1"/>
          </a:effectRef>
          <a:fontRef idx="minor"/>
        </p:style>
      </p:sp>
      <p:sp>
        <p:nvSpPr>
          <p:cNvPr id="860" name="Metin kutusu 14"/>
          <p:cNvSpPr/>
          <p:nvPr/>
        </p:nvSpPr>
        <p:spPr>
          <a:xfrm>
            <a:off x="3763800" y="3341160"/>
            <a:ext cx="1938960" cy="272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tr-TR" sz="1200" b="0" strike="noStrike" spc="-1">
                <a:solidFill>
                  <a:srgbClr val="00B050"/>
                </a:solidFill>
                <a:latin typeface="Times New Roman"/>
                <a:ea typeface="DejaVu Sans"/>
              </a:rPr>
              <a:t>Generate random number R</a:t>
            </a:r>
            <a:endParaRPr lang="en-US" sz="1200" b="0" strike="noStrike" spc="-1">
              <a:latin typeface="Arial"/>
            </a:endParaRPr>
          </a:p>
        </p:txBody>
      </p:sp>
      <p:sp>
        <p:nvSpPr>
          <p:cNvPr id="861" name="Sağ Köşeli Ayraç 1"/>
          <p:cNvSpPr/>
          <p:nvPr/>
        </p:nvSpPr>
        <p:spPr>
          <a:xfrm>
            <a:off x="6274080" y="4390920"/>
            <a:ext cx="71640" cy="632880"/>
          </a:xfrm>
          <a:prstGeom prst="rightBracket">
            <a:avLst>
              <a:gd name="adj" fmla="val 8333"/>
            </a:avLst>
          </a:prstGeom>
          <a:noFill/>
          <a:ln>
            <a:solidFill>
              <a:srgbClr val="00B050"/>
            </a:solidFill>
          </a:ln>
        </p:spPr>
        <p:style>
          <a:lnRef idx="1">
            <a:schemeClr val="accent1"/>
          </a:lnRef>
          <a:fillRef idx="0">
            <a:schemeClr val="accent1"/>
          </a:fillRef>
          <a:effectRef idx="0">
            <a:schemeClr val="accent1"/>
          </a:effectRef>
          <a:fontRef idx="minor"/>
        </p:style>
      </p:sp>
      <p:sp>
        <p:nvSpPr>
          <p:cNvPr id="862" name="Metin kutusu 15"/>
          <p:cNvSpPr/>
          <p:nvPr/>
        </p:nvSpPr>
        <p:spPr>
          <a:xfrm>
            <a:off x="6395760" y="4569480"/>
            <a:ext cx="1938960" cy="272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tr-TR" sz="1200" b="0" strike="noStrike" spc="-1">
                <a:solidFill>
                  <a:srgbClr val="00B050"/>
                </a:solidFill>
                <a:latin typeface="Times New Roman"/>
                <a:ea typeface="DejaVu Sans"/>
              </a:rPr>
              <a:t>split digest into 3 parts  </a:t>
            </a:r>
            <a:endParaRPr lang="en-US" sz="1200" b="0" strike="noStrike" spc="-1">
              <a:latin typeface="Arial"/>
            </a:endParaRPr>
          </a:p>
        </p:txBody>
      </p:sp>
      <p:sp>
        <p:nvSpPr>
          <p:cNvPr id="2" name="Sağ Köşeli Ayraç 1">
            <a:extLst>
              <a:ext uri="{FF2B5EF4-FFF2-40B4-BE49-F238E27FC236}">
                <a16:creationId xmlns:a16="http://schemas.microsoft.com/office/drawing/2014/main" id="{7E93901F-101E-C8B3-28CB-42E65595F351}"/>
              </a:ext>
            </a:extLst>
          </p:cNvPr>
          <p:cNvSpPr/>
          <p:nvPr/>
        </p:nvSpPr>
        <p:spPr>
          <a:xfrm>
            <a:off x="2891543" y="2420871"/>
            <a:ext cx="71640" cy="632880"/>
          </a:xfrm>
          <a:prstGeom prst="rightBracket">
            <a:avLst>
              <a:gd name="adj" fmla="val 8333"/>
            </a:avLst>
          </a:prstGeom>
          <a:noFill/>
          <a:ln>
            <a:solidFill>
              <a:srgbClr val="00B050"/>
            </a:solidFill>
          </a:ln>
        </p:spPr>
        <p:style>
          <a:lnRef idx="1">
            <a:schemeClr val="accent1"/>
          </a:lnRef>
          <a:fillRef idx="0">
            <a:schemeClr val="accent1"/>
          </a:fillRef>
          <a:effectRef idx="0">
            <a:schemeClr val="accent1"/>
          </a:effectRef>
          <a:fontRef idx="minor"/>
        </p:style>
      </p:sp>
      <p:sp>
        <p:nvSpPr>
          <p:cNvPr id="3" name="Metin kutusu 15">
            <a:extLst>
              <a:ext uri="{FF2B5EF4-FFF2-40B4-BE49-F238E27FC236}">
                <a16:creationId xmlns:a16="http://schemas.microsoft.com/office/drawing/2014/main" id="{6636DEC2-6DA8-D8E6-1205-87D658A7BE23}"/>
              </a:ext>
            </a:extLst>
          </p:cNvPr>
          <p:cNvSpPr/>
          <p:nvPr/>
        </p:nvSpPr>
        <p:spPr>
          <a:xfrm>
            <a:off x="3013222" y="2599431"/>
            <a:ext cx="5140177" cy="275545"/>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buNone/>
            </a:pPr>
            <a:r>
              <a:rPr lang="tr-TR" sz="1200" b="0" strike="noStrike" spc="-1" dirty="0" err="1">
                <a:solidFill>
                  <a:srgbClr val="00B050"/>
                </a:solidFill>
                <a:latin typeface="Times New Roman"/>
                <a:ea typeface="DejaVu Sans"/>
              </a:rPr>
              <a:t>Gives</a:t>
            </a:r>
            <a:r>
              <a:rPr lang="tr-TR" sz="1200" b="0" strike="noStrike" spc="-1" dirty="0">
                <a:solidFill>
                  <a:srgbClr val="00B050"/>
                </a:solidFill>
                <a:latin typeface="Times New Roman"/>
                <a:ea typeface="DejaVu Sans"/>
              </a:rPr>
              <a:t> </a:t>
            </a:r>
            <a:r>
              <a:rPr lang="tr-TR" sz="1200" b="0" strike="noStrike" spc="-1" dirty="0" err="1">
                <a:solidFill>
                  <a:srgbClr val="00B050"/>
                </a:solidFill>
                <a:latin typeface="Times New Roman"/>
                <a:ea typeface="DejaVu Sans"/>
              </a:rPr>
              <a:t>option</a:t>
            </a:r>
            <a:r>
              <a:rPr lang="tr-TR" sz="1200" b="0" strike="noStrike" spc="-1" dirty="0">
                <a:solidFill>
                  <a:srgbClr val="00B050"/>
                </a:solidFill>
                <a:latin typeface="Times New Roman"/>
                <a:ea typeface="DejaVu Sans"/>
              </a:rPr>
              <a:t> </a:t>
            </a:r>
            <a:r>
              <a:rPr lang="tr-TR" sz="1200" b="0" strike="noStrike" spc="-1" dirty="0" err="1">
                <a:solidFill>
                  <a:srgbClr val="00B050"/>
                </a:solidFill>
                <a:latin typeface="Times New Roman"/>
                <a:ea typeface="DejaVu Sans"/>
              </a:rPr>
              <a:t>so</a:t>
            </a:r>
            <a:r>
              <a:rPr lang="tr-TR" sz="1200" b="0" strike="noStrike" spc="-1" dirty="0">
                <a:solidFill>
                  <a:srgbClr val="00B050"/>
                </a:solidFill>
                <a:latin typeface="Times New Roman"/>
                <a:ea typeface="DejaVu Sans"/>
              </a:rPr>
              <a:t> </a:t>
            </a:r>
            <a:r>
              <a:rPr lang="tr-TR" sz="1200" b="0" strike="noStrike" spc="-1" dirty="0" err="1">
                <a:solidFill>
                  <a:srgbClr val="00B050"/>
                </a:solidFill>
                <a:latin typeface="Times New Roman"/>
                <a:ea typeface="DejaVu Sans"/>
              </a:rPr>
              <a:t>that</a:t>
            </a:r>
            <a:r>
              <a:rPr lang="tr-TR" sz="1200" b="0" strike="noStrike" spc="-1" dirty="0">
                <a:solidFill>
                  <a:srgbClr val="00B050"/>
                </a:solidFill>
                <a:latin typeface="Times New Roman"/>
                <a:ea typeface="DejaVu Sans"/>
              </a:rPr>
              <a:t> </a:t>
            </a:r>
            <a:r>
              <a:rPr lang="tr-TR" sz="1200" b="0" strike="noStrike" spc="-1" dirty="0" err="1">
                <a:solidFill>
                  <a:srgbClr val="00B050"/>
                </a:solidFill>
                <a:latin typeface="Times New Roman"/>
                <a:ea typeface="DejaVu Sans"/>
              </a:rPr>
              <a:t>signiture</a:t>
            </a:r>
            <a:r>
              <a:rPr lang="tr-TR" sz="1200" b="0" strike="noStrike" spc="-1" dirty="0">
                <a:solidFill>
                  <a:srgbClr val="00B050"/>
                </a:solidFill>
                <a:latin typeface="Times New Roman"/>
                <a:ea typeface="DejaVu Sans"/>
              </a:rPr>
              <a:t> of </a:t>
            </a:r>
            <a:r>
              <a:rPr lang="tr-TR" sz="1200" b="0" strike="noStrike" spc="-1" dirty="0" err="1">
                <a:solidFill>
                  <a:srgbClr val="00B050"/>
                </a:solidFill>
                <a:latin typeface="Times New Roman"/>
                <a:ea typeface="DejaVu Sans"/>
              </a:rPr>
              <a:t>same</a:t>
            </a:r>
            <a:r>
              <a:rPr lang="tr-TR" sz="1200" b="0" strike="noStrike" spc="-1" dirty="0">
                <a:solidFill>
                  <a:srgbClr val="00B050"/>
                </a:solidFill>
                <a:latin typeface="Times New Roman"/>
                <a:ea typeface="DejaVu Sans"/>
              </a:rPr>
              <a:t> </a:t>
            </a:r>
            <a:r>
              <a:rPr lang="tr-TR" sz="1200" b="0" strike="noStrike" spc="-1" dirty="0" err="1">
                <a:solidFill>
                  <a:srgbClr val="00B050"/>
                </a:solidFill>
                <a:latin typeface="Times New Roman"/>
                <a:ea typeface="DejaVu Sans"/>
              </a:rPr>
              <a:t>message</a:t>
            </a:r>
            <a:r>
              <a:rPr lang="tr-TR" sz="1200" b="0" strike="noStrike" spc="-1" dirty="0">
                <a:solidFill>
                  <a:srgbClr val="00B050"/>
                </a:solidFill>
                <a:latin typeface="Times New Roman"/>
                <a:ea typeface="DejaVu Sans"/>
              </a:rPr>
              <a:t> </a:t>
            </a:r>
            <a:r>
              <a:rPr lang="tr-TR" sz="1200" b="0" strike="noStrike" spc="-1" dirty="0" err="1">
                <a:solidFill>
                  <a:srgbClr val="00B050"/>
                </a:solidFill>
                <a:latin typeface="Times New Roman"/>
                <a:ea typeface="DejaVu Sans"/>
              </a:rPr>
              <a:t>will</a:t>
            </a:r>
            <a:r>
              <a:rPr lang="tr-TR" sz="1200" b="0" strike="noStrike" spc="-1" dirty="0">
                <a:solidFill>
                  <a:srgbClr val="00B050"/>
                </a:solidFill>
                <a:latin typeface="Times New Roman"/>
                <a:ea typeface="DejaVu Sans"/>
              </a:rPr>
              <a:t> be </a:t>
            </a:r>
            <a:r>
              <a:rPr lang="tr-TR" sz="1200" b="0" strike="noStrike" spc="-1" dirty="0" err="1">
                <a:solidFill>
                  <a:srgbClr val="00B050"/>
                </a:solidFill>
                <a:latin typeface="Times New Roman"/>
                <a:ea typeface="DejaVu Sans"/>
              </a:rPr>
              <a:t>different</a:t>
            </a:r>
            <a:r>
              <a:rPr lang="tr-TR" sz="1200" b="0" strike="noStrike" spc="-1" dirty="0">
                <a:solidFill>
                  <a:srgbClr val="00B050"/>
                </a:solidFill>
                <a:latin typeface="Times New Roman"/>
                <a:ea typeface="DejaVu Sans"/>
              </a:rPr>
              <a:t> in </a:t>
            </a:r>
            <a:r>
              <a:rPr lang="tr-TR" sz="1200" b="0" strike="noStrike" spc="-1" dirty="0" err="1">
                <a:solidFill>
                  <a:srgbClr val="00B050"/>
                </a:solidFill>
                <a:latin typeface="Times New Roman"/>
                <a:ea typeface="DejaVu Sans"/>
              </a:rPr>
              <a:t>each</a:t>
            </a:r>
            <a:r>
              <a:rPr lang="tr-TR" sz="1200" b="0" strike="noStrike" spc="-1" dirty="0">
                <a:solidFill>
                  <a:srgbClr val="00B050"/>
                </a:solidFill>
                <a:latin typeface="Times New Roman"/>
                <a:ea typeface="DejaVu Sans"/>
              </a:rPr>
              <a:t> </a:t>
            </a:r>
            <a:r>
              <a:rPr lang="tr-TR" sz="1200" b="0" strike="noStrike" spc="-1" dirty="0" err="1">
                <a:solidFill>
                  <a:srgbClr val="00B050"/>
                </a:solidFill>
                <a:latin typeface="Times New Roman"/>
                <a:ea typeface="DejaVu Sans"/>
              </a:rPr>
              <a:t>sign</a:t>
            </a:r>
            <a:endParaRPr lang="en-US" sz="1200" b="0" strike="noStrike" spc="-1" dirty="0">
              <a:latin typeface="Arial"/>
            </a:endParaRP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3" name="Resim 3"/>
          <p:cNvPicPr/>
          <p:nvPr/>
        </p:nvPicPr>
        <p:blipFill>
          <a:blip r:embed="rId3"/>
          <a:stretch/>
        </p:blipFill>
        <p:spPr>
          <a:xfrm>
            <a:off x="281880" y="1243800"/>
            <a:ext cx="6990480" cy="4387680"/>
          </a:xfrm>
          <a:prstGeom prst="rect">
            <a:avLst/>
          </a:prstGeom>
          <a:ln w="0">
            <a:noFill/>
          </a:ln>
        </p:spPr>
      </p:pic>
      <p:grpSp>
        <p:nvGrpSpPr>
          <p:cNvPr id="864" name="Grup 10"/>
          <p:cNvGrpSpPr/>
          <p:nvPr/>
        </p:nvGrpSpPr>
        <p:grpSpPr>
          <a:xfrm>
            <a:off x="0" y="-26640"/>
            <a:ext cx="9143280" cy="621000"/>
            <a:chOff x="0" y="-26640"/>
            <a:chExt cx="9143280" cy="621000"/>
          </a:xfrm>
        </p:grpSpPr>
        <p:sp>
          <p:nvSpPr>
            <p:cNvPr id="865" name="Dikdörtgen 13"/>
            <p:cNvSpPr/>
            <p:nvPr/>
          </p:nvSpPr>
          <p:spPr>
            <a:xfrm>
              <a:off x="0" y="-1440"/>
              <a:ext cx="9143280" cy="570960"/>
            </a:xfrm>
            <a:prstGeom prst="rect">
              <a:avLst/>
            </a:prstGeom>
            <a:solidFill>
              <a:srgbClr val="D9D9D9"/>
            </a:solidFill>
            <a:ln>
              <a:solidFill>
                <a:srgbClr val="D9D9D9"/>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pPr>
              <a:r>
                <a:rPr lang="tr-TR" sz="2100" b="0" strike="noStrike" spc="-1">
                  <a:solidFill>
                    <a:srgbClr val="C50000"/>
                  </a:solidFill>
                  <a:latin typeface="Times New Roman"/>
                  <a:ea typeface="DejaVu Sans"/>
                </a:rPr>
                <a:t> SPHINCS+</a:t>
              </a:r>
              <a:endParaRPr lang="en-US" sz="2100" b="0" strike="noStrike" spc="-1">
                <a:latin typeface="Arial"/>
              </a:endParaRPr>
            </a:p>
          </p:txBody>
        </p:sp>
        <p:pic>
          <p:nvPicPr>
            <p:cNvPr id="866" name="Resim 14"/>
            <p:cNvPicPr/>
            <p:nvPr/>
          </p:nvPicPr>
          <p:blipFill>
            <a:blip r:embed="rId4"/>
            <a:stretch/>
          </p:blipFill>
          <p:spPr>
            <a:xfrm>
              <a:off x="8335440" y="-26640"/>
              <a:ext cx="613440" cy="621000"/>
            </a:xfrm>
            <a:prstGeom prst="rect">
              <a:avLst/>
            </a:prstGeom>
            <a:ln w="0">
              <a:noFill/>
            </a:ln>
          </p:spPr>
        </p:pic>
      </p:grpSp>
      <p:sp>
        <p:nvSpPr>
          <p:cNvPr id="867" name="Dikdörtgen 15"/>
          <p:cNvSpPr/>
          <p:nvPr/>
        </p:nvSpPr>
        <p:spPr>
          <a:xfrm>
            <a:off x="0" y="6486120"/>
            <a:ext cx="9143280" cy="179640"/>
          </a:xfrm>
          <a:prstGeom prst="rect">
            <a:avLst/>
          </a:prstGeom>
          <a:solidFill>
            <a:srgbClr val="D9D9D9"/>
          </a:solidFill>
          <a:ln>
            <a:solidFill>
              <a:srgbClr val="ECECEC"/>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tabLst>
                <a:tab pos="0" algn="l"/>
              </a:tabLst>
            </a:pPr>
            <a:r>
              <a:rPr lang="tr-TR" sz="1200" b="0" strike="noStrike" spc="-1">
                <a:solidFill>
                  <a:srgbClr val="BE4343"/>
                </a:solidFill>
                <a:latin typeface="Times New Roman"/>
                <a:ea typeface="DejaVu Sans"/>
              </a:rPr>
              <a:t>Halil İbrahim Kaplan</a:t>
            </a:r>
            <a:endParaRPr lang="en-US" sz="1200" b="0" strike="noStrike" spc="-1">
              <a:latin typeface="Arial"/>
            </a:endParaRPr>
          </a:p>
        </p:txBody>
      </p:sp>
      <p:sp>
        <p:nvSpPr>
          <p:cNvPr id="868" name="Dikdörtgen 16"/>
          <p:cNvSpPr/>
          <p:nvPr/>
        </p:nvSpPr>
        <p:spPr>
          <a:xfrm>
            <a:off x="0" y="6666480"/>
            <a:ext cx="9143280" cy="190800"/>
          </a:xfrm>
          <a:prstGeom prst="rect">
            <a:avLst/>
          </a:prstGeom>
          <a:solidFill>
            <a:srgbClr val="B01000"/>
          </a:solidFill>
          <a:ln>
            <a:solidFill>
              <a:srgbClr val="B01001"/>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tabLst>
                <a:tab pos="0" algn="l"/>
              </a:tabLst>
            </a:pPr>
            <a:r>
              <a:rPr lang="tr-TR" sz="1200" b="0" strike="noStrike" spc="-1">
                <a:solidFill>
                  <a:srgbClr val="FFFFFF"/>
                </a:solidFill>
                <a:latin typeface="Times New Roman"/>
                <a:ea typeface="DejaVu Sans"/>
              </a:rPr>
              <a:t>Hash Based Signatures</a:t>
            </a:r>
            <a:endParaRPr lang="en-US" sz="1200" b="0" strike="noStrike" spc="-1">
              <a:latin typeface="Arial"/>
            </a:endParaRP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6" name="Dikdörtgen 4"/>
          <p:cNvSpPr/>
          <p:nvPr/>
        </p:nvSpPr>
        <p:spPr>
          <a:xfrm>
            <a:off x="0" y="6486120"/>
            <a:ext cx="9143280" cy="179640"/>
          </a:xfrm>
          <a:prstGeom prst="rect">
            <a:avLst/>
          </a:prstGeom>
          <a:solidFill>
            <a:srgbClr val="D9D9D9"/>
          </a:solidFill>
          <a:ln>
            <a:solidFill>
              <a:srgbClr val="ECECEC"/>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tabLst>
                <a:tab pos="0" algn="l"/>
              </a:tabLst>
            </a:pPr>
            <a:r>
              <a:rPr lang="tr-TR" sz="1200" b="0" strike="noStrike" spc="-1">
                <a:solidFill>
                  <a:srgbClr val="BE4343"/>
                </a:solidFill>
                <a:latin typeface="Times New Roman"/>
                <a:ea typeface="DejaVu Sans"/>
              </a:rPr>
              <a:t>Halil İbrahim Kaplan</a:t>
            </a:r>
            <a:endParaRPr lang="en-US" sz="1200" b="0" strike="noStrike" spc="-1">
              <a:latin typeface="Arial"/>
            </a:endParaRPr>
          </a:p>
        </p:txBody>
      </p:sp>
      <p:sp>
        <p:nvSpPr>
          <p:cNvPr id="827" name="Dikdörtgen 5"/>
          <p:cNvSpPr/>
          <p:nvPr/>
        </p:nvSpPr>
        <p:spPr>
          <a:xfrm>
            <a:off x="0" y="6666480"/>
            <a:ext cx="9143280" cy="190800"/>
          </a:xfrm>
          <a:prstGeom prst="rect">
            <a:avLst/>
          </a:prstGeom>
          <a:solidFill>
            <a:srgbClr val="B01000"/>
          </a:solidFill>
          <a:ln>
            <a:solidFill>
              <a:srgbClr val="B01001"/>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tabLst>
                <a:tab pos="0" algn="l"/>
              </a:tabLst>
            </a:pPr>
            <a:r>
              <a:rPr lang="tr-TR" sz="1200" b="0" strike="noStrike" spc="-1">
                <a:solidFill>
                  <a:srgbClr val="FFFFFF"/>
                </a:solidFill>
                <a:latin typeface="Times New Roman"/>
                <a:ea typeface="DejaVu Sans"/>
              </a:rPr>
              <a:t>Hash Based Signatures</a:t>
            </a:r>
            <a:endParaRPr lang="en-US" sz="1200" b="0" strike="noStrike" spc="-1">
              <a:latin typeface="Arial"/>
            </a:endParaRPr>
          </a:p>
        </p:txBody>
      </p:sp>
      <p:grpSp>
        <p:nvGrpSpPr>
          <p:cNvPr id="828" name="Grup 9"/>
          <p:cNvGrpSpPr/>
          <p:nvPr/>
        </p:nvGrpSpPr>
        <p:grpSpPr>
          <a:xfrm>
            <a:off x="0" y="-26640"/>
            <a:ext cx="9143280" cy="621000"/>
            <a:chOff x="0" y="-26640"/>
            <a:chExt cx="9143280" cy="621000"/>
          </a:xfrm>
        </p:grpSpPr>
        <p:sp>
          <p:nvSpPr>
            <p:cNvPr id="829" name="Dikdörtgen 11"/>
            <p:cNvSpPr/>
            <p:nvPr/>
          </p:nvSpPr>
          <p:spPr>
            <a:xfrm>
              <a:off x="0" y="-1440"/>
              <a:ext cx="9143280" cy="570960"/>
            </a:xfrm>
            <a:prstGeom prst="rect">
              <a:avLst/>
            </a:prstGeom>
            <a:solidFill>
              <a:srgbClr val="D9D9D9"/>
            </a:solidFill>
            <a:ln>
              <a:solidFill>
                <a:srgbClr val="D9D9D9"/>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pPr>
              <a:r>
                <a:rPr lang="tr-TR" sz="2100" b="0" strike="noStrike" spc="-1" dirty="0">
                  <a:solidFill>
                    <a:srgbClr val="C50000"/>
                  </a:solidFill>
                  <a:latin typeface="Times New Roman"/>
                  <a:ea typeface="DejaVu Sans"/>
                </a:rPr>
                <a:t> SPHINCS+</a:t>
              </a:r>
              <a:endParaRPr lang="en-US" sz="2100" b="0" strike="noStrike" spc="-1" dirty="0">
                <a:latin typeface="Arial"/>
              </a:endParaRPr>
            </a:p>
          </p:txBody>
        </p:sp>
        <p:pic>
          <p:nvPicPr>
            <p:cNvPr id="830" name="Resim 12"/>
            <p:cNvPicPr/>
            <p:nvPr/>
          </p:nvPicPr>
          <p:blipFill>
            <a:blip r:embed="rId3"/>
            <a:stretch/>
          </p:blipFill>
          <p:spPr>
            <a:xfrm>
              <a:off x="8335440" y="-26640"/>
              <a:ext cx="613440" cy="621000"/>
            </a:xfrm>
            <a:prstGeom prst="rect">
              <a:avLst/>
            </a:prstGeom>
            <a:ln w="0">
              <a:noFill/>
            </a:ln>
          </p:spPr>
        </p:pic>
      </p:grpSp>
      <p:sp>
        <p:nvSpPr>
          <p:cNvPr id="831" name="Metin kutusu 16"/>
          <p:cNvSpPr/>
          <p:nvPr/>
        </p:nvSpPr>
        <p:spPr>
          <a:xfrm>
            <a:off x="3740400" y="4233240"/>
            <a:ext cx="1662120" cy="272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tr-TR" sz="1200" b="0" strike="noStrike" spc="-1">
                <a:solidFill>
                  <a:srgbClr val="5604F8"/>
                </a:solidFill>
                <a:latin typeface="Times New Roman"/>
                <a:ea typeface="DejaVu Sans"/>
              </a:rPr>
              <a:t>SPHINCS+ signature</a:t>
            </a:r>
            <a:endParaRPr lang="en-US" sz="1200" b="0" strike="noStrike" spc="-1">
              <a:latin typeface="Arial"/>
            </a:endParaRPr>
          </a:p>
        </p:txBody>
      </p:sp>
      <p:pic>
        <p:nvPicPr>
          <p:cNvPr id="832" name="Resim 1"/>
          <p:cNvPicPr/>
          <p:nvPr/>
        </p:nvPicPr>
        <p:blipFill>
          <a:blip r:embed="rId4"/>
          <a:stretch/>
        </p:blipFill>
        <p:spPr>
          <a:xfrm>
            <a:off x="1797840" y="1832040"/>
            <a:ext cx="5547600" cy="2220120"/>
          </a:xfrm>
          <a:prstGeom prst="rect">
            <a:avLst/>
          </a:prstGeom>
          <a:ln w="0">
            <a:noFill/>
          </a:ln>
        </p:spPr>
      </p:pic>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69" name="Grup 10"/>
          <p:cNvGrpSpPr/>
          <p:nvPr/>
        </p:nvGrpSpPr>
        <p:grpSpPr>
          <a:xfrm>
            <a:off x="0" y="-26640"/>
            <a:ext cx="9143280" cy="621000"/>
            <a:chOff x="0" y="-26640"/>
            <a:chExt cx="9143280" cy="621000"/>
          </a:xfrm>
        </p:grpSpPr>
        <p:sp>
          <p:nvSpPr>
            <p:cNvPr id="870" name="Dikdörtgen 13"/>
            <p:cNvSpPr/>
            <p:nvPr/>
          </p:nvSpPr>
          <p:spPr>
            <a:xfrm>
              <a:off x="0" y="-1440"/>
              <a:ext cx="9143280" cy="570960"/>
            </a:xfrm>
            <a:prstGeom prst="rect">
              <a:avLst/>
            </a:prstGeom>
            <a:solidFill>
              <a:srgbClr val="D9D9D9"/>
            </a:solidFill>
            <a:ln>
              <a:solidFill>
                <a:srgbClr val="D9D9D9"/>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pPr>
              <a:r>
                <a:rPr lang="tr-TR" sz="2100" b="0" strike="noStrike" spc="-1">
                  <a:solidFill>
                    <a:srgbClr val="C50000"/>
                  </a:solidFill>
                  <a:latin typeface="Times New Roman"/>
                  <a:ea typeface="DejaVu Sans"/>
                </a:rPr>
                <a:t> SPHINCS+</a:t>
              </a:r>
              <a:endParaRPr lang="en-US" sz="2100" b="0" strike="noStrike" spc="-1">
                <a:latin typeface="Arial"/>
              </a:endParaRPr>
            </a:p>
          </p:txBody>
        </p:sp>
        <p:pic>
          <p:nvPicPr>
            <p:cNvPr id="871" name="Resim 14"/>
            <p:cNvPicPr/>
            <p:nvPr/>
          </p:nvPicPr>
          <p:blipFill>
            <a:blip r:embed="rId3"/>
            <a:stretch/>
          </p:blipFill>
          <p:spPr>
            <a:xfrm>
              <a:off x="8335440" y="-26640"/>
              <a:ext cx="613440" cy="621000"/>
            </a:xfrm>
            <a:prstGeom prst="rect">
              <a:avLst/>
            </a:prstGeom>
            <a:ln w="0">
              <a:noFill/>
            </a:ln>
          </p:spPr>
        </p:pic>
      </p:grpSp>
      <p:sp>
        <p:nvSpPr>
          <p:cNvPr id="872" name="Dikdörtgen 15"/>
          <p:cNvSpPr/>
          <p:nvPr/>
        </p:nvSpPr>
        <p:spPr>
          <a:xfrm>
            <a:off x="0" y="6486120"/>
            <a:ext cx="9143280" cy="179640"/>
          </a:xfrm>
          <a:prstGeom prst="rect">
            <a:avLst/>
          </a:prstGeom>
          <a:solidFill>
            <a:srgbClr val="D9D9D9"/>
          </a:solidFill>
          <a:ln>
            <a:solidFill>
              <a:srgbClr val="ECECEC"/>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tabLst>
                <a:tab pos="0" algn="l"/>
              </a:tabLst>
            </a:pPr>
            <a:r>
              <a:rPr lang="tr-TR" sz="1200" b="0" strike="noStrike" spc="-1">
                <a:solidFill>
                  <a:srgbClr val="BE4343"/>
                </a:solidFill>
                <a:latin typeface="Times New Roman"/>
                <a:ea typeface="DejaVu Sans"/>
              </a:rPr>
              <a:t>Halil İbrahim Kaplan</a:t>
            </a:r>
            <a:endParaRPr lang="en-US" sz="1200" b="0" strike="noStrike" spc="-1">
              <a:latin typeface="Arial"/>
            </a:endParaRPr>
          </a:p>
        </p:txBody>
      </p:sp>
      <p:sp>
        <p:nvSpPr>
          <p:cNvPr id="873" name="Dikdörtgen 16"/>
          <p:cNvSpPr/>
          <p:nvPr/>
        </p:nvSpPr>
        <p:spPr>
          <a:xfrm>
            <a:off x="0" y="6666480"/>
            <a:ext cx="9143280" cy="190800"/>
          </a:xfrm>
          <a:prstGeom prst="rect">
            <a:avLst/>
          </a:prstGeom>
          <a:solidFill>
            <a:srgbClr val="B01000"/>
          </a:solidFill>
          <a:ln>
            <a:solidFill>
              <a:srgbClr val="B01001"/>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tabLst>
                <a:tab pos="0" algn="l"/>
              </a:tabLst>
            </a:pPr>
            <a:r>
              <a:rPr lang="tr-TR" sz="1200" b="0" strike="noStrike" spc="-1">
                <a:solidFill>
                  <a:srgbClr val="FFFFFF"/>
                </a:solidFill>
                <a:latin typeface="Times New Roman"/>
                <a:ea typeface="DejaVu Sans"/>
              </a:rPr>
              <a:t>Hash Based Signatures</a:t>
            </a:r>
            <a:endParaRPr lang="en-US" sz="1200" b="0" strike="noStrike" spc="-1">
              <a:latin typeface="Arial"/>
            </a:endParaRPr>
          </a:p>
        </p:txBody>
      </p:sp>
      <p:sp>
        <p:nvSpPr>
          <p:cNvPr id="874" name="Dikdörtgen 1"/>
          <p:cNvSpPr/>
          <p:nvPr/>
        </p:nvSpPr>
        <p:spPr>
          <a:xfrm>
            <a:off x="601920" y="1191240"/>
            <a:ext cx="6504120" cy="2529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2000" b="0" strike="noStrike" spc="-1" dirty="0">
                <a:solidFill>
                  <a:srgbClr val="000000"/>
                </a:solidFill>
                <a:latin typeface="Times New Roman"/>
                <a:ea typeface="DejaVu Sans"/>
              </a:rPr>
              <a:t>SPHINCS+ signature verification</a:t>
            </a:r>
            <a:r>
              <a:rPr lang="tr-TR" sz="2000" b="0" strike="noStrike" spc="-1" dirty="0">
                <a:solidFill>
                  <a:srgbClr val="000000"/>
                </a:solidFill>
                <a:latin typeface="Times New Roman"/>
                <a:ea typeface="DejaVu Sans"/>
              </a:rPr>
              <a:t>:</a:t>
            </a:r>
            <a:endParaRPr lang="en-US" sz="2000" b="0" strike="noStrike" spc="-1" dirty="0">
              <a:latin typeface="Arial"/>
            </a:endParaRPr>
          </a:p>
          <a:p>
            <a:pPr>
              <a:lnSpc>
                <a:spcPct val="100000"/>
              </a:lnSpc>
              <a:buNone/>
            </a:pPr>
            <a:r>
              <a:rPr lang="en-US" sz="2000" b="0" strike="noStrike" spc="-1" dirty="0">
                <a:solidFill>
                  <a:srgbClr val="000000"/>
                </a:solidFill>
                <a:latin typeface="Times New Roman"/>
                <a:ea typeface="DejaVu Sans"/>
              </a:rPr>
              <a:t> </a:t>
            </a:r>
            <a:endParaRPr lang="en-US" sz="2000" b="0" strike="noStrike" spc="-1" dirty="0">
              <a:latin typeface="Arial"/>
            </a:endParaRPr>
          </a:p>
          <a:p>
            <a:pPr>
              <a:lnSpc>
                <a:spcPct val="100000"/>
              </a:lnSpc>
              <a:buNone/>
            </a:pPr>
            <a:endParaRPr lang="en-US" sz="2000" b="0" strike="noStrike" spc="-1" dirty="0">
              <a:latin typeface="Arial"/>
            </a:endParaRPr>
          </a:p>
          <a:p>
            <a:pPr marL="457200" indent="-457200">
              <a:lnSpc>
                <a:spcPct val="100000"/>
              </a:lnSpc>
              <a:buClr>
                <a:srgbClr val="C00000"/>
              </a:buClr>
              <a:buFont typeface="+mj-lt"/>
              <a:buAutoNum type="arabicPeriod"/>
            </a:pPr>
            <a:r>
              <a:rPr lang="en-US" sz="2000" b="0" strike="noStrike" spc="-1" dirty="0">
                <a:solidFill>
                  <a:srgbClr val="000000"/>
                </a:solidFill>
                <a:latin typeface="Times New Roman"/>
                <a:ea typeface="DejaVu Sans"/>
              </a:rPr>
              <a:t>recomputing message</a:t>
            </a:r>
            <a:r>
              <a:rPr lang="tr-TR" sz="2000" b="0" strike="noStrike" spc="-1" dirty="0">
                <a:solidFill>
                  <a:srgbClr val="000000"/>
                </a:solidFill>
                <a:latin typeface="Times New Roman"/>
                <a:ea typeface="DejaVu Sans"/>
              </a:rPr>
              <a:t> </a:t>
            </a:r>
            <a:r>
              <a:rPr lang="en-US" sz="2000" b="0" strike="noStrike" spc="-1" dirty="0">
                <a:solidFill>
                  <a:srgbClr val="000000"/>
                </a:solidFill>
                <a:latin typeface="Times New Roman"/>
                <a:ea typeface="DejaVu Sans"/>
              </a:rPr>
              <a:t>digest and index, </a:t>
            </a:r>
            <a:endParaRPr lang="en-US" sz="2000" b="0" strike="noStrike" spc="-1" dirty="0">
              <a:latin typeface="Arial"/>
            </a:endParaRPr>
          </a:p>
          <a:p>
            <a:pPr marL="457200" indent="-457200">
              <a:lnSpc>
                <a:spcPct val="100000"/>
              </a:lnSpc>
              <a:buFont typeface="+mj-lt"/>
              <a:buAutoNum type="arabicPeriod"/>
            </a:pPr>
            <a:endParaRPr lang="en-US" sz="2000" b="0" strike="noStrike" spc="-1" dirty="0">
              <a:latin typeface="Arial"/>
            </a:endParaRPr>
          </a:p>
          <a:p>
            <a:pPr marL="457200" indent="-457200">
              <a:lnSpc>
                <a:spcPct val="100000"/>
              </a:lnSpc>
              <a:buClr>
                <a:srgbClr val="C00000"/>
              </a:buClr>
              <a:buFont typeface="+mj-lt"/>
              <a:buAutoNum type="arabicPeriod"/>
            </a:pPr>
            <a:r>
              <a:rPr lang="en-US" sz="2000" b="0" strike="noStrike" spc="-1" dirty="0">
                <a:solidFill>
                  <a:srgbClr val="000000"/>
                </a:solidFill>
                <a:latin typeface="Times New Roman"/>
                <a:ea typeface="DejaVu Sans"/>
              </a:rPr>
              <a:t>computing a candidate FORS public key</a:t>
            </a:r>
            <a:endParaRPr lang="en-US" sz="2000" b="0" strike="noStrike" spc="-1" dirty="0">
              <a:latin typeface="Arial"/>
            </a:endParaRPr>
          </a:p>
          <a:p>
            <a:pPr marL="457200" indent="-457200">
              <a:lnSpc>
                <a:spcPct val="100000"/>
              </a:lnSpc>
              <a:buFont typeface="+mj-lt"/>
              <a:buAutoNum type="arabicPeriod"/>
            </a:pPr>
            <a:endParaRPr lang="en-US" sz="2000" b="0" strike="noStrike" spc="-1" dirty="0">
              <a:latin typeface="Arial"/>
            </a:endParaRPr>
          </a:p>
          <a:p>
            <a:pPr marL="457200" indent="-457200">
              <a:lnSpc>
                <a:spcPct val="100000"/>
              </a:lnSpc>
              <a:buClr>
                <a:srgbClr val="C00000"/>
              </a:buClr>
              <a:buFont typeface="+mj-lt"/>
              <a:buAutoNum type="arabicPeriod"/>
            </a:pPr>
            <a:r>
              <a:rPr lang="en-US" sz="2000" b="0" strike="noStrike" spc="-1" dirty="0">
                <a:solidFill>
                  <a:srgbClr val="000000"/>
                </a:solidFill>
                <a:latin typeface="Times New Roman"/>
                <a:ea typeface="DejaVu Sans"/>
              </a:rPr>
              <a:t>verifying the HT signature on</a:t>
            </a:r>
            <a:r>
              <a:rPr lang="tr-TR" sz="2000" b="0" strike="noStrike" spc="-1" dirty="0">
                <a:solidFill>
                  <a:srgbClr val="000000"/>
                </a:solidFill>
                <a:latin typeface="Times New Roman"/>
                <a:ea typeface="DejaVu Sans"/>
              </a:rPr>
              <a:t> </a:t>
            </a:r>
            <a:r>
              <a:rPr lang="en-US" sz="2000" b="0" strike="noStrike" spc="-1" dirty="0">
                <a:solidFill>
                  <a:srgbClr val="000000"/>
                </a:solidFill>
                <a:latin typeface="Times New Roman"/>
                <a:ea typeface="DejaVu Sans"/>
              </a:rPr>
              <a:t>that public key</a:t>
            </a:r>
            <a:r>
              <a:rPr lang="en-US" sz="1800" b="0" strike="noStrike" spc="-1" dirty="0">
                <a:solidFill>
                  <a:srgbClr val="000000"/>
                </a:solidFill>
                <a:latin typeface="SFRM1095"/>
                <a:ea typeface="DejaVu Sans"/>
              </a:rPr>
              <a:t>.</a:t>
            </a:r>
            <a:endParaRPr lang="en-US" sz="1800" b="0" strike="noStrike" spc="-1" dirty="0">
              <a:latin typeface="Arial"/>
            </a:endParaRP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75" name="Grup 4"/>
          <p:cNvGrpSpPr/>
          <p:nvPr/>
        </p:nvGrpSpPr>
        <p:grpSpPr>
          <a:xfrm>
            <a:off x="499680" y="453600"/>
            <a:ext cx="6775920" cy="5910120"/>
            <a:chOff x="499680" y="453600"/>
            <a:chExt cx="6775920" cy="5910120"/>
          </a:xfrm>
        </p:grpSpPr>
        <p:pic>
          <p:nvPicPr>
            <p:cNvPr id="876" name="Resim 1"/>
            <p:cNvPicPr/>
            <p:nvPr/>
          </p:nvPicPr>
          <p:blipFill>
            <a:blip r:embed="rId3"/>
            <a:stretch/>
          </p:blipFill>
          <p:spPr>
            <a:xfrm>
              <a:off x="687960" y="453600"/>
              <a:ext cx="5186880" cy="4381920"/>
            </a:xfrm>
            <a:prstGeom prst="rect">
              <a:avLst/>
            </a:prstGeom>
            <a:ln w="0">
              <a:noFill/>
            </a:ln>
          </p:spPr>
        </p:pic>
        <p:pic>
          <p:nvPicPr>
            <p:cNvPr id="877" name="Resim 2"/>
            <p:cNvPicPr/>
            <p:nvPr/>
          </p:nvPicPr>
          <p:blipFill>
            <a:blip r:embed="rId4"/>
            <a:stretch/>
          </p:blipFill>
          <p:spPr>
            <a:xfrm>
              <a:off x="499680" y="4836240"/>
              <a:ext cx="6775920" cy="1527480"/>
            </a:xfrm>
            <a:prstGeom prst="rect">
              <a:avLst/>
            </a:prstGeom>
            <a:ln w="0">
              <a:noFill/>
            </a:ln>
          </p:spPr>
        </p:pic>
      </p:grpSp>
      <p:sp>
        <p:nvSpPr>
          <p:cNvPr id="878" name="Sağ Köşeli Ayraç 5"/>
          <p:cNvSpPr/>
          <p:nvPr/>
        </p:nvSpPr>
        <p:spPr>
          <a:xfrm>
            <a:off x="3548880" y="1412280"/>
            <a:ext cx="71640" cy="632880"/>
          </a:xfrm>
          <a:prstGeom prst="rightBracket">
            <a:avLst>
              <a:gd name="adj" fmla="val 8333"/>
            </a:avLst>
          </a:prstGeom>
          <a:noFill/>
          <a:ln>
            <a:solidFill>
              <a:srgbClr val="5B9BD5"/>
            </a:solidFill>
          </a:ln>
        </p:spPr>
        <p:style>
          <a:lnRef idx="1">
            <a:schemeClr val="accent1"/>
          </a:lnRef>
          <a:fillRef idx="0">
            <a:schemeClr val="accent1"/>
          </a:fillRef>
          <a:effectRef idx="0">
            <a:schemeClr val="accent1"/>
          </a:effectRef>
          <a:fontRef idx="minor"/>
        </p:style>
      </p:sp>
      <p:sp>
        <p:nvSpPr>
          <p:cNvPr id="879" name="Metin kutusu 6"/>
          <p:cNvSpPr/>
          <p:nvPr/>
        </p:nvSpPr>
        <p:spPr>
          <a:xfrm>
            <a:off x="3670920" y="1590840"/>
            <a:ext cx="1938960" cy="272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tr-TR" sz="1200" b="0" strike="noStrike" spc="-1">
                <a:solidFill>
                  <a:srgbClr val="00B050"/>
                </a:solidFill>
                <a:latin typeface="Times New Roman"/>
                <a:ea typeface="DejaVu Sans"/>
              </a:rPr>
              <a:t>Split signature   </a:t>
            </a:r>
            <a:endParaRPr lang="en-US" sz="1200" b="0" strike="noStrike" spc="-1">
              <a:latin typeface="Arial"/>
            </a:endParaRP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60466C3C-F1A3-5109-A94B-93374AA572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76103" y="1329446"/>
            <a:ext cx="3884004" cy="2249646"/>
          </a:xfrm>
          <a:prstGeom prst="rect">
            <a:avLst/>
          </a:prstGeom>
        </p:spPr>
      </p:pic>
      <p:graphicFrame>
        <p:nvGraphicFramePr>
          <p:cNvPr id="4" name="Tablo 4">
            <a:extLst>
              <a:ext uri="{FF2B5EF4-FFF2-40B4-BE49-F238E27FC236}">
                <a16:creationId xmlns:a16="http://schemas.microsoft.com/office/drawing/2014/main" id="{736F9D62-693A-A55B-BA4B-5BF67559F070}"/>
              </a:ext>
            </a:extLst>
          </p:cNvPr>
          <p:cNvGraphicFramePr>
            <a:graphicFrameLocks noGrp="1"/>
          </p:cNvGraphicFramePr>
          <p:nvPr>
            <p:extLst>
              <p:ext uri="{D42A27DB-BD31-4B8C-83A1-F6EECF244321}">
                <p14:modId xmlns:p14="http://schemas.microsoft.com/office/powerpoint/2010/main" val="2772405214"/>
              </p:ext>
            </p:extLst>
          </p:nvPr>
        </p:nvGraphicFramePr>
        <p:xfrm>
          <a:off x="755146" y="1109314"/>
          <a:ext cx="7633708" cy="3911600"/>
        </p:xfrm>
        <a:graphic>
          <a:graphicData uri="http://schemas.openxmlformats.org/drawingml/2006/table">
            <a:tbl>
              <a:tblPr firstRow="1" bandRow="1">
                <a:tableStyleId>{5940675A-B579-460E-94D1-54222C63F5DA}</a:tableStyleId>
              </a:tblPr>
              <a:tblGrid>
                <a:gridCol w="952462">
                  <a:extLst>
                    <a:ext uri="{9D8B030D-6E8A-4147-A177-3AD203B41FA5}">
                      <a16:colId xmlns:a16="http://schemas.microsoft.com/office/drawing/2014/main" val="3718629129"/>
                    </a:ext>
                  </a:extLst>
                </a:gridCol>
                <a:gridCol w="1683109">
                  <a:extLst>
                    <a:ext uri="{9D8B030D-6E8A-4147-A177-3AD203B41FA5}">
                      <a16:colId xmlns:a16="http://schemas.microsoft.com/office/drawing/2014/main" val="3102554341"/>
                    </a:ext>
                  </a:extLst>
                </a:gridCol>
                <a:gridCol w="1181283">
                  <a:extLst>
                    <a:ext uri="{9D8B030D-6E8A-4147-A177-3AD203B41FA5}">
                      <a16:colId xmlns:a16="http://schemas.microsoft.com/office/drawing/2014/main" val="1410979277"/>
                    </a:ext>
                  </a:extLst>
                </a:gridCol>
                <a:gridCol w="1272285">
                  <a:extLst>
                    <a:ext uri="{9D8B030D-6E8A-4147-A177-3AD203B41FA5}">
                      <a16:colId xmlns:a16="http://schemas.microsoft.com/office/drawing/2014/main" val="2703720629"/>
                    </a:ext>
                  </a:extLst>
                </a:gridCol>
                <a:gridCol w="1433191">
                  <a:extLst>
                    <a:ext uri="{9D8B030D-6E8A-4147-A177-3AD203B41FA5}">
                      <a16:colId xmlns:a16="http://schemas.microsoft.com/office/drawing/2014/main" val="2363365031"/>
                    </a:ext>
                  </a:extLst>
                </a:gridCol>
                <a:gridCol w="1111378">
                  <a:extLst>
                    <a:ext uri="{9D8B030D-6E8A-4147-A177-3AD203B41FA5}">
                      <a16:colId xmlns:a16="http://schemas.microsoft.com/office/drawing/2014/main" val="1974671154"/>
                    </a:ext>
                  </a:extLst>
                </a:gridCol>
              </a:tblGrid>
              <a:tr h="370840">
                <a:tc rowSpan="2" gridSpan="2">
                  <a:txBody>
                    <a:bodyPr/>
                    <a:lstStyle/>
                    <a:p>
                      <a:pPr algn="ctr"/>
                      <a:r>
                        <a:rPr lang="tr-TR" sz="1400" dirty="0">
                          <a:latin typeface="Times New Roman" panose="02020603050405020304" pitchFamily="18" charset="0"/>
                          <a:cs typeface="Times New Roman" panose="02020603050405020304" pitchFamily="18" charset="0"/>
                        </a:rPr>
                        <a:t>NIST </a:t>
                      </a:r>
                      <a:r>
                        <a:rPr lang="tr-TR" sz="1400" dirty="0" err="1">
                          <a:latin typeface="Times New Roman" panose="02020603050405020304" pitchFamily="18" charset="0"/>
                          <a:cs typeface="Times New Roman" panose="02020603050405020304" pitchFamily="18" charset="0"/>
                        </a:rPr>
                        <a:t>security</a:t>
                      </a:r>
                      <a:r>
                        <a:rPr lang="tr-TR" sz="1400" dirty="0">
                          <a:latin typeface="Times New Roman" panose="02020603050405020304" pitchFamily="18" charset="0"/>
                          <a:cs typeface="Times New Roman" panose="02020603050405020304" pitchFamily="18" charset="0"/>
                        </a:rPr>
                        <a:t> </a:t>
                      </a:r>
                      <a:r>
                        <a:rPr lang="tr-TR" sz="1400" dirty="0" err="1">
                          <a:latin typeface="Times New Roman" panose="02020603050405020304" pitchFamily="18" charset="0"/>
                          <a:cs typeface="Times New Roman" panose="02020603050405020304" pitchFamily="18" charset="0"/>
                        </a:rPr>
                        <a:t>level</a:t>
                      </a:r>
                      <a:r>
                        <a:rPr lang="tr-TR" sz="1400" dirty="0">
                          <a:latin typeface="Times New Roman" panose="02020603050405020304" pitchFamily="18" charset="0"/>
                          <a:cs typeface="Times New Roman" panose="02020603050405020304" pitchFamily="18" charset="0"/>
                        </a:rPr>
                        <a:t> 1</a:t>
                      </a:r>
                    </a:p>
                  </a:txBody>
                  <a:tcPr anchor="ctr"/>
                </a:tc>
                <a:tc rowSpan="2" hMerge="1">
                  <a:txBody>
                    <a:bodyPr/>
                    <a:lstStyle/>
                    <a:p>
                      <a:pPr algn="ctr"/>
                      <a:endParaRPr lang="tr-TR" sz="1400" dirty="0">
                        <a:latin typeface="Times New Roman" panose="02020603050405020304" pitchFamily="18" charset="0"/>
                        <a:cs typeface="Times New Roman" panose="02020603050405020304" pitchFamily="18" charset="0"/>
                      </a:endParaRPr>
                    </a:p>
                  </a:txBody>
                  <a:tcPr>
                    <a:lnL w="12700" cmpd="sng">
                      <a:noFill/>
                    </a:lnL>
                  </a:tcPr>
                </a:tc>
                <a:tc gridSpan="2">
                  <a:txBody>
                    <a:bodyPr/>
                    <a:lstStyle/>
                    <a:p>
                      <a:r>
                        <a:rPr lang="tr-TR" sz="1400" dirty="0">
                          <a:latin typeface="Times New Roman" panose="02020603050405020304" pitchFamily="18" charset="0"/>
                          <a:cs typeface="Times New Roman" panose="02020603050405020304" pitchFamily="18" charset="0"/>
                        </a:rPr>
                        <a:t>Size(</a:t>
                      </a:r>
                      <a:r>
                        <a:rPr lang="tr-TR" sz="1400" dirty="0" err="1">
                          <a:latin typeface="Times New Roman" panose="02020603050405020304" pitchFamily="18" charset="0"/>
                          <a:cs typeface="Times New Roman" panose="02020603050405020304" pitchFamily="18" charset="0"/>
                        </a:rPr>
                        <a:t>bytes</a:t>
                      </a:r>
                      <a:r>
                        <a:rPr lang="tr-TR" sz="1400" dirty="0">
                          <a:latin typeface="Times New Roman" panose="02020603050405020304" pitchFamily="18" charset="0"/>
                          <a:cs typeface="Times New Roman" panose="02020603050405020304" pitchFamily="18" charset="0"/>
                        </a:rPr>
                        <a:t>)</a:t>
                      </a:r>
                    </a:p>
                  </a:txBody>
                  <a:tcPr/>
                </a:tc>
                <a:tc hMerge="1">
                  <a:txBody>
                    <a:bodyPr/>
                    <a:lstStyle/>
                    <a:p>
                      <a:endParaRPr lang="tr-TR"/>
                    </a:p>
                  </a:txBody>
                  <a:tcPr/>
                </a:tc>
                <a:tc gridSpan="2">
                  <a:txBody>
                    <a:bodyPr/>
                    <a:lstStyle/>
                    <a:p>
                      <a:r>
                        <a:rPr lang="tr-TR" sz="1400" dirty="0" err="1">
                          <a:latin typeface="Times New Roman" panose="02020603050405020304" pitchFamily="18" charset="0"/>
                          <a:cs typeface="Times New Roman" panose="02020603050405020304" pitchFamily="18" charset="0"/>
                        </a:rPr>
                        <a:t>Relative</a:t>
                      </a:r>
                      <a:r>
                        <a:rPr lang="tr-TR" sz="1400" dirty="0">
                          <a:latin typeface="Times New Roman" panose="02020603050405020304" pitchFamily="18" charset="0"/>
                          <a:cs typeface="Times New Roman" panose="02020603050405020304" pitchFamily="18" charset="0"/>
                        </a:rPr>
                        <a:t> time</a:t>
                      </a:r>
                    </a:p>
                  </a:txBody>
                  <a:tcPr/>
                </a:tc>
                <a:tc hMerge="1">
                  <a:txBody>
                    <a:bodyPr/>
                    <a:lstStyle/>
                    <a:p>
                      <a:endParaRPr lang="tr-TR" dirty="0"/>
                    </a:p>
                  </a:txBody>
                  <a:tcPr/>
                </a:tc>
                <a:extLst>
                  <a:ext uri="{0D108BD9-81ED-4DB2-BD59-A6C34878D82A}">
                    <a16:rowId xmlns:a16="http://schemas.microsoft.com/office/drawing/2014/main" val="749915170"/>
                  </a:ext>
                </a:extLst>
              </a:tr>
              <a:tr h="370840">
                <a:tc gridSpan="2" vMerge="1">
                  <a:txBody>
                    <a:bodyPr/>
                    <a:lstStyle/>
                    <a:p>
                      <a:endParaRPr lang="tr-TR" sz="1400" dirty="0">
                        <a:latin typeface="Times New Roman" panose="02020603050405020304" pitchFamily="18" charset="0"/>
                        <a:cs typeface="Times New Roman" panose="02020603050405020304" pitchFamily="18" charset="0"/>
                      </a:endParaRPr>
                    </a:p>
                  </a:txBody>
                  <a:tcPr/>
                </a:tc>
                <a:tc hMerge="1" vMerge="1">
                  <a:txBody>
                    <a:bodyPr/>
                    <a:lstStyle/>
                    <a:p>
                      <a:endParaRPr lang="tr-TR" sz="1400">
                        <a:latin typeface="Times New Roman" panose="02020603050405020304" pitchFamily="18" charset="0"/>
                        <a:cs typeface="Times New Roman" panose="02020603050405020304" pitchFamily="18" charset="0"/>
                      </a:endParaRPr>
                    </a:p>
                  </a:txBody>
                  <a:tcPr/>
                </a:tc>
                <a:tc>
                  <a:txBody>
                    <a:bodyPr/>
                    <a:lstStyle/>
                    <a:p>
                      <a:r>
                        <a:rPr lang="tr-TR" sz="1400" dirty="0" err="1">
                          <a:latin typeface="Times New Roman" panose="02020603050405020304" pitchFamily="18" charset="0"/>
                          <a:cs typeface="Times New Roman" panose="02020603050405020304" pitchFamily="18" charset="0"/>
                        </a:rPr>
                        <a:t>Public</a:t>
                      </a:r>
                      <a:r>
                        <a:rPr lang="tr-TR" sz="1400" dirty="0">
                          <a:latin typeface="Times New Roman" panose="02020603050405020304" pitchFamily="18" charset="0"/>
                          <a:cs typeface="Times New Roman" panose="02020603050405020304" pitchFamily="18" charset="0"/>
                        </a:rPr>
                        <a:t> </a:t>
                      </a:r>
                      <a:r>
                        <a:rPr lang="tr-TR" sz="1400" dirty="0" err="1">
                          <a:latin typeface="Times New Roman" panose="02020603050405020304" pitchFamily="18" charset="0"/>
                          <a:cs typeface="Times New Roman" panose="02020603050405020304" pitchFamily="18" charset="0"/>
                        </a:rPr>
                        <a:t>key</a:t>
                      </a:r>
                      <a:endParaRPr lang="tr-TR" sz="1400" dirty="0">
                        <a:latin typeface="Times New Roman" panose="02020603050405020304" pitchFamily="18" charset="0"/>
                        <a:cs typeface="Times New Roman" panose="02020603050405020304" pitchFamily="18" charset="0"/>
                      </a:endParaRPr>
                    </a:p>
                  </a:txBody>
                  <a:tcPr>
                    <a:solidFill>
                      <a:schemeClr val="accent1">
                        <a:lumMod val="20000"/>
                        <a:lumOff val="80000"/>
                      </a:schemeClr>
                    </a:solidFill>
                  </a:tcPr>
                </a:tc>
                <a:tc>
                  <a:txBody>
                    <a:bodyPr/>
                    <a:lstStyle/>
                    <a:p>
                      <a:r>
                        <a:rPr lang="tr-TR" sz="1400" dirty="0" err="1">
                          <a:latin typeface="Times New Roman" panose="02020603050405020304" pitchFamily="18" charset="0"/>
                          <a:cs typeface="Times New Roman" panose="02020603050405020304" pitchFamily="18" charset="0"/>
                        </a:rPr>
                        <a:t>Signature</a:t>
                      </a:r>
                      <a:endParaRPr lang="tr-TR" sz="1400" dirty="0">
                        <a:latin typeface="Times New Roman" panose="02020603050405020304" pitchFamily="18" charset="0"/>
                        <a:cs typeface="Times New Roman" panose="02020603050405020304" pitchFamily="18" charset="0"/>
                      </a:endParaRPr>
                    </a:p>
                  </a:txBody>
                  <a:tcPr>
                    <a:solidFill>
                      <a:schemeClr val="accent1">
                        <a:lumMod val="40000"/>
                        <a:lumOff val="60000"/>
                      </a:schemeClr>
                    </a:solidFill>
                  </a:tcPr>
                </a:tc>
                <a:tc>
                  <a:txBody>
                    <a:bodyPr/>
                    <a:lstStyle/>
                    <a:p>
                      <a:r>
                        <a:rPr lang="tr-TR" sz="1400" dirty="0" err="1">
                          <a:latin typeface="Times New Roman" panose="02020603050405020304" pitchFamily="18" charset="0"/>
                          <a:cs typeface="Times New Roman" panose="02020603050405020304" pitchFamily="18" charset="0"/>
                        </a:rPr>
                        <a:t>Verification</a:t>
                      </a:r>
                      <a:endParaRPr lang="tr-TR" sz="1400" dirty="0">
                        <a:latin typeface="Times New Roman" panose="02020603050405020304" pitchFamily="18" charset="0"/>
                        <a:cs typeface="Times New Roman" panose="02020603050405020304" pitchFamily="18" charset="0"/>
                      </a:endParaRPr>
                    </a:p>
                  </a:txBody>
                  <a:tcPr>
                    <a:solidFill>
                      <a:schemeClr val="accent1">
                        <a:lumMod val="20000"/>
                        <a:lumOff val="80000"/>
                      </a:schemeClr>
                    </a:solidFill>
                  </a:tcPr>
                </a:tc>
                <a:tc>
                  <a:txBody>
                    <a:bodyPr/>
                    <a:lstStyle/>
                    <a:p>
                      <a:r>
                        <a:rPr lang="tr-TR" sz="1400" dirty="0" err="1">
                          <a:latin typeface="Times New Roman" panose="02020603050405020304" pitchFamily="18" charset="0"/>
                          <a:cs typeface="Times New Roman" panose="02020603050405020304" pitchFamily="18" charset="0"/>
                        </a:rPr>
                        <a:t>Signing</a:t>
                      </a:r>
                      <a:endParaRPr lang="tr-TR" sz="1400" dirty="0">
                        <a:latin typeface="Times New Roman" panose="02020603050405020304" pitchFamily="18" charset="0"/>
                        <a:cs typeface="Times New Roman" panose="02020603050405020304" pitchFamily="18" charset="0"/>
                      </a:endParaRPr>
                    </a:p>
                  </a:txBody>
                  <a:tcPr>
                    <a:solidFill>
                      <a:schemeClr val="accent1">
                        <a:lumMod val="40000"/>
                        <a:lumOff val="60000"/>
                      </a:schemeClr>
                    </a:solidFill>
                  </a:tcPr>
                </a:tc>
                <a:extLst>
                  <a:ext uri="{0D108BD9-81ED-4DB2-BD59-A6C34878D82A}">
                    <a16:rowId xmlns:a16="http://schemas.microsoft.com/office/drawing/2014/main" val="3667155028"/>
                  </a:ext>
                </a:extLst>
              </a:tr>
              <a:tr h="370840">
                <a:tc rowSpan="2">
                  <a:txBody>
                    <a:bodyPr/>
                    <a:lstStyle/>
                    <a:p>
                      <a:r>
                        <a:rPr lang="tr-TR" sz="1400" dirty="0" err="1">
                          <a:latin typeface="Times New Roman" panose="02020603050405020304" pitchFamily="18" charset="0"/>
                          <a:cs typeface="Times New Roman" panose="02020603050405020304" pitchFamily="18" charset="0"/>
                        </a:rPr>
                        <a:t>Non</a:t>
                      </a:r>
                      <a:r>
                        <a:rPr lang="tr-TR" sz="1400" dirty="0">
                          <a:latin typeface="Times New Roman" panose="02020603050405020304" pitchFamily="18" charset="0"/>
                          <a:cs typeface="Times New Roman" panose="02020603050405020304" pitchFamily="18" charset="0"/>
                        </a:rPr>
                        <a:t> PQ</a:t>
                      </a:r>
                    </a:p>
                  </a:txBody>
                  <a:tcPr/>
                </a:tc>
                <a:tc>
                  <a:txBody>
                    <a:bodyPr/>
                    <a:lstStyle/>
                    <a:p>
                      <a:r>
                        <a:rPr lang="tr-TR" sz="1400" dirty="0">
                          <a:latin typeface="Times New Roman" panose="02020603050405020304" pitchFamily="18" charset="0"/>
                          <a:cs typeface="Times New Roman" panose="02020603050405020304" pitchFamily="18" charset="0"/>
                        </a:rPr>
                        <a:t>NIST p-256 ECDSA</a:t>
                      </a:r>
                    </a:p>
                  </a:txBody>
                  <a:tcPr/>
                </a:tc>
                <a:tc>
                  <a:txBody>
                    <a:bodyPr/>
                    <a:lstStyle/>
                    <a:p>
                      <a:pPr algn="ctr"/>
                      <a:r>
                        <a:rPr lang="tr-TR" sz="1400" dirty="0">
                          <a:latin typeface="Times New Roman" panose="02020603050405020304" pitchFamily="18" charset="0"/>
                          <a:cs typeface="Times New Roman" panose="02020603050405020304" pitchFamily="18" charset="0"/>
                        </a:rPr>
                        <a:t>64</a:t>
                      </a:r>
                    </a:p>
                  </a:txBody>
                  <a:tcPr>
                    <a:solidFill>
                      <a:schemeClr val="accent1">
                        <a:lumMod val="20000"/>
                        <a:lumOff val="80000"/>
                      </a:schemeClr>
                    </a:solidFill>
                  </a:tcPr>
                </a:tc>
                <a:tc>
                  <a:txBody>
                    <a:bodyPr/>
                    <a:lstStyle/>
                    <a:p>
                      <a:pPr algn="ctr"/>
                      <a:r>
                        <a:rPr lang="tr-TR" sz="1400" dirty="0">
                          <a:latin typeface="Times New Roman" panose="02020603050405020304" pitchFamily="18" charset="0"/>
                          <a:cs typeface="Times New Roman" panose="02020603050405020304" pitchFamily="18" charset="0"/>
                        </a:rPr>
                        <a:t>64</a:t>
                      </a:r>
                    </a:p>
                  </a:txBody>
                  <a:tcPr>
                    <a:solidFill>
                      <a:schemeClr val="accent1">
                        <a:lumMod val="40000"/>
                        <a:lumOff val="60000"/>
                      </a:schemeClr>
                    </a:solidFill>
                  </a:tcPr>
                </a:tc>
                <a:tc>
                  <a:txBody>
                    <a:bodyPr/>
                    <a:lstStyle/>
                    <a:p>
                      <a:pPr algn="ctr"/>
                      <a:r>
                        <a:rPr lang="tr-TR" sz="1400" dirty="0">
                          <a:latin typeface="Times New Roman" panose="02020603050405020304" pitchFamily="18" charset="0"/>
                          <a:cs typeface="Times New Roman" panose="02020603050405020304" pitchFamily="18" charset="0"/>
                        </a:rPr>
                        <a:t>1(</a:t>
                      </a:r>
                      <a:r>
                        <a:rPr lang="tr-TR" sz="1400" dirty="0" err="1">
                          <a:latin typeface="Times New Roman" panose="02020603050405020304" pitchFamily="18" charset="0"/>
                          <a:cs typeface="Times New Roman" panose="02020603050405020304" pitchFamily="18" charset="0"/>
                        </a:rPr>
                        <a:t>base</a:t>
                      </a:r>
                      <a:r>
                        <a:rPr lang="tr-TR" sz="1400" dirty="0">
                          <a:latin typeface="Times New Roman" panose="02020603050405020304" pitchFamily="18" charset="0"/>
                          <a:cs typeface="Times New Roman" panose="02020603050405020304" pitchFamily="18" charset="0"/>
                        </a:rPr>
                        <a:t>)</a:t>
                      </a:r>
                    </a:p>
                  </a:txBody>
                  <a:tcPr>
                    <a:solidFill>
                      <a:schemeClr val="accent1">
                        <a:lumMod val="20000"/>
                        <a:lumOff val="80000"/>
                      </a:schemeClr>
                    </a:solidFill>
                  </a:tcPr>
                </a:tc>
                <a:tc>
                  <a:txBody>
                    <a:bodyPr/>
                    <a:lstStyle/>
                    <a:p>
                      <a:pPr algn="ctr"/>
                      <a:r>
                        <a:rPr lang="tr-TR" sz="1400" dirty="0">
                          <a:latin typeface="Times New Roman" panose="02020603050405020304" pitchFamily="18" charset="0"/>
                          <a:cs typeface="Times New Roman" panose="02020603050405020304" pitchFamily="18" charset="0"/>
                        </a:rPr>
                        <a:t>1(</a:t>
                      </a:r>
                      <a:r>
                        <a:rPr lang="tr-TR" sz="1400" dirty="0" err="1">
                          <a:latin typeface="Times New Roman" panose="02020603050405020304" pitchFamily="18" charset="0"/>
                          <a:cs typeface="Times New Roman" panose="02020603050405020304" pitchFamily="18" charset="0"/>
                        </a:rPr>
                        <a:t>base</a:t>
                      </a:r>
                      <a:r>
                        <a:rPr lang="tr-TR" sz="1400" dirty="0">
                          <a:latin typeface="Times New Roman" panose="02020603050405020304" pitchFamily="18" charset="0"/>
                          <a:cs typeface="Times New Roman" panose="02020603050405020304" pitchFamily="18" charset="0"/>
                        </a:rPr>
                        <a:t>)</a:t>
                      </a:r>
                    </a:p>
                  </a:txBody>
                  <a:tcPr>
                    <a:solidFill>
                      <a:schemeClr val="accent1">
                        <a:lumMod val="40000"/>
                        <a:lumOff val="60000"/>
                      </a:schemeClr>
                    </a:solidFill>
                  </a:tcPr>
                </a:tc>
                <a:extLst>
                  <a:ext uri="{0D108BD9-81ED-4DB2-BD59-A6C34878D82A}">
                    <a16:rowId xmlns:a16="http://schemas.microsoft.com/office/drawing/2014/main" val="3126744366"/>
                  </a:ext>
                </a:extLst>
              </a:tr>
              <a:tr h="370840">
                <a:tc vMerge="1">
                  <a:txBody>
                    <a:bodyPr/>
                    <a:lstStyle/>
                    <a:p>
                      <a:endParaRPr lang="tr-TR" sz="1400">
                        <a:latin typeface="Times New Roman" panose="02020603050405020304" pitchFamily="18" charset="0"/>
                        <a:cs typeface="Times New Roman" panose="02020603050405020304" pitchFamily="18" charset="0"/>
                      </a:endParaRPr>
                    </a:p>
                  </a:txBody>
                  <a:tcPr/>
                </a:tc>
                <a:tc>
                  <a:txBody>
                    <a:bodyPr/>
                    <a:lstStyle/>
                    <a:p>
                      <a:r>
                        <a:rPr lang="tr-TR" sz="1400" dirty="0">
                          <a:latin typeface="Times New Roman" panose="02020603050405020304" pitchFamily="18" charset="0"/>
                          <a:cs typeface="Times New Roman" panose="02020603050405020304" pitchFamily="18" charset="0"/>
                        </a:rPr>
                        <a:t>RSA-2048</a:t>
                      </a:r>
                    </a:p>
                  </a:txBody>
                  <a:tcPr/>
                </a:tc>
                <a:tc>
                  <a:txBody>
                    <a:bodyPr/>
                    <a:lstStyle/>
                    <a:p>
                      <a:pPr algn="ctr"/>
                      <a:r>
                        <a:rPr lang="tr-TR" sz="1400" dirty="0">
                          <a:latin typeface="Times New Roman" panose="02020603050405020304" pitchFamily="18" charset="0"/>
                          <a:cs typeface="Times New Roman" panose="02020603050405020304" pitchFamily="18" charset="0"/>
                        </a:rPr>
                        <a:t>256</a:t>
                      </a:r>
                    </a:p>
                  </a:txBody>
                  <a:tcPr>
                    <a:solidFill>
                      <a:schemeClr val="accent1">
                        <a:lumMod val="20000"/>
                        <a:lumOff val="80000"/>
                      </a:schemeClr>
                    </a:solidFill>
                  </a:tcPr>
                </a:tc>
                <a:tc>
                  <a:txBody>
                    <a:bodyPr/>
                    <a:lstStyle/>
                    <a:p>
                      <a:pPr algn="ctr"/>
                      <a:r>
                        <a:rPr lang="tr-TR" sz="1400" dirty="0">
                          <a:latin typeface="Times New Roman" panose="02020603050405020304" pitchFamily="18" charset="0"/>
                          <a:cs typeface="Times New Roman" panose="02020603050405020304" pitchFamily="18" charset="0"/>
                        </a:rPr>
                        <a:t>256</a:t>
                      </a:r>
                    </a:p>
                  </a:txBody>
                  <a:tcPr>
                    <a:solidFill>
                      <a:schemeClr val="accent1">
                        <a:lumMod val="40000"/>
                        <a:lumOff val="60000"/>
                      </a:schemeClr>
                    </a:solidFill>
                  </a:tcPr>
                </a:tc>
                <a:tc>
                  <a:txBody>
                    <a:bodyPr/>
                    <a:lstStyle/>
                    <a:p>
                      <a:pPr algn="ctr"/>
                      <a:r>
                        <a:rPr lang="tr-TR" sz="1400" dirty="0">
                          <a:latin typeface="Times New Roman" panose="02020603050405020304" pitchFamily="18" charset="0"/>
                          <a:cs typeface="Times New Roman" panose="02020603050405020304" pitchFamily="18" charset="0"/>
                        </a:rPr>
                        <a:t>0.2</a:t>
                      </a:r>
                    </a:p>
                  </a:txBody>
                  <a:tcPr>
                    <a:solidFill>
                      <a:schemeClr val="accent1">
                        <a:lumMod val="20000"/>
                        <a:lumOff val="80000"/>
                      </a:schemeClr>
                    </a:solidFill>
                  </a:tcPr>
                </a:tc>
                <a:tc>
                  <a:txBody>
                    <a:bodyPr/>
                    <a:lstStyle/>
                    <a:p>
                      <a:pPr algn="ctr"/>
                      <a:r>
                        <a:rPr lang="tr-TR" sz="1400" dirty="0">
                          <a:latin typeface="Times New Roman" panose="02020603050405020304" pitchFamily="18" charset="0"/>
                          <a:cs typeface="Times New Roman" panose="02020603050405020304" pitchFamily="18" charset="0"/>
                        </a:rPr>
                        <a:t>25</a:t>
                      </a:r>
                    </a:p>
                  </a:txBody>
                  <a:tcPr>
                    <a:solidFill>
                      <a:schemeClr val="accent1">
                        <a:lumMod val="40000"/>
                        <a:lumOff val="60000"/>
                      </a:schemeClr>
                    </a:solidFill>
                  </a:tcPr>
                </a:tc>
                <a:extLst>
                  <a:ext uri="{0D108BD9-81ED-4DB2-BD59-A6C34878D82A}">
                    <a16:rowId xmlns:a16="http://schemas.microsoft.com/office/drawing/2014/main" val="3900032227"/>
                  </a:ext>
                </a:extLst>
              </a:tr>
              <a:tr h="370840">
                <a:tc rowSpan="4">
                  <a:txBody>
                    <a:bodyPr/>
                    <a:lstStyle/>
                    <a:p>
                      <a:r>
                        <a:rPr lang="tr-TR" sz="1400" dirty="0">
                          <a:latin typeface="Times New Roman" panose="02020603050405020304" pitchFamily="18" charset="0"/>
                          <a:cs typeface="Times New Roman" panose="02020603050405020304" pitchFamily="18" charset="0"/>
                        </a:rPr>
                        <a:t>NIST </a:t>
                      </a:r>
                      <a:r>
                        <a:rPr lang="tr-TR" sz="1400" dirty="0" err="1">
                          <a:latin typeface="Times New Roman" panose="02020603050405020304" pitchFamily="18" charset="0"/>
                          <a:cs typeface="Times New Roman" panose="02020603050405020304" pitchFamily="18" charset="0"/>
                        </a:rPr>
                        <a:t>selected</a:t>
                      </a:r>
                      <a:r>
                        <a:rPr lang="tr-TR" sz="1400" dirty="0">
                          <a:latin typeface="Times New Roman" panose="02020603050405020304" pitchFamily="18" charset="0"/>
                          <a:cs typeface="Times New Roman" panose="02020603050405020304" pitchFamily="18" charset="0"/>
                        </a:rPr>
                        <a:t> </a:t>
                      </a:r>
                      <a:r>
                        <a:rPr lang="tr-TR" sz="1400" dirty="0" err="1">
                          <a:latin typeface="Times New Roman" panose="02020603050405020304" pitchFamily="18" charset="0"/>
                          <a:cs typeface="Times New Roman" panose="02020603050405020304" pitchFamily="18" charset="0"/>
                        </a:rPr>
                        <a:t>algortihms</a:t>
                      </a:r>
                      <a:endParaRPr lang="tr-TR" sz="1400" dirty="0">
                        <a:latin typeface="Times New Roman" panose="02020603050405020304" pitchFamily="18" charset="0"/>
                        <a:cs typeface="Times New Roman" panose="02020603050405020304" pitchFamily="18" charset="0"/>
                      </a:endParaRPr>
                    </a:p>
                  </a:txBody>
                  <a:tcPr/>
                </a:tc>
                <a:tc>
                  <a:txBody>
                    <a:bodyPr/>
                    <a:lstStyle/>
                    <a:p>
                      <a:r>
                        <a:rPr lang="tr-TR" sz="1400" dirty="0">
                          <a:latin typeface="Times New Roman" panose="02020603050405020304" pitchFamily="18" charset="0"/>
                          <a:cs typeface="Times New Roman" panose="02020603050405020304" pitchFamily="18" charset="0"/>
                        </a:rPr>
                        <a:t>Dilithium2</a:t>
                      </a:r>
                    </a:p>
                  </a:txBody>
                  <a:tcPr/>
                </a:tc>
                <a:tc>
                  <a:txBody>
                    <a:bodyPr/>
                    <a:lstStyle/>
                    <a:p>
                      <a:pPr algn="ctr"/>
                      <a:r>
                        <a:rPr lang="tr-TR" sz="1400" dirty="0">
                          <a:latin typeface="Times New Roman" panose="02020603050405020304" pitchFamily="18" charset="0"/>
                          <a:cs typeface="Times New Roman" panose="02020603050405020304" pitchFamily="18" charset="0"/>
                        </a:rPr>
                        <a:t>1320</a:t>
                      </a:r>
                    </a:p>
                  </a:txBody>
                  <a:tcPr>
                    <a:solidFill>
                      <a:schemeClr val="accent1">
                        <a:lumMod val="20000"/>
                        <a:lumOff val="80000"/>
                      </a:schemeClr>
                    </a:solidFill>
                  </a:tcPr>
                </a:tc>
                <a:tc>
                  <a:txBody>
                    <a:bodyPr/>
                    <a:lstStyle/>
                    <a:p>
                      <a:pPr algn="ctr"/>
                      <a:r>
                        <a:rPr lang="tr-TR" sz="1400" dirty="0">
                          <a:latin typeface="Times New Roman" panose="02020603050405020304" pitchFamily="18" charset="0"/>
                          <a:cs typeface="Times New Roman" panose="02020603050405020304" pitchFamily="18" charset="0"/>
                        </a:rPr>
                        <a:t>2420</a:t>
                      </a:r>
                    </a:p>
                  </a:txBody>
                  <a:tcPr>
                    <a:solidFill>
                      <a:schemeClr val="accent1">
                        <a:lumMod val="40000"/>
                        <a:lumOff val="60000"/>
                      </a:schemeClr>
                    </a:solidFill>
                  </a:tcPr>
                </a:tc>
                <a:tc>
                  <a:txBody>
                    <a:bodyPr/>
                    <a:lstStyle/>
                    <a:p>
                      <a:pPr algn="ctr"/>
                      <a:r>
                        <a:rPr lang="tr-TR" sz="1400" dirty="0">
                          <a:latin typeface="Times New Roman" panose="02020603050405020304" pitchFamily="18" charset="0"/>
                          <a:cs typeface="Times New Roman" panose="02020603050405020304" pitchFamily="18" charset="0"/>
                        </a:rPr>
                        <a:t>0.3</a:t>
                      </a:r>
                    </a:p>
                  </a:txBody>
                  <a:tcPr>
                    <a:solidFill>
                      <a:schemeClr val="accent1">
                        <a:lumMod val="20000"/>
                        <a:lumOff val="80000"/>
                      </a:schemeClr>
                    </a:solidFill>
                  </a:tcPr>
                </a:tc>
                <a:tc>
                  <a:txBody>
                    <a:bodyPr/>
                    <a:lstStyle/>
                    <a:p>
                      <a:pPr algn="ctr"/>
                      <a:r>
                        <a:rPr lang="tr-TR" sz="1400" dirty="0">
                          <a:latin typeface="Times New Roman" panose="02020603050405020304" pitchFamily="18" charset="0"/>
                          <a:cs typeface="Times New Roman" panose="02020603050405020304" pitchFamily="18" charset="0"/>
                        </a:rPr>
                        <a:t>2.5</a:t>
                      </a:r>
                    </a:p>
                  </a:txBody>
                  <a:tcPr>
                    <a:solidFill>
                      <a:schemeClr val="accent1">
                        <a:lumMod val="40000"/>
                        <a:lumOff val="60000"/>
                      </a:schemeClr>
                    </a:solidFill>
                  </a:tcPr>
                </a:tc>
                <a:extLst>
                  <a:ext uri="{0D108BD9-81ED-4DB2-BD59-A6C34878D82A}">
                    <a16:rowId xmlns:a16="http://schemas.microsoft.com/office/drawing/2014/main" val="2616071581"/>
                  </a:ext>
                </a:extLst>
              </a:tr>
              <a:tr h="370840">
                <a:tc vMerge="1">
                  <a:txBody>
                    <a:bodyPr/>
                    <a:lstStyle/>
                    <a:p>
                      <a:endParaRPr lang="tr-TR" sz="1400">
                        <a:latin typeface="Times New Roman" panose="02020603050405020304" pitchFamily="18" charset="0"/>
                        <a:cs typeface="Times New Roman" panose="02020603050405020304" pitchFamily="18" charset="0"/>
                      </a:endParaRPr>
                    </a:p>
                  </a:txBody>
                  <a:tcPr/>
                </a:tc>
                <a:tc>
                  <a:txBody>
                    <a:bodyPr/>
                    <a:lstStyle/>
                    <a:p>
                      <a:r>
                        <a:rPr lang="tr-TR" sz="1400" dirty="0">
                          <a:latin typeface="Times New Roman" panose="02020603050405020304" pitchFamily="18" charset="0"/>
                          <a:cs typeface="Times New Roman" panose="02020603050405020304" pitchFamily="18" charset="0"/>
                        </a:rPr>
                        <a:t>Falcon512</a:t>
                      </a:r>
                    </a:p>
                  </a:txBody>
                  <a:tcPr/>
                </a:tc>
                <a:tc>
                  <a:txBody>
                    <a:bodyPr/>
                    <a:lstStyle/>
                    <a:p>
                      <a:pPr algn="ctr"/>
                      <a:r>
                        <a:rPr lang="tr-TR" sz="1400" dirty="0">
                          <a:latin typeface="Times New Roman" panose="02020603050405020304" pitchFamily="18" charset="0"/>
                          <a:cs typeface="Times New Roman" panose="02020603050405020304" pitchFamily="18" charset="0"/>
                        </a:rPr>
                        <a:t>897</a:t>
                      </a:r>
                    </a:p>
                  </a:txBody>
                  <a:tcPr>
                    <a:solidFill>
                      <a:schemeClr val="accent1">
                        <a:lumMod val="20000"/>
                        <a:lumOff val="80000"/>
                      </a:schemeClr>
                    </a:solidFill>
                  </a:tcPr>
                </a:tc>
                <a:tc>
                  <a:txBody>
                    <a:bodyPr/>
                    <a:lstStyle/>
                    <a:p>
                      <a:pPr algn="ctr"/>
                      <a:r>
                        <a:rPr lang="tr-TR" sz="1400" dirty="0">
                          <a:latin typeface="Times New Roman" panose="02020603050405020304" pitchFamily="18" charset="0"/>
                          <a:cs typeface="Times New Roman" panose="02020603050405020304" pitchFamily="18" charset="0"/>
                        </a:rPr>
                        <a:t>666</a:t>
                      </a:r>
                    </a:p>
                  </a:txBody>
                  <a:tcPr>
                    <a:solidFill>
                      <a:schemeClr val="accent1">
                        <a:lumMod val="40000"/>
                        <a:lumOff val="60000"/>
                      </a:schemeClr>
                    </a:solidFill>
                  </a:tcPr>
                </a:tc>
                <a:tc>
                  <a:txBody>
                    <a:bodyPr/>
                    <a:lstStyle/>
                    <a:p>
                      <a:pPr algn="ctr"/>
                      <a:r>
                        <a:rPr lang="tr-TR" sz="1400" dirty="0">
                          <a:latin typeface="Times New Roman" panose="02020603050405020304" pitchFamily="18" charset="0"/>
                          <a:cs typeface="Times New Roman" panose="02020603050405020304" pitchFamily="18" charset="0"/>
                        </a:rPr>
                        <a:t>0.3</a:t>
                      </a:r>
                    </a:p>
                  </a:txBody>
                  <a:tcPr>
                    <a:solidFill>
                      <a:schemeClr val="accent1">
                        <a:lumMod val="20000"/>
                        <a:lumOff val="80000"/>
                      </a:schemeClr>
                    </a:solidFill>
                  </a:tcPr>
                </a:tc>
                <a:tc>
                  <a:txBody>
                    <a:bodyPr/>
                    <a:lstStyle/>
                    <a:p>
                      <a:pPr algn="ctr"/>
                      <a:r>
                        <a:rPr lang="tr-TR" sz="1400" dirty="0">
                          <a:latin typeface="Times New Roman" panose="02020603050405020304" pitchFamily="18" charset="0"/>
                          <a:cs typeface="Times New Roman" panose="02020603050405020304" pitchFamily="18" charset="0"/>
                        </a:rPr>
                        <a:t>5</a:t>
                      </a:r>
                    </a:p>
                  </a:txBody>
                  <a:tcPr>
                    <a:solidFill>
                      <a:schemeClr val="accent1">
                        <a:lumMod val="40000"/>
                        <a:lumOff val="60000"/>
                      </a:schemeClr>
                    </a:solidFill>
                  </a:tcPr>
                </a:tc>
                <a:extLst>
                  <a:ext uri="{0D108BD9-81ED-4DB2-BD59-A6C34878D82A}">
                    <a16:rowId xmlns:a16="http://schemas.microsoft.com/office/drawing/2014/main" val="261642213"/>
                  </a:ext>
                </a:extLst>
              </a:tr>
              <a:tr h="370840">
                <a:tc vMerge="1">
                  <a:txBody>
                    <a:bodyPr/>
                    <a:lstStyle/>
                    <a:p>
                      <a:endParaRPr lang="tr-TR" sz="1400">
                        <a:latin typeface="Times New Roman" panose="02020603050405020304" pitchFamily="18" charset="0"/>
                        <a:cs typeface="Times New Roman" panose="02020603050405020304" pitchFamily="18" charset="0"/>
                      </a:endParaRPr>
                    </a:p>
                  </a:txBody>
                  <a:tcPr/>
                </a:tc>
                <a:tc>
                  <a:txBody>
                    <a:bodyPr/>
                    <a:lstStyle/>
                    <a:p>
                      <a:r>
                        <a:rPr lang="tr-TR" sz="1400" dirty="0">
                          <a:latin typeface="Times New Roman" panose="02020603050405020304" pitchFamily="18" charset="0"/>
                          <a:cs typeface="Times New Roman" panose="02020603050405020304" pitchFamily="18" charset="0"/>
                        </a:rPr>
                        <a:t>SPHINC+-128s har.</a:t>
                      </a:r>
                    </a:p>
                  </a:txBody>
                  <a:tcPr/>
                </a:tc>
                <a:tc>
                  <a:txBody>
                    <a:bodyPr/>
                    <a:lstStyle/>
                    <a:p>
                      <a:pPr algn="ctr"/>
                      <a:r>
                        <a:rPr lang="tr-TR" sz="1400" dirty="0">
                          <a:latin typeface="Times New Roman" panose="02020603050405020304" pitchFamily="18" charset="0"/>
                          <a:cs typeface="Times New Roman" panose="02020603050405020304" pitchFamily="18" charset="0"/>
                        </a:rPr>
                        <a:t>32</a:t>
                      </a:r>
                    </a:p>
                  </a:txBody>
                  <a:tcPr>
                    <a:solidFill>
                      <a:schemeClr val="accent1">
                        <a:lumMod val="20000"/>
                        <a:lumOff val="80000"/>
                      </a:schemeClr>
                    </a:solidFill>
                  </a:tcPr>
                </a:tc>
                <a:tc>
                  <a:txBody>
                    <a:bodyPr/>
                    <a:lstStyle/>
                    <a:p>
                      <a:pPr algn="ctr"/>
                      <a:r>
                        <a:rPr lang="tr-TR" sz="1400" dirty="0">
                          <a:latin typeface="Times New Roman" panose="02020603050405020304" pitchFamily="18" charset="0"/>
                          <a:cs typeface="Times New Roman" panose="02020603050405020304" pitchFamily="18" charset="0"/>
                        </a:rPr>
                        <a:t>7856</a:t>
                      </a:r>
                    </a:p>
                  </a:txBody>
                  <a:tcPr>
                    <a:solidFill>
                      <a:schemeClr val="accent1">
                        <a:lumMod val="40000"/>
                        <a:lumOff val="60000"/>
                      </a:schemeClr>
                    </a:solidFill>
                  </a:tcPr>
                </a:tc>
                <a:tc>
                  <a:txBody>
                    <a:bodyPr/>
                    <a:lstStyle/>
                    <a:p>
                      <a:pPr algn="ctr"/>
                      <a:r>
                        <a:rPr lang="tr-TR" sz="1400" dirty="0">
                          <a:latin typeface="Times New Roman" panose="02020603050405020304" pitchFamily="18" charset="0"/>
                          <a:cs typeface="Times New Roman" panose="02020603050405020304" pitchFamily="18" charset="0"/>
                        </a:rPr>
                        <a:t>1.7</a:t>
                      </a:r>
                    </a:p>
                  </a:txBody>
                  <a:tcPr>
                    <a:solidFill>
                      <a:schemeClr val="accent1">
                        <a:lumMod val="20000"/>
                        <a:lumOff val="80000"/>
                      </a:schemeClr>
                    </a:solidFill>
                  </a:tcPr>
                </a:tc>
                <a:tc>
                  <a:txBody>
                    <a:bodyPr/>
                    <a:lstStyle/>
                    <a:p>
                      <a:pPr algn="ctr"/>
                      <a:r>
                        <a:rPr lang="tr-TR" sz="1400" dirty="0">
                          <a:latin typeface="Times New Roman" panose="02020603050405020304" pitchFamily="18" charset="0"/>
                          <a:cs typeface="Times New Roman" panose="02020603050405020304" pitchFamily="18" charset="0"/>
                        </a:rPr>
                        <a:t>3000</a:t>
                      </a:r>
                    </a:p>
                  </a:txBody>
                  <a:tcPr>
                    <a:solidFill>
                      <a:schemeClr val="accent1">
                        <a:lumMod val="40000"/>
                        <a:lumOff val="60000"/>
                      </a:schemeClr>
                    </a:solidFill>
                  </a:tcPr>
                </a:tc>
                <a:extLst>
                  <a:ext uri="{0D108BD9-81ED-4DB2-BD59-A6C34878D82A}">
                    <a16:rowId xmlns:a16="http://schemas.microsoft.com/office/drawing/2014/main" val="2608589504"/>
                  </a:ext>
                </a:extLst>
              </a:tr>
              <a:tr h="370840">
                <a:tc vMerge="1">
                  <a:txBody>
                    <a:bodyPr/>
                    <a:lstStyle/>
                    <a:p>
                      <a:endParaRPr lang="tr-TR" sz="140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tr-TR" sz="1400" dirty="0">
                          <a:latin typeface="Times New Roman" panose="02020603050405020304" pitchFamily="18" charset="0"/>
                          <a:cs typeface="Times New Roman" panose="02020603050405020304" pitchFamily="18" charset="0"/>
                        </a:rPr>
                        <a:t>SPHINC+-128f har.</a:t>
                      </a:r>
                    </a:p>
                  </a:txBody>
                  <a:tcPr/>
                </a:tc>
                <a:tc>
                  <a:txBody>
                    <a:bodyPr/>
                    <a:lstStyle/>
                    <a:p>
                      <a:pPr algn="ctr"/>
                      <a:r>
                        <a:rPr lang="tr-TR" sz="1400" dirty="0">
                          <a:latin typeface="Times New Roman" panose="02020603050405020304" pitchFamily="18" charset="0"/>
                          <a:cs typeface="Times New Roman" panose="02020603050405020304" pitchFamily="18" charset="0"/>
                        </a:rPr>
                        <a:t>32</a:t>
                      </a:r>
                    </a:p>
                  </a:txBody>
                  <a:tcPr>
                    <a:solidFill>
                      <a:schemeClr val="accent1">
                        <a:lumMod val="20000"/>
                        <a:lumOff val="80000"/>
                      </a:schemeClr>
                    </a:solidFill>
                  </a:tcPr>
                </a:tc>
                <a:tc>
                  <a:txBody>
                    <a:bodyPr/>
                    <a:lstStyle/>
                    <a:p>
                      <a:pPr algn="ctr"/>
                      <a:r>
                        <a:rPr lang="tr-TR" sz="1400" dirty="0">
                          <a:latin typeface="Times New Roman" panose="02020603050405020304" pitchFamily="18" charset="0"/>
                          <a:cs typeface="Times New Roman" panose="02020603050405020304" pitchFamily="18" charset="0"/>
                        </a:rPr>
                        <a:t>17088</a:t>
                      </a:r>
                    </a:p>
                  </a:txBody>
                  <a:tcPr>
                    <a:solidFill>
                      <a:schemeClr val="accent1">
                        <a:lumMod val="40000"/>
                        <a:lumOff val="60000"/>
                      </a:schemeClr>
                    </a:solidFill>
                  </a:tcPr>
                </a:tc>
                <a:tc>
                  <a:txBody>
                    <a:bodyPr/>
                    <a:lstStyle/>
                    <a:p>
                      <a:pPr algn="ctr"/>
                      <a:r>
                        <a:rPr lang="tr-TR" sz="1400" dirty="0">
                          <a:latin typeface="Times New Roman" panose="02020603050405020304" pitchFamily="18" charset="0"/>
                          <a:cs typeface="Times New Roman" panose="02020603050405020304" pitchFamily="18" charset="0"/>
                        </a:rPr>
                        <a:t>4</a:t>
                      </a:r>
                    </a:p>
                  </a:txBody>
                  <a:tcPr>
                    <a:solidFill>
                      <a:schemeClr val="accent1">
                        <a:lumMod val="20000"/>
                        <a:lumOff val="80000"/>
                      </a:schemeClr>
                    </a:solidFill>
                  </a:tcPr>
                </a:tc>
                <a:tc>
                  <a:txBody>
                    <a:bodyPr/>
                    <a:lstStyle/>
                    <a:p>
                      <a:pPr algn="ctr"/>
                      <a:r>
                        <a:rPr lang="tr-TR" sz="1400" dirty="0">
                          <a:latin typeface="Times New Roman" panose="02020603050405020304" pitchFamily="18" charset="0"/>
                          <a:cs typeface="Times New Roman" panose="02020603050405020304" pitchFamily="18" charset="0"/>
                        </a:rPr>
                        <a:t>200</a:t>
                      </a:r>
                    </a:p>
                  </a:txBody>
                  <a:tcPr>
                    <a:solidFill>
                      <a:schemeClr val="accent1">
                        <a:lumMod val="40000"/>
                        <a:lumOff val="60000"/>
                      </a:schemeClr>
                    </a:solidFill>
                  </a:tcPr>
                </a:tc>
                <a:extLst>
                  <a:ext uri="{0D108BD9-81ED-4DB2-BD59-A6C34878D82A}">
                    <a16:rowId xmlns:a16="http://schemas.microsoft.com/office/drawing/2014/main" val="2744466899"/>
                  </a:ext>
                </a:extLst>
              </a:tr>
              <a:tr h="370840">
                <a:tc>
                  <a:txBody>
                    <a:bodyPr/>
                    <a:lstStyle/>
                    <a:p>
                      <a:r>
                        <a:rPr lang="tr-TR" sz="1400" dirty="0" err="1">
                          <a:latin typeface="Times New Roman" panose="02020603050405020304" pitchFamily="18" charset="0"/>
                          <a:cs typeface="Times New Roman" panose="02020603050405020304" pitchFamily="18" charset="0"/>
                        </a:rPr>
                        <a:t>Others</a:t>
                      </a:r>
                      <a:r>
                        <a:rPr lang="tr-TR" sz="1400" dirty="0">
                          <a:latin typeface="Times New Roman" panose="02020603050405020304" pitchFamily="18" charset="0"/>
                          <a:cs typeface="Times New Roman" panose="02020603050405020304" pitchFamily="18" charset="0"/>
                        </a:rPr>
                        <a:t>,</a:t>
                      </a:r>
                    </a:p>
                    <a:p>
                      <a:endParaRPr lang="tr-TR" sz="1400" dirty="0">
                        <a:latin typeface="Times New Roman" panose="02020603050405020304" pitchFamily="18" charset="0"/>
                        <a:cs typeface="Times New Roman" panose="02020603050405020304" pitchFamily="18" charset="0"/>
                      </a:endParaRPr>
                    </a:p>
                  </a:txBody>
                  <a:tcPr/>
                </a:tc>
                <a:tc>
                  <a:txBody>
                    <a:bodyPr/>
                    <a:lstStyle/>
                    <a:p>
                      <a:r>
                        <a:rPr lang="tr-TR" sz="1400" dirty="0">
                          <a:latin typeface="Times New Roman" panose="02020603050405020304" pitchFamily="18" charset="0"/>
                          <a:cs typeface="Times New Roman" panose="02020603050405020304" pitchFamily="18" charset="0"/>
                        </a:rPr>
                        <a:t>XMSS-SHAKE_20_128</a:t>
                      </a:r>
                    </a:p>
                    <a:p>
                      <a:r>
                        <a:rPr lang="tr-TR" sz="1400" dirty="0">
                          <a:latin typeface="Times New Roman" panose="02020603050405020304" pitchFamily="18" charset="0"/>
                          <a:cs typeface="Times New Roman" panose="02020603050405020304" pitchFamily="18" charset="0"/>
                        </a:rPr>
                        <a:t>(can </a:t>
                      </a:r>
                      <a:r>
                        <a:rPr lang="tr-TR" sz="1400" dirty="0" err="1">
                          <a:latin typeface="Times New Roman" panose="02020603050405020304" pitchFamily="18" charset="0"/>
                          <a:cs typeface="Times New Roman" panose="02020603050405020304" pitchFamily="18" charset="0"/>
                        </a:rPr>
                        <a:t>sign</a:t>
                      </a:r>
                      <a:r>
                        <a:rPr lang="tr-TR" sz="1400" dirty="0">
                          <a:latin typeface="Times New Roman" panose="02020603050405020304" pitchFamily="18" charset="0"/>
                          <a:cs typeface="Times New Roman" panose="02020603050405020304" pitchFamily="18" charset="0"/>
                        </a:rPr>
                        <a:t> 1000000 </a:t>
                      </a:r>
                      <a:r>
                        <a:rPr lang="tr-TR" sz="1400" dirty="0" err="1">
                          <a:latin typeface="Times New Roman" panose="02020603050405020304" pitchFamily="18" charset="0"/>
                          <a:cs typeface="Times New Roman" panose="02020603050405020304" pitchFamily="18" charset="0"/>
                        </a:rPr>
                        <a:t>messages</a:t>
                      </a:r>
                      <a:r>
                        <a:rPr lang="tr-TR" sz="1400" dirty="0">
                          <a:latin typeface="Times New Roman" panose="02020603050405020304" pitchFamily="18" charset="0"/>
                          <a:cs typeface="Times New Roman" panose="02020603050405020304" pitchFamily="18" charset="0"/>
                        </a:rPr>
                        <a:t>)</a:t>
                      </a:r>
                    </a:p>
                  </a:txBody>
                  <a:tcPr/>
                </a:tc>
                <a:tc>
                  <a:txBody>
                    <a:bodyPr/>
                    <a:lstStyle/>
                    <a:p>
                      <a:pPr algn="ctr"/>
                      <a:r>
                        <a:rPr lang="tr-TR" sz="1400" dirty="0">
                          <a:latin typeface="Times New Roman" panose="02020603050405020304" pitchFamily="18" charset="0"/>
                          <a:cs typeface="Times New Roman" panose="02020603050405020304" pitchFamily="18" charset="0"/>
                        </a:rPr>
                        <a:t>32</a:t>
                      </a:r>
                    </a:p>
                  </a:txBody>
                  <a:tcPr>
                    <a:solidFill>
                      <a:schemeClr val="accent1">
                        <a:lumMod val="20000"/>
                        <a:lumOff val="80000"/>
                      </a:schemeClr>
                    </a:solidFill>
                  </a:tcPr>
                </a:tc>
                <a:tc>
                  <a:txBody>
                    <a:bodyPr/>
                    <a:lstStyle/>
                    <a:p>
                      <a:pPr algn="ctr"/>
                      <a:r>
                        <a:rPr lang="tr-TR" sz="1400" dirty="0">
                          <a:latin typeface="Times New Roman" panose="02020603050405020304" pitchFamily="18" charset="0"/>
                          <a:cs typeface="Times New Roman" panose="02020603050405020304" pitchFamily="18" charset="0"/>
                        </a:rPr>
                        <a:t>900</a:t>
                      </a:r>
                    </a:p>
                  </a:txBody>
                  <a:tcPr>
                    <a:solidFill>
                      <a:schemeClr val="accent1">
                        <a:lumMod val="40000"/>
                        <a:lumOff val="60000"/>
                      </a:schemeClr>
                    </a:solidFill>
                  </a:tcPr>
                </a:tc>
                <a:tc>
                  <a:txBody>
                    <a:bodyPr/>
                    <a:lstStyle/>
                    <a:p>
                      <a:pPr algn="ctr"/>
                      <a:r>
                        <a:rPr lang="tr-TR" sz="1400" dirty="0">
                          <a:latin typeface="Times New Roman" panose="02020603050405020304" pitchFamily="18" charset="0"/>
                          <a:cs typeface="Times New Roman" panose="02020603050405020304" pitchFamily="18" charset="0"/>
                        </a:rPr>
                        <a:t>2</a:t>
                      </a:r>
                    </a:p>
                  </a:txBody>
                  <a:tcPr>
                    <a:solidFill>
                      <a:schemeClr val="accent1">
                        <a:lumMod val="20000"/>
                        <a:lumOff val="80000"/>
                      </a:schemeClr>
                    </a:solidFill>
                  </a:tcPr>
                </a:tc>
                <a:tc>
                  <a:txBody>
                    <a:bodyPr/>
                    <a:lstStyle/>
                    <a:p>
                      <a:pPr algn="ctr"/>
                      <a:r>
                        <a:rPr lang="tr-TR" sz="1400" dirty="0">
                          <a:latin typeface="Times New Roman" panose="02020603050405020304" pitchFamily="18" charset="0"/>
                          <a:cs typeface="Times New Roman" panose="02020603050405020304" pitchFamily="18" charset="0"/>
                        </a:rPr>
                        <a:t>10</a:t>
                      </a:r>
                    </a:p>
                  </a:txBody>
                  <a:tcPr>
                    <a:solidFill>
                      <a:schemeClr val="accent1">
                        <a:lumMod val="40000"/>
                        <a:lumOff val="60000"/>
                      </a:schemeClr>
                    </a:solidFill>
                  </a:tcPr>
                </a:tc>
                <a:extLst>
                  <a:ext uri="{0D108BD9-81ED-4DB2-BD59-A6C34878D82A}">
                    <a16:rowId xmlns:a16="http://schemas.microsoft.com/office/drawing/2014/main" val="2226327421"/>
                  </a:ext>
                </a:extLst>
              </a:tr>
            </a:tbl>
          </a:graphicData>
        </a:graphic>
      </p:graphicFrame>
      <p:sp>
        <p:nvSpPr>
          <p:cNvPr id="6" name="Metin kutusu 5">
            <a:extLst>
              <a:ext uri="{FF2B5EF4-FFF2-40B4-BE49-F238E27FC236}">
                <a16:creationId xmlns:a16="http://schemas.microsoft.com/office/drawing/2014/main" id="{27A383BD-E0F8-DFB3-5EA6-4B73952CD07D}"/>
              </a:ext>
            </a:extLst>
          </p:cNvPr>
          <p:cNvSpPr txBox="1"/>
          <p:nvPr/>
        </p:nvSpPr>
        <p:spPr>
          <a:xfrm>
            <a:off x="682336" y="5020914"/>
            <a:ext cx="7927109" cy="276999"/>
          </a:xfrm>
          <a:prstGeom prst="rect">
            <a:avLst/>
          </a:prstGeom>
          <a:noFill/>
        </p:spPr>
        <p:txBody>
          <a:bodyPr wrap="square">
            <a:spAutoFit/>
          </a:bodyPr>
          <a:lstStyle/>
          <a:p>
            <a:r>
              <a:rPr lang="tr-TR" sz="1200" dirty="0">
                <a:latin typeface="Times New Roman" panose="02020603050405020304" pitchFamily="18" charset="0"/>
                <a:cs typeface="Times New Roman" panose="02020603050405020304" pitchFamily="18" charset="0"/>
              </a:rPr>
              <a:t>https://blog.cloudflare.com/sizing-up-post-quantum-signatures/</a:t>
            </a:r>
          </a:p>
        </p:txBody>
      </p:sp>
    </p:spTree>
    <p:extLst>
      <p:ext uri="{BB962C8B-B14F-4D97-AF65-F5344CB8AC3E}">
        <p14:creationId xmlns:p14="http://schemas.microsoft.com/office/powerpoint/2010/main" val="290248893"/>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Resim 4" descr="tablo içeren bir resim&#10;&#10;Açıklama otomatik olarak oluşturuldu">
            <a:extLst>
              <a:ext uri="{FF2B5EF4-FFF2-40B4-BE49-F238E27FC236}">
                <a16:creationId xmlns:a16="http://schemas.microsoft.com/office/drawing/2014/main" id="{AC79CB35-BA66-9C6C-EDC8-D0D6769D6087}"/>
              </a:ext>
            </a:extLst>
          </p:cNvPr>
          <p:cNvPicPr>
            <a:picLocks noChangeAspect="1"/>
          </p:cNvPicPr>
          <p:nvPr/>
        </p:nvPicPr>
        <p:blipFill>
          <a:blip r:embed="rId2"/>
          <a:stretch>
            <a:fillRect/>
          </a:stretch>
        </p:blipFill>
        <p:spPr>
          <a:xfrm>
            <a:off x="816827" y="382452"/>
            <a:ext cx="7268736" cy="3046548"/>
          </a:xfrm>
          <a:prstGeom prst="rect">
            <a:avLst/>
          </a:prstGeom>
        </p:spPr>
      </p:pic>
      <p:pic>
        <p:nvPicPr>
          <p:cNvPr id="5" name="Resim 5">
            <a:extLst>
              <a:ext uri="{FF2B5EF4-FFF2-40B4-BE49-F238E27FC236}">
                <a16:creationId xmlns:a16="http://schemas.microsoft.com/office/drawing/2014/main" id="{5A4EAEDE-8663-12B7-306E-6EE2A2962751}"/>
              </a:ext>
            </a:extLst>
          </p:cNvPr>
          <p:cNvPicPr>
            <a:picLocks noChangeAspect="1"/>
          </p:cNvPicPr>
          <p:nvPr/>
        </p:nvPicPr>
        <p:blipFill>
          <a:blip r:embed="rId3"/>
          <a:stretch>
            <a:fillRect/>
          </a:stretch>
        </p:blipFill>
        <p:spPr>
          <a:xfrm>
            <a:off x="1044497" y="4189178"/>
            <a:ext cx="6813395" cy="1846875"/>
          </a:xfrm>
          <a:prstGeom prst="rect">
            <a:avLst/>
          </a:prstGeom>
        </p:spPr>
      </p:pic>
      <p:cxnSp>
        <p:nvCxnSpPr>
          <p:cNvPr id="3" name="Düz Ok Bağlayıcısı 2">
            <a:extLst>
              <a:ext uri="{FF2B5EF4-FFF2-40B4-BE49-F238E27FC236}">
                <a16:creationId xmlns:a16="http://schemas.microsoft.com/office/drawing/2014/main" id="{F727697A-ADFC-D753-2755-04201EA828D6}"/>
              </a:ext>
            </a:extLst>
          </p:cNvPr>
          <p:cNvCxnSpPr/>
          <p:nvPr/>
        </p:nvCxnSpPr>
        <p:spPr>
          <a:xfrm flipV="1">
            <a:off x="2393576" y="4007223"/>
            <a:ext cx="295835" cy="564777"/>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6" name="Metin kutusu 5">
            <a:extLst>
              <a:ext uri="{FF2B5EF4-FFF2-40B4-BE49-F238E27FC236}">
                <a16:creationId xmlns:a16="http://schemas.microsoft.com/office/drawing/2014/main" id="{FE439643-2D17-5E02-2941-74200264147D}"/>
              </a:ext>
            </a:extLst>
          </p:cNvPr>
          <p:cNvSpPr txBox="1"/>
          <p:nvPr/>
        </p:nvSpPr>
        <p:spPr>
          <a:xfrm>
            <a:off x="2541493" y="3761002"/>
            <a:ext cx="502024" cy="246221"/>
          </a:xfrm>
          <a:prstGeom prst="rect">
            <a:avLst/>
          </a:prstGeom>
          <a:noFill/>
        </p:spPr>
        <p:txBody>
          <a:bodyPr wrap="square" rtlCol="0">
            <a:spAutoFit/>
          </a:bodyPr>
          <a:lstStyle/>
          <a:p>
            <a:r>
              <a:rPr lang="tr-TR" sz="1000" dirty="0" err="1">
                <a:solidFill>
                  <a:srgbClr val="00B050"/>
                </a:solidFill>
                <a:latin typeface="Times New Roman" panose="02020603050405020304" pitchFamily="18" charset="0"/>
                <a:cs typeface="Times New Roman" panose="02020603050405020304" pitchFamily="18" charset="0"/>
              </a:rPr>
              <a:t>small</a:t>
            </a:r>
            <a:endParaRPr lang="tr-TR" sz="1000" dirty="0">
              <a:solidFill>
                <a:srgbClr val="00B050"/>
              </a:solidFill>
              <a:latin typeface="Times New Roman" panose="02020603050405020304" pitchFamily="18" charset="0"/>
              <a:cs typeface="Times New Roman" panose="02020603050405020304" pitchFamily="18" charset="0"/>
            </a:endParaRPr>
          </a:p>
        </p:txBody>
      </p:sp>
      <p:cxnSp>
        <p:nvCxnSpPr>
          <p:cNvPr id="7" name="Düz Ok Bağlayıcısı 6">
            <a:extLst>
              <a:ext uri="{FF2B5EF4-FFF2-40B4-BE49-F238E27FC236}">
                <a16:creationId xmlns:a16="http://schemas.microsoft.com/office/drawing/2014/main" id="{C1B0B5CD-8CA3-A6DD-C726-B424D0939301}"/>
              </a:ext>
            </a:extLst>
          </p:cNvPr>
          <p:cNvCxnSpPr>
            <a:cxnSpLocks/>
            <a:endCxn id="8" idx="2"/>
          </p:cNvCxnSpPr>
          <p:nvPr/>
        </p:nvCxnSpPr>
        <p:spPr>
          <a:xfrm flipV="1">
            <a:off x="2393576" y="4007223"/>
            <a:ext cx="1048870" cy="891305"/>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8" name="Metin kutusu 7">
            <a:extLst>
              <a:ext uri="{FF2B5EF4-FFF2-40B4-BE49-F238E27FC236}">
                <a16:creationId xmlns:a16="http://schemas.microsoft.com/office/drawing/2014/main" id="{4B09B846-E3A9-E0FD-9746-2D3050B1A7D8}"/>
              </a:ext>
            </a:extLst>
          </p:cNvPr>
          <p:cNvSpPr txBox="1"/>
          <p:nvPr/>
        </p:nvSpPr>
        <p:spPr>
          <a:xfrm>
            <a:off x="3191434" y="3761002"/>
            <a:ext cx="502024" cy="246221"/>
          </a:xfrm>
          <a:prstGeom prst="rect">
            <a:avLst/>
          </a:prstGeom>
          <a:noFill/>
        </p:spPr>
        <p:txBody>
          <a:bodyPr wrap="square" rtlCol="0">
            <a:spAutoFit/>
          </a:bodyPr>
          <a:lstStyle/>
          <a:p>
            <a:pPr algn="ctr"/>
            <a:r>
              <a:rPr lang="tr-TR" sz="1000" dirty="0" err="1">
                <a:solidFill>
                  <a:srgbClr val="00B050"/>
                </a:solidFill>
                <a:latin typeface="Times New Roman" panose="02020603050405020304" pitchFamily="18" charset="0"/>
                <a:cs typeface="Times New Roman" panose="02020603050405020304" pitchFamily="18" charset="0"/>
              </a:rPr>
              <a:t>fast</a:t>
            </a:r>
            <a:endParaRPr lang="tr-TR" sz="1000" dirty="0">
              <a:solidFill>
                <a:srgbClr val="00B05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242038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 name="Dikdörtgen 4"/>
          <p:cNvSpPr/>
          <p:nvPr/>
        </p:nvSpPr>
        <p:spPr>
          <a:xfrm>
            <a:off x="0" y="6486120"/>
            <a:ext cx="9143280" cy="179640"/>
          </a:xfrm>
          <a:prstGeom prst="rect">
            <a:avLst/>
          </a:prstGeom>
          <a:solidFill>
            <a:srgbClr val="D9D9D9"/>
          </a:solidFill>
          <a:ln>
            <a:solidFill>
              <a:srgbClr val="ECECEC"/>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pPr>
            <a:r>
              <a:rPr lang="tr-TR" sz="1200" b="0" strike="noStrike" spc="-1">
                <a:solidFill>
                  <a:srgbClr val="BE4343"/>
                </a:solidFill>
                <a:latin typeface="Times New Roman"/>
                <a:ea typeface="DejaVu Sans"/>
              </a:rPr>
              <a:t>Halil İbrahim Kaplan</a:t>
            </a:r>
            <a:endParaRPr lang="en-US" sz="1200" b="0" strike="noStrike" spc="-1">
              <a:latin typeface="Arial"/>
            </a:endParaRPr>
          </a:p>
        </p:txBody>
      </p:sp>
      <p:pic>
        <p:nvPicPr>
          <p:cNvPr id="150" name="Resim 10"/>
          <p:cNvPicPr/>
          <p:nvPr/>
        </p:nvPicPr>
        <p:blipFill>
          <a:blip r:embed="rId3"/>
          <a:stretch/>
        </p:blipFill>
        <p:spPr>
          <a:xfrm>
            <a:off x="8335440" y="-26640"/>
            <a:ext cx="613440" cy="621000"/>
          </a:xfrm>
          <a:prstGeom prst="rect">
            <a:avLst/>
          </a:prstGeom>
          <a:ln w="0">
            <a:noFill/>
          </a:ln>
        </p:spPr>
      </p:pic>
      <p:sp>
        <p:nvSpPr>
          <p:cNvPr id="151" name="Dikdörtgen 9"/>
          <p:cNvSpPr/>
          <p:nvPr/>
        </p:nvSpPr>
        <p:spPr>
          <a:xfrm>
            <a:off x="0" y="6666480"/>
            <a:ext cx="9143280" cy="190800"/>
          </a:xfrm>
          <a:prstGeom prst="rect">
            <a:avLst/>
          </a:prstGeom>
          <a:solidFill>
            <a:srgbClr val="B01000"/>
          </a:solidFill>
          <a:ln>
            <a:solidFill>
              <a:srgbClr val="B01001"/>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pPr>
            <a:r>
              <a:rPr lang="tr-TR" sz="1200" b="0" strike="noStrike" spc="-1">
                <a:solidFill>
                  <a:srgbClr val="FFFFFF"/>
                </a:solidFill>
                <a:latin typeface="Times New Roman"/>
                <a:ea typeface="DejaVu Sans"/>
              </a:rPr>
              <a:t>Hash Based Signatures</a:t>
            </a:r>
            <a:endParaRPr lang="en-US" sz="1200" b="0" strike="noStrike" spc="-1">
              <a:latin typeface="Arial"/>
            </a:endParaRPr>
          </a:p>
        </p:txBody>
      </p:sp>
      <p:grpSp>
        <p:nvGrpSpPr>
          <p:cNvPr id="154" name="Grup 12"/>
          <p:cNvGrpSpPr/>
          <p:nvPr/>
        </p:nvGrpSpPr>
        <p:grpSpPr>
          <a:xfrm>
            <a:off x="0" y="-26640"/>
            <a:ext cx="9143280" cy="621000"/>
            <a:chOff x="0" y="-26640"/>
            <a:chExt cx="9143280" cy="621000"/>
          </a:xfrm>
        </p:grpSpPr>
        <p:sp>
          <p:nvSpPr>
            <p:cNvPr id="155" name="Dikdörtgen 13"/>
            <p:cNvSpPr/>
            <p:nvPr/>
          </p:nvSpPr>
          <p:spPr>
            <a:xfrm>
              <a:off x="0" y="-1440"/>
              <a:ext cx="9143280" cy="570960"/>
            </a:xfrm>
            <a:prstGeom prst="rect">
              <a:avLst/>
            </a:prstGeom>
            <a:solidFill>
              <a:srgbClr val="D9D9D9"/>
            </a:solidFill>
            <a:ln>
              <a:solidFill>
                <a:srgbClr val="D9D9D9"/>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pPr>
              <a:r>
                <a:rPr lang="tr-TR" sz="2100" b="0" strike="noStrike" spc="-1">
                  <a:solidFill>
                    <a:srgbClr val="C50000"/>
                  </a:solidFill>
                  <a:latin typeface="Times New Roman"/>
                  <a:ea typeface="DejaVu Sans"/>
                </a:rPr>
                <a:t>Hash Functions and Security</a:t>
              </a:r>
              <a:endParaRPr lang="en-US" sz="2100" b="0" strike="noStrike" spc="-1">
                <a:latin typeface="Arial"/>
              </a:endParaRPr>
            </a:p>
          </p:txBody>
        </p:sp>
        <p:pic>
          <p:nvPicPr>
            <p:cNvPr id="156" name="Resim 14"/>
            <p:cNvPicPr/>
            <p:nvPr/>
          </p:nvPicPr>
          <p:blipFill>
            <a:blip r:embed="rId3"/>
            <a:stretch/>
          </p:blipFill>
          <p:spPr>
            <a:xfrm>
              <a:off x="8335440" y="-26640"/>
              <a:ext cx="613440" cy="621000"/>
            </a:xfrm>
            <a:prstGeom prst="rect">
              <a:avLst/>
            </a:prstGeom>
            <a:ln w="0">
              <a:noFill/>
            </a:ln>
          </p:spPr>
        </p:pic>
      </p:grpSp>
      <p:pic>
        <p:nvPicPr>
          <p:cNvPr id="3" name="Resim 2">
            <a:extLst>
              <a:ext uri="{FF2B5EF4-FFF2-40B4-BE49-F238E27FC236}">
                <a16:creationId xmlns:a16="http://schemas.microsoft.com/office/drawing/2014/main" id="{1A2C1B85-35E4-A4FA-F895-2FA696F222A8}"/>
              </a:ext>
            </a:extLst>
          </p:cNvPr>
          <p:cNvPicPr>
            <a:picLocks noChangeAspect="1"/>
          </p:cNvPicPr>
          <p:nvPr/>
        </p:nvPicPr>
        <p:blipFill rotWithShape="1">
          <a:blip r:embed="rId4"/>
          <a:srcRect b="41111"/>
          <a:stretch/>
        </p:blipFill>
        <p:spPr>
          <a:xfrm>
            <a:off x="5615453" y="1078331"/>
            <a:ext cx="2771775" cy="504825"/>
          </a:xfrm>
          <a:prstGeom prst="rect">
            <a:avLst/>
          </a:prstGeom>
        </p:spPr>
      </p:pic>
      <p:pic>
        <p:nvPicPr>
          <p:cNvPr id="5" name="Resim 4">
            <a:extLst>
              <a:ext uri="{FF2B5EF4-FFF2-40B4-BE49-F238E27FC236}">
                <a16:creationId xmlns:a16="http://schemas.microsoft.com/office/drawing/2014/main" id="{82C0E57D-A337-E0A2-26F5-157A7A26A30D}"/>
              </a:ext>
            </a:extLst>
          </p:cNvPr>
          <p:cNvPicPr>
            <a:picLocks noChangeAspect="1"/>
          </p:cNvPicPr>
          <p:nvPr/>
        </p:nvPicPr>
        <p:blipFill rotWithShape="1">
          <a:blip r:embed="rId5"/>
          <a:srcRect b="41111"/>
          <a:stretch/>
        </p:blipFill>
        <p:spPr>
          <a:xfrm>
            <a:off x="5615452" y="1894120"/>
            <a:ext cx="2771775" cy="504825"/>
          </a:xfrm>
          <a:prstGeom prst="rect">
            <a:avLst/>
          </a:prstGeom>
        </p:spPr>
      </p:pic>
      <p:pic>
        <p:nvPicPr>
          <p:cNvPr id="7" name="Resim 6">
            <a:extLst>
              <a:ext uri="{FF2B5EF4-FFF2-40B4-BE49-F238E27FC236}">
                <a16:creationId xmlns:a16="http://schemas.microsoft.com/office/drawing/2014/main" id="{C5AD7734-8A7A-40DA-D9B5-B23F5CBDF77A}"/>
              </a:ext>
            </a:extLst>
          </p:cNvPr>
          <p:cNvPicPr>
            <a:picLocks noChangeAspect="1"/>
          </p:cNvPicPr>
          <p:nvPr/>
        </p:nvPicPr>
        <p:blipFill>
          <a:blip r:embed="rId6"/>
          <a:stretch>
            <a:fillRect/>
          </a:stretch>
        </p:blipFill>
        <p:spPr>
          <a:xfrm>
            <a:off x="5615453" y="2709909"/>
            <a:ext cx="2771775" cy="504825"/>
          </a:xfrm>
          <a:prstGeom prst="rect">
            <a:avLst/>
          </a:prstGeom>
        </p:spPr>
      </p:pic>
      <p:pic>
        <p:nvPicPr>
          <p:cNvPr id="10" name="Resim 9">
            <a:extLst>
              <a:ext uri="{FF2B5EF4-FFF2-40B4-BE49-F238E27FC236}">
                <a16:creationId xmlns:a16="http://schemas.microsoft.com/office/drawing/2014/main" id="{EAD0E95D-1D9B-015B-91E3-90F5D111C051}"/>
              </a:ext>
            </a:extLst>
          </p:cNvPr>
          <p:cNvPicPr>
            <a:picLocks noChangeAspect="1"/>
          </p:cNvPicPr>
          <p:nvPr/>
        </p:nvPicPr>
        <p:blipFill>
          <a:blip r:embed="rId7"/>
          <a:stretch>
            <a:fillRect/>
          </a:stretch>
        </p:blipFill>
        <p:spPr>
          <a:xfrm>
            <a:off x="5667961" y="3733233"/>
            <a:ext cx="2667479" cy="429035"/>
          </a:xfrm>
          <a:prstGeom prst="rect">
            <a:avLst/>
          </a:prstGeom>
        </p:spPr>
      </p:pic>
      <p:pic>
        <p:nvPicPr>
          <p:cNvPr id="12" name="Resim 11">
            <a:extLst>
              <a:ext uri="{FF2B5EF4-FFF2-40B4-BE49-F238E27FC236}">
                <a16:creationId xmlns:a16="http://schemas.microsoft.com/office/drawing/2014/main" id="{942C3777-60E0-0FFD-9188-3C209A3193CB}"/>
              </a:ext>
            </a:extLst>
          </p:cNvPr>
          <p:cNvPicPr>
            <a:picLocks noChangeAspect="1"/>
          </p:cNvPicPr>
          <p:nvPr/>
        </p:nvPicPr>
        <p:blipFill>
          <a:blip r:embed="rId8"/>
          <a:stretch>
            <a:fillRect/>
          </a:stretch>
        </p:blipFill>
        <p:spPr>
          <a:xfrm>
            <a:off x="5648789" y="4492918"/>
            <a:ext cx="2705100" cy="447675"/>
          </a:xfrm>
          <a:prstGeom prst="rect">
            <a:avLst/>
          </a:prstGeom>
        </p:spPr>
      </p:pic>
      <p:pic>
        <p:nvPicPr>
          <p:cNvPr id="14" name="Resim 13">
            <a:extLst>
              <a:ext uri="{FF2B5EF4-FFF2-40B4-BE49-F238E27FC236}">
                <a16:creationId xmlns:a16="http://schemas.microsoft.com/office/drawing/2014/main" id="{9BC1B2EC-836A-1AEC-6259-B6859176B5C8}"/>
              </a:ext>
            </a:extLst>
          </p:cNvPr>
          <p:cNvPicPr>
            <a:picLocks noChangeAspect="1"/>
          </p:cNvPicPr>
          <p:nvPr/>
        </p:nvPicPr>
        <p:blipFill>
          <a:blip r:embed="rId9"/>
          <a:stretch>
            <a:fillRect/>
          </a:stretch>
        </p:blipFill>
        <p:spPr>
          <a:xfrm>
            <a:off x="5648789" y="5271243"/>
            <a:ext cx="2676525" cy="466725"/>
          </a:xfrm>
          <a:prstGeom prst="rect">
            <a:avLst/>
          </a:prstGeom>
        </p:spPr>
      </p:pic>
      <p:pic>
        <p:nvPicPr>
          <p:cNvPr id="16" name="Resim 15">
            <a:extLst>
              <a:ext uri="{FF2B5EF4-FFF2-40B4-BE49-F238E27FC236}">
                <a16:creationId xmlns:a16="http://schemas.microsoft.com/office/drawing/2014/main" id="{BCE45C00-A14C-FB81-0E10-484C50425859}"/>
              </a:ext>
            </a:extLst>
          </p:cNvPr>
          <p:cNvPicPr>
            <a:picLocks noChangeAspect="1"/>
          </p:cNvPicPr>
          <p:nvPr/>
        </p:nvPicPr>
        <p:blipFill>
          <a:blip r:embed="rId10"/>
          <a:stretch>
            <a:fillRect/>
          </a:stretch>
        </p:blipFill>
        <p:spPr>
          <a:xfrm>
            <a:off x="674507" y="830658"/>
            <a:ext cx="3623542" cy="5419165"/>
          </a:xfrm>
          <a:prstGeom prst="rect">
            <a:avLst/>
          </a:prstGeom>
        </p:spPr>
      </p:pic>
    </p:spTree>
    <p:extLst>
      <p:ext uri="{BB962C8B-B14F-4D97-AF65-F5344CB8AC3E}">
        <p14:creationId xmlns:p14="http://schemas.microsoft.com/office/powerpoint/2010/main" val="2470354307"/>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C522A0E-3C04-E50F-7C09-D96FBDB8E591}"/>
              </a:ext>
            </a:extLst>
          </p:cNvPr>
          <p:cNvPicPr>
            <a:picLocks noChangeAspect="1"/>
          </p:cNvPicPr>
          <p:nvPr/>
        </p:nvPicPr>
        <p:blipFill>
          <a:blip r:embed="rId2"/>
          <a:stretch>
            <a:fillRect/>
          </a:stretch>
        </p:blipFill>
        <p:spPr>
          <a:xfrm>
            <a:off x="1005531" y="1273920"/>
            <a:ext cx="7132938" cy="3322608"/>
          </a:xfrm>
          <a:prstGeom prst="rect">
            <a:avLst/>
          </a:prstGeom>
        </p:spPr>
      </p:pic>
      <p:sp>
        <p:nvSpPr>
          <p:cNvPr id="6" name="Rectangle 5">
            <a:extLst>
              <a:ext uri="{FF2B5EF4-FFF2-40B4-BE49-F238E27FC236}">
                <a16:creationId xmlns:a16="http://schemas.microsoft.com/office/drawing/2014/main" id="{F6A180F5-17FD-18F6-8CC8-CE8EC7F659F4}"/>
              </a:ext>
            </a:extLst>
          </p:cNvPr>
          <p:cNvSpPr/>
          <p:nvPr/>
        </p:nvSpPr>
        <p:spPr>
          <a:xfrm>
            <a:off x="1261872" y="3310128"/>
            <a:ext cx="6876597" cy="758952"/>
          </a:xfrm>
          <a:prstGeom prst="rect">
            <a:avLst/>
          </a:prstGeom>
          <a:noFill/>
          <a:ln>
            <a:solidFill>
              <a:srgbClr val="C0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041830246"/>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up 10">
            <a:extLst>
              <a:ext uri="{FF2B5EF4-FFF2-40B4-BE49-F238E27FC236}">
                <a16:creationId xmlns:a16="http://schemas.microsoft.com/office/drawing/2014/main" id="{EDE438AD-4397-A78A-03A1-E792170A0BB0}"/>
              </a:ext>
            </a:extLst>
          </p:cNvPr>
          <p:cNvGrpSpPr/>
          <p:nvPr/>
        </p:nvGrpSpPr>
        <p:grpSpPr>
          <a:xfrm>
            <a:off x="0" y="-26640"/>
            <a:ext cx="9143280" cy="621000"/>
            <a:chOff x="0" y="-26640"/>
            <a:chExt cx="9143280" cy="621000"/>
          </a:xfrm>
        </p:grpSpPr>
        <p:sp>
          <p:nvSpPr>
            <p:cNvPr id="7" name="Dikdörtgen 13">
              <a:extLst>
                <a:ext uri="{FF2B5EF4-FFF2-40B4-BE49-F238E27FC236}">
                  <a16:creationId xmlns:a16="http://schemas.microsoft.com/office/drawing/2014/main" id="{BF91E0E9-56B5-A90C-2078-28D6823764AB}"/>
                </a:ext>
              </a:extLst>
            </p:cNvPr>
            <p:cNvSpPr/>
            <p:nvPr/>
          </p:nvSpPr>
          <p:spPr>
            <a:xfrm>
              <a:off x="0" y="-1440"/>
              <a:ext cx="9143280" cy="570960"/>
            </a:xfrm>
            <a:prstGeom prst="rect">
              <a:avLst/>
            </a:prstGeom>
            <a:solidFill>
              <a:srgbClr val="D9D9D9"/>
            </a:solidFill>
            <a:ln>
              <a:solidFill>
                <a:srgbClr val="D9D9D9"/>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r>
                <a:rPr lang="tr-TR" sz="2100" b="0" strike="noStrike" spc="-1" dirty="0">
                  <a:solidFill>
                    <a:srgbClr val="B01000"/>
                  </a:solidFill>
                  <a:latin typeface="Times New Roman"/>
                  <a:ea typeface="DejaVu Sans"/>
                </a:rPr>
                <a:t> </a:t>
              </a:r>
              <a:r>
                <a:rPr lang="tr-TR" sz="2100" spc="-1" dirty="0">
                  <a:solidFill>
                    <a:srgbClr val="B01000"/>
                  </a:solidFill>
                  <a:latin typeface="Times New Roman"/>
                </a:rPr>
                <a:t>ANTONOV’S ATTACK</a:t>
              </a:r>
              <a:endParaRPr lang="tr-TR" sz="2100" b="0" strike="noStrike" spc="-1" dirty="0">
                <a:solidFill>
                  <a:srgbClr val="B01000"/>
                </a:solidFill>
                <a:latin typeface="Times New Roman"/>
              </a:endParaRPr>
            </a:p>
          </p:txBody>
        </p:sp>
        <p:pic>
          <p:nvPicPr>
            <p:cNvPr id="8" name="Resim 14">
              <a:extLst>
                <a:ext uri="{FF2B5EF4-FFF2-40B4-BE49-F238E27FC236}">
                  <a16:creationId xmlns:a16="http://schemas.microsoft.com/office/drawing/2014/main" id="{36AF04DE-42CE-C62E-B2F3-4B24688C9D23}"/>
                </a:ext>
              </a:extLst>
            </p:cNvPr>
            <p:cNvPicPr/>
            <p:nvPr/>
          </p:nvPicPr>
          <p:blipFill>
            <a:blip r:embed="rId2"/>
            <a:stretch/>
          </p:blipFill>
          <p:spPr>
            <a:xfrm>
              <a:off x="8335440" y="-26640"/>
              <a:ext cx="613440" cy="621000"/>
            </a:xfrm>
            <a:prstGeom prst="rect">
              <a:avLst/>
            </a:prstGeom>
            <a:ln w="0">
              <a:noFill/>
            </a:ln>
          </p:spPr>
        </p:pic>
      </p:grpSp>
      <p:sp>
        <p:nvSpPr>
          <p:cNvPr id="9" name="Dikdörtgen 15">
            <a:extLst>
              <a:ext uri="{FF2B5EF4-FFF2-40B4-BE49-F238E27FC236}">
                <a16:creationId xmlns:a16="http://schemas.microsoft.com/office/drawing/2014/main" id="{7CE4F80A-5A81-F886-5B9A-85C56D824876}"/>
              </a:ext>
            </a:extLst>
          </p:cNvPr>
          <p:cNvSpPr/>
          <p:nvPr/>
        </p:nvSpPr>
        <p:spPr>
          <a:xfrm>
            <a:off x="0" y="6486120"/>
            <a:ext cx="9143280" cy="179640"/>
          </a:xfrm>
          <a:prstGeom prst="rect">
            <a:avLst/>
          </a:prstGeom>
          <a:solidFill>
            <a:srgbClr val="D9D9D9"/>
          </a:solidFill>
          <a:ln>
            <a:solidFill>
              <a:srgbClr val="ECECEC"/>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tabLst>
                <a:tab pos="0" algn="l"/>
              </a:tabLst>
            </a:pPr>
            <a:r>
              <a:rPr lang="tr-TR" sz="1200" b="0" strike="noStrike" spc="-1">
                <a:solidFill>
                  <a:srgbClr val="BE4343"/>
                </a:solidFill>
                <a:latin typeface="Times New Roman"/>
                <a:ea typeface="DejaVu Sans"/>
              </a:rPr>
              <a:t>Halil İbrahim Kaplan</a:t>
            </a:r>
            <a:endParaRPr lang="en-US" sz="1200" b="0" strike="noStrike" spc="-1">
              <a:latin typeface="Arial"/>
            </a:endParaRPr>
          </a:p>
        </p:txBody>
      </p:sp>
      <p:sp>
        <p:nvSpPr>
          <p:cNvPr id="10" name="Dikdörtgen 16">
            <a:extLst>
              <a:ext uri="{FF2B5EF4-FFF2-40B4-BE49-F238E27FC236}">
                <a16:creationId xmlns:a16="http://schemas.microsoft.com/office/drawing/2014/main" id="{89EF46BF-BF56-7DA2-2F79-E71FC05A646F}"/>
              </a:ext>
            </a:extLst>
          </p:cNvPr>
          <p:cNvSpPr/>
          <p:nvPr/>
        </p:nvSpPr>
        <p:spPr>
          <a:xfrm>
            <a:off x="0" y="6666480"/>
            <a:ext cx="9143280" cy="190800"/>
          </a:xfrm>
          <a:prstGeom prst="rect">
            <a:avLst/>
          </a:prstGeom>
          <a:solidFill>
            <a:srgbClr val="B01000"/>
          </a:solidFill>
          <a:ln>
            <a:solidFill>
              <a:srgbClr val="B01001"/>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tabLst>
                <a:tab pos="0" algn="l"/>
              </a:tabLst>
            </a:pPr>
            <a:r>
              <a:rPr lang="tr-TR" sz="1200" b="0" strike="noStrike" spc="-1">
                <a:solidFill>
                  <a:srgbClr val="FFFFFF"/>
                </a:solidFill>
                <a:latin typeface="Times New Roman"/>
                <a:ea typeface="DejaVu Sans"/>
              </a:rPr>
              <a:t>Hash Based Signatures</a:t>
            </a:r>
            <a:endParaRPr lang="en-US" sz="1200" b="0" strike="noStrike" spc="-1">
              <a:latin typeface="Arial"/>
            </a:endParaRPr>
          </a:p>
        </p:txBody>
      </p:sp>
      <p:pic>
        <p:nvPicPr>
          <p:cNvPr id="12" name="Picture 11">
            <a:extLst>
              <a:ext uri="{FF2B5EF4-FFF2-40B4-BE49-F238E27FC236}">
                <a16:creationId xmlns:a16="http://schemas.microsoft.com/office/drawing/2014/main" id="{F86054ED-AEA1-5329-45F2-050DAAC12605}"/>
              </a:ext>
            </a:extLst>
          </p:cNvPr>
          <p:cNvPicPr>
            <a:picLocks noChangeAspect="1"/>
          </p:cNvPicPr>
          <p:nvPr/>
        </p:nvPicPr>
        <p:blipFill>
          <a:blip r:embed="rId3"/>
          <a:stretch>
            <a:fillRect/>
          </a:stretch>
        </p:blipFill>
        <p:spPr>
          <a:xfrm>
            <a:off x="1162079" y="1001765"/>
            <a:ext cx="6819842" cy="4854470"/>
          </a:xfrm>
          <a:prstGeom prst="rect">
            <a:avLst/>
          </a:prstGeom>
        </p:spPr>
      </p:pic>
    </p:spTree>
    <p:extLst>
      <p:ext uri="{BB962C8B-B14F-4D97-AF65-F5344CB8AC3E}">
        <p14:creationId xmlns:p14="http://schemas.microsoft.com/office/powerpoint/2010/main" val="182645369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up 10">
            <a:extLst>
              <a:ext uri="{FF2B5EF4-FFF2-40B4-BE49-F238E27FC236}">
                <a16:creationId xmlns:a16="http://schemas.microsoft.com/office/drawing/2014/main" id="{EDE438AD-4397-A78A-03A1-E792170A0BB0}"/>
              </a:ext>
            </a:extLst>
          </p:cNvPr>
          <p:cNvGrpSpPr/>
          <p:nvPr/>
        </p:nvGrpSpPr>
        <p:grpSpPr>
          <a:xfrm>
            <a:off x="0" y="-26640"/>
            <a:ext cx="9143280" cy="621000"/>
            <a:chOff x="0" y="-26640"/>
            <a:chExt cx="9143280" cy="621000"/>
          </a:xfrm>
        </p:grpSpPr>
        <p:sp>
          <p:nvSpPr>
            <p:cNvPr id="7" name="Dikdörtgen 13">
              <a:extLst>
                <a:ext uri="{FF2B5EF4-FFF2-40B4-BE49-F238E27FC236}">
                  <a16:creationId xmlns:a16="http://schemas.microsoft.com/office/drawing/2014/main" id="{BF91E0E9-56B5-A90C-2078-28D6823764AB}"/>
                </a:ext>
              </a:extLst>
            </p:cNvPr>
            <p:cNvSpPr/>
            <p:nvPr/>
          </p:nvSpPr>
          <p:spPr>
            <a:xfrm>
              <a:off x="0" y="-1440"/>
              <a:ext cx="9143280" cy="570960"/>
            </a:xfrm>
            <a:prstGeom prst="rect">
              <a:avLst/>
            </a:prstGeom>
            <a:solidFill>
              <a:srgbClr val="D9D9D9"/>
            </a:solidFill>
            <a:ln>
              <a:solidFill>
                <a:srgbClr val="D9D9D9"/>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r>
                <a:rPr lang="tr-TR" sz="2100" b="0" strike="noStrike" spc="-1" dirty="0">
                  <a:solidFill>
                    <a:srgbClr val="B01000"/>
                  </a:solidFill>
                  <a:latin typeface="Times New Roman"/>
                  <a:ea typeface="DejaVu Sans"/>
                </a:rPr>
                <a:t> </a:t>
              </a:r>
              <a:r>
                <a:rPr lang="tr-TR" sz="2100" spc="-1" dirty="0">
                  <a:solidFill>
                    <a:srgbClr val="B01000"/>
                  </a:solidFill>
                  <a:latin typeface="Times New Roman"/>
                </a:rPr>
                <a:t>ANTONOV’S ATTACK</a:t>
              </a:r>
              <a:endParaRPr lang="tr-TR" sz="2100" b="0" strike="noStrike" spc="-1" dirty="0">
                <a:solidFill>
                  <a:srgbClr val="B01000"/>
                </a:solidFill>
                <a:latin typeface="Times New Roman"/>
              </a:endParaRPr>
            </a:p>
          </p:txBody>
        </p:sp>
        <p:pic>
          <p:nvPicPr>
            <p:cNvPr id="8" name="Resim 14">
              <a:extLst>
                <a:ext uri="{FF2B5EF4-FFF2-40B4-BE49-F238E27FC236}">
                  <a16:creationId xmlns:a16="http://schemas.microsoft.com/office/drawing/2014/main" id="{36AF04DE-42CE-C62E-B2F3-4B24688C9D23}"/>
                </a:ext>
              </a:extLst>
            </p:cNvPr>
            <p:cNvPicPr/>
            <p:nvPr/>
          </p:nvPicPr>
          <p:blipFill>
            <a:blip r:embed="rId2"/>
            <a:stretch/>
          </p:blipFill>
          <p:spPr>
            <a:xfrm>
              <a:off x="8335440" y="-26640"/>
              <a:ext cx="613440" cy="621000"/>
            </a:xfrm>
            <a:prstGeom prst="rect">
              <a:avLst/>
            </a:prstGeom>
            <a:ln w="0">
              <a:noFill/>
            </a:ln>
          </p:spPr>
        </p:pic>
      </p:grpSp>
      <p:sp>
        <p:nvSpPr>
          <p:cNvPr id="9" name="Dikdörtgen 15">
            <a:extLst>
              <a:ext uri="{FF2B5EF4-FFF2-40B4-BE49-F238E27FC236}">
                <a16:creationId xmlns:a16="http://schemas.microsoft.com/office/drawing/2014/main" id="{7CE4F80A-5A81-F886-5B9A-85C56D824876}"/>
              </a:ext>
            </a:extLst>
          </p:cNvPr>
          <p:cNvSpPr/>
          <p:nvPr/>
        </p:nvSpPr>
        <p:spPr>
          <a:xfrm>
            <a:off x="0" y="6486120"/>
            <a:ext cx="9143280" cy="179640"/>
          </a:xfrm>
          <a:prstGeom prst="rect">
            <a:avLst/>
          </a:prstGeom>
          <a:solidFill>
            <a:srgbClr val="D9D9D9"/>
          </a:solidFill>
          <a:ln>
            <a:solidFill>
              <a:srgbClr val="ECECEC"/>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tabLst>
                <a:tab pos="0" algn="l"/>
              </a:tabLst>
            </a:pPr>
            <a:r>
              <a:rPr lang="tr-TR" sz="1200" b="0" strike="noStrike" spc="-1">
                <a:solidFill>
                  <a:srgbClr val="BE4343"/>
                </a:solidFill>
                <a:latin typeface="Times New Roman"/>
                <a:ea typeface="DejaVu Sans"/>
              </a:rPr>
              <a:t>Halil İbrahim Kaplan</a:t>
            </a:r>
            <a:endParaRPr lang="en-US" sz="1200" b="0" strike="noStrike" spc="-1">
              <a:latin typeface="Arial"/>
            </a:endParaRPr>
          </a:p>
        </p:txBody>
      </p:sp>
      <p:sp>
        <p:nvSpPr>
          <p:cNvPr id="10" name="Dikdörtgen 16">
            <a:extLst>
              <a:ext uri="{FF2B5EF4-FFF2-40B4-BE49-F238E27FC236}">
                <a16:creationId xmlns:a16="http://schemas.microsoft.com/office/drawing/2014/main" id="{89EF46BF-BF56-7DA2-2F79-E71FC05A646F}"/>
              </a:ext>
            </a:extLst>
          </p:cNvPr>
          <p:cNvSpPr/>
          <p:nvPr/>
        </p:nvSpPr>
        <p:spPr>
          <a:xfrm>
            <a:off x="0" y="6666480"/>
            <a:ext cx="9143280" cy="190800"/>
          </a:xfrm>
          <a:prstGeom prst="rect">
            <a:avLst/>
          </a:prstGeom>
          <a:solidFill>
            <a:srgbClr val="B01000"/>
          </a:solidFill>
          <a:ln>
            <a:solidFill>
              <a:srgbClr val="B01001"/>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tabLst>
                <a:tab pos="0" algn="l"/>
              </a:tabLst>
            </a:pPr>
            <a:r>
              <a:rPr lang="tr-TR" sz="1200" b="0" strike="noStrike" spc="-1">
                <a:solidFill>
                  <a:srgbClr val="FFFFFF"/>
                </a:solidFill>
                <a:latin typeface="Times New Roman"/>
                <a:ea typeface="DejaVu Sans"/>
              </a:rPr>
              <a:t>Hash Based Signatures</a:t>
            </a:r>
            <a:endParaRPr lang="en-US" sz="1200" b="0" strike="noStrike" spc="-1">
              <a:latin typeface="Arial"/>
            </a:endParaRPr>
          </a:p>
        </p:txBody>
      </p:sp>
      <p:pic>
        <p:nvPicPr>
          <p:cNvPr id="3" name="Picture 2">
            <a:extLst>
              <a:ext uri="{FF2B5EF4-FFF2-40B4-BE49-F238E27FC236}">
                <a16:creationId xmlns:a16="http://schemas.microsoft.com/office/drawing/2014/main" id="{BC296F8F-7D2E-98C4-4D92-6E425A17EB08}"/>
              </a:ext>
            </a:extLst>
          </p:cNvPr>
          <p:cNvPicPr>
            <a:picLocks noChangeAspect="1"/>
          </p:cNvPicPr>
          <p:nvPr/>
        </p:nvPicPr>
        <p:blipFill>
          <a:blip r:embed="rId3"/>
          <a:stretch>
            <a:fillRect/>
          </a:stretch>
        </p:blipFill>
        <p:spPr>
          <a:xfrm>
            <a:off x="2373079" y="864648"/>
            <a:ext cx="4397121" cy="5128704"/>
          </a:xfrm>
          <a:prstGeom prst="rect">
            <a:avLst/>
          </a:prstGeom>
        </p:spPr>
      </p:pic>
    </p:spTree>
    <p:extLst>
      <p:ext uri="{BB962C8B-B14F-4D97-AF65-F5344CB8AC3E}">
        <p14:creationId xmlns:p14="http://schemas.microsoft.com/office/powerpoint/2010/main" val="3128871454"/>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up 10">
            <a:extLst>
              <a:ext uri="{FF2B5EF4-FFF2-40B4-BE49-F238E27FC236}">
                <a16:creationId xmlns:a16="http://schemas.microsoft.com/office/drawing/2014/main" id="{EDE438AD-4397-A78A-03A1-E792170A0BB0}"/>
              </a:ext>
            </a:extLst>
          </p:cNvPr>
          <p:cNvGrpSpPr/>
          <p:nvPr/>
        </p:nvGrpSpPr>
        <p:grpSpPr>
          <a:xfrm>
            <a:off x="0" y="-26640"/>
            <a:ext cx="9143280" cy="621000"/>
            <a:chOff x="0" y="-26640"/>
            <a:chExt cx="9143280" cy="621000"/>
          </a:xfrm>
        </p:grpSpPr>
        <p:sp>
          <p:nvSpPr>
            <p:cNvPr id="7" name="Dikdörtgen 13">
              <a:extLst>
                <a:ext uri="{FF2B5EF4-FFF2-40B4-BE49-F238E27FC236}">
                  <a16:creationId xmlns:a16="http://schemas.microsoft.com/office/drawing/2014/main" id="{BF91E0E9-56B5-A90C-2078-28D6823764AB}"/>
                </a:ext>
              </a:extLst>
            </p:cNvPr>
            <p:cNvSpPr/>
            <p:nvPr/>
          </p:nvSpPr>
          <p:spPr>
            <a:xfrm>
              <a:off x="0" y="-1440"/>
              <a:ext cx="9143280" cy="570960"/>
            </a:xfrm>
            <a:prstGeom prst="rect">
              <a:avLst/>
            </a:prstGeom>
            <a:solidFill>
              <a:srgbClr val="D9D9D9"/>
            </a:solidFill>
            <a:ln>
              <a:solidFill>
                <a:srgbClr val="D9D9D9"/>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r>
                <a:rPr lang="tr-TR" sz="2100" b="0" strike="noStrike" spc="-1" dirty="0">
                  <a:solidFill>
                    <a:srgbClr val="B01000"/>
                  </a:solidFill>
                  <a:latin typeface="Times New Roman"/>
                  <a:ea typeface="DejaVu Sans"/>
                </a:rPr>
                <a:t> </a:t>
              </a:r>
              <a:r>
                <a:rPr lang="tr-TR" sz="2100" spc="-1" dirty="0">
                  <a:solidFill>
                    <a:srgbClr val="B01000"/>
                  </a:solidFill>
                  <a:latin typeface="Times New Roman"/>
                </a:rPr>
                <a:t>ANTONOV’S ATTACK</a:t>
              </a:r>
              <a:endParaRPr lang="tr-TR" sz="2100" b="0" strike="noStrike" spc="-1" dirty="0">
                <a:solidFill>
                  <a:srgbClr val="B01000"/>
                </a:solidFill>
                <a:latin typeface="Times New Roman"/>
              </a:endParaRPr>
            </a:p>
          </p:txBody>
        </p:sp>
        <p:pic>
          <p:nvPicPr>
            <p:cNvPr id="8" name="Resim 14">
              <a:extLst>
                <a:ext uri="{FF2B5EF4-FFF2-40B4-BE49-F238E27FC236}">
                  <a16:creationId xmlns:a16="http://schemas.microsoft.com/office/drawing/2014/main" id="{36AF04DE-42CE-C62E-B2F3-4B24688C9D23}"/>
                </a:ext>
              </a:extLst>
            </p:cNvPr>
            <p:cNvPicPr/>
            <p:nvPr/>
          </p:nvPicPr>
          <p:blipFill>
            <a:blip r:embed="rId2"/>
            <a:stretch/>
          </p:blipFill>
          <p:spPr>
            <a:xfrm>
              <a:off x="8335440" y="-26640"/>
              <a:ext cx="613440" cy="621000"/>
            </a:xfrm>
            <a:prstGeom prst="rect">
              <a:avLst/>
            </a:prstGeom>
            <a:ln w="0">
              <a:noFill/>
            </a:ln>
          </p:spPr>
        </p:pic>
      </p:grpSp>
      <p:sp>
        <p:nvSpPr>
          <p:cNvPr id="9" name="Dikdörtgen 15">
            <a:extLst>
              <a:ext uri="{FF2B5EF4-FFF2-40B4-BE49-F238E27FC236}">
                <a16:creationId xmlns:a16="http://schemas.microsoft.com/office/drawing/2014/main" id="{7CE4F80A-5A81-F886-5B9A-85C56D824876}"/>
              </a:ext>
            </a:extLst>
          </p:cNvPr>
          <p:cNvSpPr/>
          <p:nvPr/>
        </p:nvSpPr>
        <p:spPr>
          <a:xfrm>
            <a:off x="0" y="6486120"/>
            <a:ext cx="9143280" cy="179640"/>
          </a:xfrm>
          <a:prstGeom prst="rect">
            <a:avLst/>
          </a:prstGeom>
          <a:solidFill>
            <a:srgbClr val="D9D9D9"/>
          </a:solidFill>
          <a:ln>
            <a:solidFill>
              <a:srgbClr val="ECECEC"/>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tabLst>
                <a:tab pos="0" algn="l"/>
              </a:tabLst>
            </a:pPr>
            <a:r>
              <a:rPr lang="tr-TR" sz="1200" b="0" strike="noStrike" spc="-1">
                <a:solidFill>
                  <a:srgbClr val="BE4343"/>
                </a:solidFill>
                <a:latin typeface="Times New Roman"/>
                <a:ea typeface="DejaVu Sans"/>
              </a:rPr>
              <a:t>Halil İbrahim Kaplan</a:t>
            </a:r>
            <a:endParaRPr lang="en-US" sz="1200" b="0" strike="noStrike" spc="-1">
              <a:latin typeface="Arial"/>
            </a:endParaRPr>
          </a:p>
        </p:txBody>
      </p:sp>
      <p:sp>
        <p:nvSpPr>
          <p:cNvPr id="10" name="Dikdörtgen 16">
            <a:extLst>
              <a:ext uri="{FF2B5EF4-FFF2-40B4-BE49-F238E27FC236}">
                <a16:creationId xmlns:a16="http://schemas.microsoft.com/office/drawing/2014/main" id="{89EF46BF-BF56-7DA2-2F79-E71FC05A646F}"/>
              </a:ext>
            </a:extLst>
          </p:cNvPr>
          <p:cNvSpPr/>
          <p:nvPr/>
        </p:nvSpPr>
        <p:spPr>
          <a:xfrm>
            <a:off x="0" y="6666480"/>
            <a:ext cx="9143280" cy="190800"/>
          </a:xfrm>
          <a:prstGeom prst="rect">
            <a:avLst/>
          </a:prstGeom>
          <a:solidFill>
            <a:srgbClr val="B01000"/>
          </a:solidFill>
          <a:ln>
            <a:solidFill>
              <a:srgbClr val="B01001"/>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tabLst>
                <a:tab pos="0" algn="l"/>
              </a:tabLst>
            </a:pPr>
            <a:r>
              <a:rPr lang="tr-TR" sz="1200" b="0" strike="noStrike" spc="-1">
                <a:solidFill>
                  <a:srgbClr val="FFFFFF"/>
                </a:solidFill>
                <a:latin typeface="Times New Roman"/>
                <a:ea typeface="DejaVu Sans"/>
              </a:rPr>
              <a:t>Hash Based Signatures</a:t>
            </a:r>
            <a:endParaRPr lang="en-US" sz="1200" b="0" strike="noStrike" spc="-1">
              <a:latin typeface="Arial"/>
            </a:endParaRPr>
          </a:p>
        </p:txBody>
      </p:sp>
    </p:spTree>
    <p:extLst>
      <p:ext uri="{BB962C8B-B14F-4D97-AF65-F5344CB8AC3E}">
        <p14:creationId xmlns:p14="http://schemas.microsoft.com/office/powerpoint/2010/main" val="202416060"/>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up 10">
            <a:extLst>
              <a:ext uri="{FF2B5EF4-FFF2-40B4-BE49-F238E27FC236}">
                <a16:creationId xmlns:a16="http://schemas.microsoft.com/office/drawing/2014/main" id="{EDE438AD-4397-A78A-03A1-E792170A0BB0}"/>
              </a:ext>
            </a:extLst>
          </p:cNvPr>
          <p:cNvGrpSpPr/>
          <p:nvPr/>
        </p:nvGrpSpPr>
        <p:grpSpPr>
          <a:xfrm>
            <a:off x="0" y="-26640"/>
            <a:ext cx="9143280" cy="621000"/>
            <a:chOff x="0" y="-26640"/>
            <a:chExt cx="9143280" cy="621000"/>
          </a:xfrm>
        </p:grpSpPr>
        <p:sp>
          <p:nvSpPr>
            <p:cNvPr id="7" name="Dikdörtgen 13">
              <a:extLst>
                <a:ext uri="{FF2B5EF4-FFF2-40B4-BE49-F238E27FC236}">
                  <a16:creationId xmlns:a16="http://schemas.microsoft.com/office/drawing/2014/main" id="{BF91E0E9-56B5-A90C-2078-28D6823764AB}"/>
                </a:ext>
              </a:extLst>
            </p:cNvPr>
            <p:cNvSpPr/>
            <p:nvPr/>
          </p:nvSpPr>
          <p:spPr>
            <a:xfrm>
              <a:off x="0" y="-1440"/>
              <a:ext cx="9143280" cy="570960"/>
            </a:xfrm>
            <a:prstGeom prst="rect">
              <a:avLst/>
            </a:prstGeom>
            <a:solidFill>
              <a:srgbClr val="D9D9D9"/>
            </a:solidFill>
            <a:ln>
              <a:solidFill>
                <a:srgbClr val="D9D9D9"/>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r>
                <a:rPr lang="tr-TR" sz="2100" b="0" strike="noStrike" spc="-1" dirty="0">
                  <a:solidFill>
                    <a:srgbClr val="B01000"/>
                  </a:solidFill>
                  <a:latin typeface="Times New Roman"/>
                  <a:ea typeface="DejaVu Sans"/>
                </a:rPr>
                <a:t> REFERENCES</a:t>
              </a:r>
              <a:endParaRPr lang="tr-TR" sz="2100" b="0" strike="noStrike" spc="-1" dirty="0">
                <a:solidFill>
                  <a:srgbClr val="B01000"/>
                </a:solidFill>
                <a:latin typeface="Times New Roman"/>
              </a:endParaRPr>
            </a:p>
          </p:txBody>
        </p:sp>
        <p:pic>
          <p:nvPicPr>
            <p:cNvPr id="8" name="Resim 14">
              <a:extLst>
                <a:ext uri="{FF2B5EF4-FFF2-40B4-BE49-F238E27FC236}">
                  <a16:creationId xmlns:a16="http://schemas.microsoft.com/office/drawing/2014/main" id="{36AF04DE-42CE-C62E-B2F3-4B24688C9D23}"/>
                </a:ext>
              </a:extLst>
            </p:cNvPr>
            <p:cNvPicPr/>
            <p:nvPr/>
          </p:nvPicPr>
          <p:blipFill>
            <a:blip r:embed="rId2"/>
            <a:stretch/>
          </p:blipFill>
          <p:spPr>
            <a:xfrm>
              <a:off x="8335440" y="-26640"/>
              <a:ext cx="613440" cy="621000"/>
            </a:xfrm>
            <a:prstGeom prst="rect">
              <a:avLst/>
            </a:prstGeom>
            <a:ln w="0">
              <a:noFill/>
            </a:ln>
          </p:spPr>
        </p:pic>
      </p:grpSp>
      <p:sp>
        <p:nvSpPr>
          <p:cNvPr id="9" name="Dikdörtgen 15">
            <a:extLst>
              <a:ext uri="{FF2B5EF4-FFF2-40B4-BE49-F238E27FC236}">
                <a16:creationId xmlns:a16="http://schemas.microsoft.com/office/drawing/2014/main" id="{7CE4F80A-5A81-F886-5B9A-85C56D824876}"/>
              </a:ext>
            </a:extLst>
          </p:cNvPr>
          <p:cNvSpPr/>
          <p:nvPr/>
        </p:nvSpPr>
        <p:spPr>
          <a:xfrm>
            <a:off x="0" y="6486120"/>
            <a:ext cx="9143280" cy="179640"/>
          </a:xfrm>
          <a:prstGeom prst="rect">
            <a:avLst/>
          </a:prstGeom>
          <a:solidFill>
            <a:srgbClr val="D9D9D9"/>
          </a:solidFill>
          <a:ln>
            <a:solidFill>
              <a:srgbClr val="ECECEC"/>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tabLst>
                <a:tab pos="0" algn="l"/>
              </a:tabLst>
            </a:pPr>
            <a:r>
              <a:rPr lang="tr-TR" sz="1200" b="0" strike="noStrike" spc="-1">
                <a:solidFill>
                  <a:srgbClr val="BE4343"/>
                </a:solidFill>
                <a:latin typeface="Times New Roman"/>
                <a:ea typeface="DejaVu Sans"/>
              </a:rPr>
              <a:t>Halil İbrahim Kaplan</a:t>
            </a:r>
            <a:endParaRPr lang="en-US" sz="1200" b="0" strike="noStrike" spc="-1">
              <a:latin typeface="Arial"/>
            </a:endParaRPr>
          </a:p>
        </p:txBody>
      </p:sp>
      <p:sp>
        <p:nvSpPr>
          <p:cNvPr id="10" name="Dikdörtgen 16">
            <a:extLst>
              <a:ext uri="{FF2B5EF4-FFF2-40B4-BE49-F238E27FC236}">
                <a16:creationId xmlns:a16="http://schemas.microsoft.com/office/drawing/2014/main" id="{89EF46BF-BF56-7DA2-2F79-E71FC05A646F}"/>
              </a:ext>
            </a:extLst>
          </p:cNvPr>
          <p:cNvSpPr/>
          <p:nvPr/>
        </p:nvSpPr>
        <p:spPr>
          <a:xfrm>
            <a:off x="0" y="6666480"/>
            <a:ext cx="9143280" cy="190800"/>
          </a:xfrm>
          <a:prstGeom prst="rect">
            <a:avLst/>
          </a:prstGeom>
          <a:solidFill>
            <a:srgbClr val="B01000"/>
          </a:solidFill>
          <a:ln>
            <a:solidFill>
              <a:srgbClr val="B01001"/>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tabLst>
                <a:tab pos="0" algn="l"/>
              </a:tabLst>
            </a:pPr>
            <a:r>
              <a:rPr lang="tr-TR" sz="1200" b="0" strike="noStrike" spc="-1">
                <a:solidFill>
                  <a:srgbClr val="FFFFFF"/>
                </a:solidFill>
                <a:latin typeface="Times New Roman"/>
                <a:ea typeface="DejaVu Sans"/>
              </a:rPr>
              <a:t>Hash Based Signatures</a:t>
            </a:r>
            <a:endParaRPr lang="en-US" sz="1200" b="0" strike="noStrike" spc="-1">
              <a:latin typeface="Arial"/>
            </a:endParaRPr>
          </a:p>
        </p:txBody>
      </p:sp>
      <p:sp>
        <p:nvSpPr>
          <p:cNvPr id="11" name="TextBox 10">
            <a:extLst>
              <a:ext uri="{FF2B5EF4-FFF2-40B4-BE49-F238E27FC236}">
                <a16:creationId xmlns:a16="http://schemas.microsoft.com/office/drawing/2014/main" id="{1F722819-6C50-8E97-6B8F-D73C448FAF86}"/>
              </a:ext>
            </a:extLst>
          </p:cNvPr>
          <p:cNvSpPr txBox="1"/>
          <p:nvPr/>
        </p:nvSpPr>
        <p:spPr>
          <a:xfrm>
            <a:off x="76221" y="946833"/>
            <a:ext cx="7961355" cy="3539430"/>
          </a:xfrm>
          <a:prstGeom prst="rect">
            <a:avLst/>
          </a:prstGeom>
          <a:noFill/>
        </p:spPr>
        <p:txBody>
          <a:bodyPr wrap="square">
            <a:spAutoFit/>
          </a:bodyPr>
          <a:lstStyle/>
          <a:p>
            <a:pPr marL="342900" indent="-342900">
              <a:buFont typeface="+mj-lt"/>
              <a:buAutoNum type="arabicParenR"/>
            </a:pPr>
            <a:r>
              <a:rPr lang="en-US" sz="1400" dirty="0" err="1">
                <a:latin typeface="Times New Roman" panose="02020603050405020304" pitchFamily="18" charset="0"/>
                <a:cs typeface="Times New Roman" panose="02020603050405020304" pitchFamily="18" charset="0"/>
              </a:rPr>
              <a:t>Aumasson</a:t>
            </a:r>
            <a:r>
              <a:rPr lang="en-US" sz="1400" dirty="0">
                <a:latin typeface="Times New Roman" panose="02020603050405020304" pitchFamily="18" charset="0"/>
                <a:cs typeface="Times New Roman" panose="02020603050405020304" pitchFamily="18" charset="0"/>
              </a:rPr>
              <a:t> JP, Bernstein DJ, </a:t>
            </a:r>
            <a:r>
              <a:rPr lang="en-US" sz="1400" dirty="0" err="1">
                <a:latin typeface="Times New Roman" panose="02020603050405020304" pitchFamily="18" charset="0"/>
                <a:cs typeface="Times New Roman" panose="02020603050405020304" pitchFamily="18" charset="0"/>
              </a:rPr>
              <a:t>Beullens</a:t>
            </a:r>
            <a:r>
              <a:rPr lang="en-US" sz="1400" dirty="0">
                <a:latin typeface="Times New Roman" panose="02020603050405020304" pitchFamily="18" charset="0"/>
                <a:cs typeface="Times New Roman" panose="02020603050405020304" pitchFamily="18" charset="0"/>
              </a:rPr>
              <a:t> W, </a:t>
            </a:r>
            <a:r>
              <a:rPr lang="en-US" sz="1400" dirty="0" err="1">
                <a:latin typeface="Times New Roman" panose="02020603050405020304" pitchFamily="18" charset="0"/>
                <a:cs typeface="Times New Roman" panose="02020603050405020304" pitchFamily="18" charset="0"/>
              </a:rPr>
              <a:t>Dobraunig</a:t>
            </a:r>
            <a:r>
              <a:rPr lang="en-US" sz="1400" dirty="0">
                <a:latin typeface="Times New Roman" panose="02020603050405020304" pitchFamily="18" charset="0"/>
                <a:cs typeface="Times New Roman" panose="02020603050405020304" pitchFamily="18" charset="0"/>
              </a:rPr>
              <a:t> C, </a:t>
            </a:r>
            <a:r>
              <a:rPr lang="en-US" sz="1400" dirty="0" err="1">
                <a:latin typeface="Times New Roman" panose="02020603050405020304" pitchFamily="18" charset="0"/>
                <a:cs typeface="Times New Roman" panose="02020603050405020304" pitchFamily="18" charset="0"/>
              </a:rPr>
              <a:t>Eichlseder</a:t>
            </a:r>
            <a:r>
              <a:rPr lang="en-US" sz="1400" dirty="0">
                <a:latin typeface="Times New Roman" panose="02020603050405020304" pitchFamily="18" charset="0"/>
                <a:cs typeface="Times New Roman" panose="02020603050405020304" pitchFamily="18" charset="0"/>
              </a:rPr>
              <a:t> M, Fluhrer S, Gazdag</a:t>
            </a:r>
            <a:r>
              <a:rPr lang="tr-TR" sz="1400" dirty="0">
                <a:latin typeface="Times New Roman" panose="02020603050405020304" pitchFamily="18" charset="0"/>
                <a:cs typeface="Times New Roman" panose="02020603050405020304" pitchFamily="18" charset="0"/>
              </a:rPr>
              <a:t> </a:t>
            </a:r>
            <a:r>
              <a:rPr lang="en-US" sz="1400" dirty="0">
                <a:latin typeface="Times New Roman" panose="02020603050405020304" pitchFamily="18" charset="0"/>
                <a:cs typeface="Times New Roman" panose="02020603050405020304" pitchFamily="18" charset="0"/>
              </a:rPr>
              <a:t>SL, </a:t>
            </a:r>
            <a:r>
              <a:rPr lang="en-US" sz="1400" dirty="0" err="1">
                <a:latin typeface="Times New Roman" panose="02020603050405020304" pitchFamily="18" charset="0"/>
                <a:cs typeface="Times New Roman" panose="02020603050405020304" pitchFamily="18" charset="0"/>
              </a:rPr>
              <a:t>Hülsing</a:t>
            </a:r>
            <a:r>
              <a:rPr lang="en-US" sz="1400" dirty="0">
                <a:latin typeface="Times New Roman" panose="02020603050405020304" pitchFamily="18" charset="0"/>
                <a:cs typeface="Times New Roman" panose="02020603050405020304" pitchFamily="18" charset="0"/>
              </a:rPr>
              <a:t> A, </a:t>
            </a:r>
            <a:r>
              <a:rPr lang="en-US" sz="1400" dirty="0" err="1">
                <a:latin typeface="Times New Roman" panose="02020603050405020304" pitchFamily="18" charset="0"/>
                <a:cs typeface="Times New Roman" panose="02020603050405020304" pitchFamily="18" charset="0"/>
              </a:rPr>
              <a:t>Kampanakis</a:t>
            </a:r>
            <a:r>
              <a:rPr lang="en-US" sz="1400" dirty="0">
                <a:latin typeface="Times New Roman" panose="02020603050405020304" pitchFamily="18" charset="0"/>
                <a:cs typeface="Times New Roman" panose="02020603050405020304" pitchFamily="18" charset="0"/>
              </a:rPr>
              <a:t> P, </a:t>
            </a:r>
            <a:r>
              <a:rPr lang="en-US" sz="1400" dirty="0" err="1">
                <a:latin typeface="Times New Roman" panose="02020603050405020304" pitchFamily="18" charset="0"/>
                <a:cs typeface="Times New Roman" panose="02020603050405020304" pitchFamily="18" charset="0"/>
              </a:rPr>
              <a:t>Kölbl</a:t>
            </a:r>
            <a:r>
              <a:rPr lang="en-US" sz="1400" dirty="0">
                <a:latin typeface="Times New Roman" panose="02020603050405020304" pitchFamily="18" charset="0"/>
                <a:cs typeface="Times New Roman" panose="02020603050405020304" pitchFamily="18" charset="0"/>
              </a:rPr>
              <a:t> S, Lange T, </a:t>
            </a:r>
            <a:r>
              <a:rPr lang="en-US" sz="1400" dirty="0" err="1">
                <a:latin typeface="Times New Roman" panose="02020603050405020304" pitchFamily="18" charset="0"/>
                <a:cs typeface="Times New Roman" panose="02020603050405020304" pitchFamily="18" charset="0"/>
              </a:rPr>
              <a:t>Lauridsen</a:t>
            </a:r>
            <a:r>
              <a:rPr lang="en-US" sz="1400" dirty="0">
                <a:latin typeface="Times New Roman" panose="02020603050405020304" pitchFamily="18" charset="0"/>
                <a:cs typeface="Times New Roman" panose="02020603050405020304" pitchFamily="18" charset="0"/>
              </a:rPr>
              <a:t> MM, Mendel F, </a:t>
            </a:r>
            <a:r>
              <a:rPr lang="en-US" sz="1400" dirty="0" err="1">
                <a:latin typeface="Times New Roman" panose="02020603050405020304" pitchFamily="18" charset="0"/>
                <a:cs typeface="Times New Roman" panose="02020603050405020304" pitchFamily="18" charset="0"/>
              </a:rPr>
              <a:t>Niederhagen</a:t>
            </a:r>
            <a:r>
              <a:rPr lang="en-US" sz="1400" dirty="0">
                <a:latin typeface="Times New Roman" panose="02020603050405020304" pitchFamily="18" charset="0"/>
                <a:cs typeface="Times New Roman" panose="02020603050405020304" pitchFamily="18" charset="0"/>
              </a:rPr>
              <a:t> R,</a:t>
            </a:r>
            <a:r>
              <a:rPr lang="tr-TR"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Rechberger</a:t>
            </a:r>
            <a:r>
              <a:rPr lang="en-US" sz="1400" dirty="0">
                <a:latin typeface="Times New Roman" panose="02020603050405020304" pitchFamily="18" charset="0"/>
                <a:cs typeface="Times New Roman" panose="02020603050405020304" pitchFamily="18" charset="0"/>
              </a:rPr>
              <a:t> C, </a:t>
            </a:r>
            <a:r>
              <a:rPr lang="en-US" sz="1400" dirty="0" err="1">
                <a:latin typeface="Times New Roman" panose="02020603050405020304" pitchFamily="18" charset="0"/>
                <a:cs typeface="Times New Roman" panose="02020603050405020304" pitchFamily="18" charset="0"/>
              </a:rPr>
              <a:t>Rijneveld</a:t>
            </a:r>
            <a:r>
              <a:rPr lang="en-US" sz="1400" dirty="0">
                <a:latin typeface="Times New Roman" panose="02020603050405020304" pitchFamily="18" charset="0"/>
                <a:cs typeface="Times New Roman" panose="02020603050405020304" pitchFamily="18" charset="0"/>
              </a:rPr>
              <a:t> J, Schwabe P, </a:t>
            </a:r>
            <a:r>
              <a:rPr lang="en-US" sz="1400" dirty="0" err="1">
                <a:latin typeface="Times New Roman" panose="02020603050405020304" pitchFamily="18" charset="0"/>
                <a:cs typeface="Times New Roman" panose="02020603050405020304" pitchFamily="18" charset="0"/>
              </a:rPr>
              <a:t>Westerbaan</a:t>
            </a:r>
            <a:r>
              <a:rPr lang="en-US" sz="1400" dirty="0">
                <a:latin typeface="Times New Roman" panose="02020603050405020304" pitchFamily="18" charset="0"/>
                <a:cs typeface="Times New Roman" panose="02020603050405020304" pitchFamily="18" charset="0"/>
              </a:rPr>
              <a:t> B (2022) SPHINCS+ – Submission to</a:t>
            </a:r>
            <a:r>
              <a:rPr lang="tr-TR" sz="1400" dirty="0">
                <a:latin typeface="Times New Roman" panose="02020603050405020304" pitchFamily="18" charset="0"/>
                <a:cs typeface="Times New Roman" panose="02020603050405020304" pitchFamily="18" charset="0"/>
              </a:rPr>
              <a:t> </a:t>
            </a:r>
            <a:r>
              <a:rPr lang="en-US" sz="1400" dirty="0">
                <a:latin typeface="Times New Roman" panose="02020603050405020304" pitchFamily="18" charset="0"/>
                <a:cs typeface="Times New Roman" panose="02020603050405020304" pitchFamily="18" charset="0"/>
              </a:rPr>
              <a:t>the NIST post-quantum project, v.3.1. Available at </a:t>
            </a:r>
            <a:r>
              <a:rPr lang="en-US" sz="1400" dirty="0">
                <a:latin typeface="Times New Roman" panose="02020603050405020304" pitchFamily="18" charset="0"/>
                <a:cs typeface="Times New Roman" panose="02020603050405020304" pitchFamily="18" charset="0"/>
                <a:hlinkClick r:id="rId3"/>
              </a:rPr>
              <a:t>https://sphincs.org/data/sphincs+-r3.1-</a:t>
            </a:r>
            <a:r>
              <a:rPr lang="tr-TR" sz="1400" dirty="0">
                <a:latin typeface="Times New Roman" panose="02020603050405020304" pitchFamily="18" charset="0"/>
                <a:cs typeface="Times New Roman" panose="02020603050405020304" pitchFamily="18" charset="0"/>
              </a:rPr>
              <a:t> </a:t>
            </a:r>
            <a:r>
              <a:rPr lang="en-US" sz="1400" dirty="0">
                <a:latin typeface="Times New Roman" panose="02020603050405020304" pitchFamily="18" charset="0"/>
                <a:cs typeface="Times New Roman" panose="02020603050405020304" pitchFamily="18" charset="0"/>
              </a:rPr>
              <a:t>specification.pdf.</a:t>
            </a:r>
            <a:endParaRPr lang="tr-TR" sz="1400" dirty="0">
              <a:latin typeface="Times New Roman" panose="02020603050405020304" pitchFamily="18" charset="0"/>
              <a:cs typeface="Times New Roman" panose="02020603050405020304" pitchFamily="18" charset="0"/>
            </a:endParaRPr>
          </a:p>
          <a:p>
            <a:pPr marL="342900" indent="-342900">
              <a:buFont typeface="+mj-lt"/>
              <a:buAutoNum type="arabicParenR"/>
            </a:pPr>
            <a:endParaRPr lang="tr-TR" sz="1400" dirty="0">
              <a:latin typeface="Times New Roman" panose="02020603050405020304" pitchFamily="18" charset="0"/>
              <a:cs typeface="Times New Roman" panose="02020603050405020304" pitchFamily="18" charset="0"/>
            </a:endParaRPr>
          </a:p>
          <a:p>
            <a:pPr marL="342900" indent="-342900">
              <a:buFont typeface="+mj-lt"/>
              <a:buAutoNum type="arabicParenR"/>
            </a:pPr>
            <a:r>
              <a:rPr lang="en-US" sz="1400" dirty="0" err="1">
                <a:latin typeface="Times New Roman" panose="02020603050405020304" pitchFamily="18" charset="0"/>
                <a:cs typeface="Times New Roman" panose="02020603050405020304" pitchFamily="18" charset="0"/>
              </a:rPr>
              <a:t>Hülsing</a:t>
            </a:r>
            <a:r>
              <a:rPr lang="en-US" sz="1400" dirty="0">
                <a:latin typeface="Times New Roman" panose="02020603050405020304" pitchFamily="18" charset="0"/>
                <a:cs typeface="Times New Roman" panose="02020603050405020304" pitchFamily="18" charset="0"/>
              </a:rPr>
              <a:t> A, Butin D, Gazdag SL, </a:t>
            </a:r>
            <a:r>
              <a:rPr lang="en-US" sz="1400" dirty="0" err="1">
                <a:latin typeface="Times New Roman" panose="02020603050405020304" pitchFamily="18" charset="0"/>
                <a:cs typeface="Times New Roman" panose="02020603050405020304" pitchFamily="18" charset="0"/>
              </a:rPr>
              <a:t>Rijneveld</a:t>
            </a:r>
            <a:r>
              <a:rPr lang="en-US" sz="1400" dirty="0">
                <a:latin typeface="Times New Roman" panose="02020603050405020304" pitchFamily="18" charset="0"/>
                <a:cs typeface="Times New Roman" panose="02020603050405020304" pitchFamily="18" charset="0"/>
              </a:rPr>
              <a:t> J, </a:t>
            </a:r>
            <a:r>
              <a:rPr lang="en-US" sz="1400" dirty="0" err="1">
                <a:latin typeface="Times New Roman" panose="02020603050405020304" pitchFamily="18" charset="0"/>
                <a:cs typeface="Times New Roman" panose="02020603050405020304" pitchFamily="18" charset="0"/>
              </a:rPr>
              <a:t>Mohaisen</a:t>
            </a:r>
            <a:r>
              <a:rPr lang="en-US" sz="1400" dirty="0">
                <a:latin typeface="Times New Roman" panose="02020603050405020304" pitchFamily="18" charset="0"/>
                <a:cs typeface="Times New Roman" panose="02020603050405020304" pitchFamily="18" charset="0"/>
              </a:rPr>
              <a:t> A (2018) XMSS: </a:t>
            </a:r>
            <a:r>
              <a:rPr lang="en-US" sz="1400" dirty="0" err="1">
                <a:latin typeface="Times New Roman" panose="02020603050405020304" pitchFamily="18" charset="0"/>
                <a:cs typeface="Times New Roman" panose="02020603050405020304" pitchFamily="18" charset="0"/>
              </a:rPr>
              <a:t>eXtended</a:t>
            </a:r>
            <a:r>
              <a:rPr lang="en-US" sz="1400" dirty="0">
                <a:latin typeface="Times New Roman" panose="02020603050405020304" pitchFamily="18" charset="0"/>
                <a:cs typeface="Times New Roman" panose="02020603050405020304" pitchFamily="18" charset="0"/>
              </a:rPr>
              <a:t> Merkle</a:t>
            </a:r>
            <a:r>
              <a:rPr lang="tr-TR" sz="1400" dirty="0">
                <a:latin typeface="Times New Roman" panose="02020603050405020304" pitchFamily="18" charset="0"/>
                <a:cs typeface="Times New Roman" panose="02020603050405020304" pitchFamily="18" charset="0"/>
              </a:rPr>
              <a:t> </a:t>
            </a:r>
            <a:r>
              <a:rPr lang="en-US" sz="1400" dirty="0">
                <a:latin typeface="Times New Roman" panose="02020603050405020304" pitchFamily="18" charset="0"/>
                <a:cs typeface="Times New Roman" panose="02020603050405020304" pitchFamily="18" charset="0"/>
              </a:rPr>
              <a:t>Signature Scheme. (Internet Research Task Force (IRTF)), IRTF Request for Comments (RFC)</a:t>
            </a:r>
            <a:r>
              <a:rPr lang="tr-TR" sz="1400" dirty="0">
                <a:latin typeface="Times New Roman" panose="02020603050405020304" pitchFamily="18" charset="0"/>
                <a:cs typeface="Times New Roman" panose="02020603050405020304" pitchFamily="18" charset="0"/>
              </a:rPr>
              <a:t> </a:t>
            </a:r>
            <a:r>
              <a:rPr lang="en-US" sz="1400" dirty="0">
                <a:latin typeface="Times New Roman" panose="02020603050405020304" pitchFamily="18" charset="0"/>
                <a:cs typeface="Times New Roman" panose="02020603050405020304" pitchFamily="18" charset="0"/>
              </a:rPr>
              <a:t>8391. </a:t>
            </a:r>
            <a:r>
              <a:rPr lang="en-US" sz="1400" dirty="0">
                <a:latin typeface="Times New Roman" panose="02020603050405020304" pitchFamily="18" charset="0"/>
                <a:cs typeface="Times New Roman" panose="02020603050405020304" pitchFamily="18" charset="0"/>
                <a:hlinkClick r:id="rId4"/>
              </a:rPr>
              <a:t>https://doi.org/10.17487/RFC8391</a:t>
            </a:r>
            <a:r>
              <a:rPr lang="en-US" sz="1400" dirty="0">
                <a:latin typeface="Times New Roman" panose="02020603050405020304" pitchFamily="18" charset="0"/>
                <a:cs typeface="Times New Roman" panose="02020603050405020304" pitchFamily="18" charset="0"/>
              </a:rPr>
              <a:t>.</a:t>
            </a:r>
            <a:endParaRPr lang="tr-TR" sz="1400" dirty="0">
              <a:latin typeface="Times New Roman" panose="02020603050405020304" pitchFamily="18" charset="0"/>
              <a:cs typeface="Times New Roman" panose="02020603050405020304" pitchFamily="18" charset="0"/>
            </a:endParaRPr>
          </a:p>
          <a:p>
            <a:pPr marL="342900" indent="-342900">
              <a:buFont typeface="+mj-lt"/>
              <a:buAutoNum type="arabicParenR"/>
            </a:pPr>
            <a:endParaRPr lang="tr-TR" sz="1400" dirty="0">
              <a:latin typeface="Times New Roman" panose="02020603050405020304" pitchFamily="18" charset="0"/>
              <a:cs typeface="Times New Roman" panose="02020603050405020304" pitchFamily="18" charset="0"/>
            </a:endParaRPr>
          </a:p>
          <a:p>
            <a:pPr marL="342900" indent="-342900">
              <a:buFont typeface="+mj-lt"/>
              <a:buAutoNum type="arabicParenR"/>
            </a:pPr>
            <a:r>
              <a:rPr lang="en-US" sz="1400" dirty="0">
                <a:latin typeface="Times New Roman" panose="02020603050405020304" pitchFamily="18" charset="0"/>
                <a:cs typeface="Times New Roman" panose="02020603050405020304" pitchFamily="18" charset="0"/>
              </a:rPr>
              <a:t>Cooper DA, </a:t>
            </a:r>
            <a:r>
              <a:rPr lang="en-US" sz="1400" dirty="0" err="1">
                <a:latin typeface="Times New Roman" panose="02020603050405020304" pitchFamily="18" charset="0"/>
                <a:cs typeface="Times New Roman" panose="02020603050405020304" pitchFamily="18" charset="0"/>
              </a:rPr>
              <a:t>Apon</a:t>
            </a:r>
            <a:r>
              <a:rPr lang="en-US" sz="1400" dirty="0">
                <a:latin typeface="Times New Roman" panose="02020603050405020304" pitchFamily="18" charset="0"/>
                <a:cs typeface="Times New Roman" panose="02020603050405020304" pitchFamily="18" charset="0"/>
              </a:rPr>
              <a:t> D, Dang QH, Davidson MS, Dworkin MJ, Miller CA (2020)</a:t>
            </a:r>
            <a:r>
              <a:rPr lang="tr-TR" sz="1400" dirty="0">
                <a:latin typeface="Times New Roman" panose="02020603050405020304" pitchFamily="18" charset="0"/>
                <a:cs typeface="Times New Roman" panose="02020603050405020304" pitchFamily="18" charset="0"/>
              </a:rPr>
              <a:t> </a:t>
            </a:r>
            <a:r>
              <a:rPr lang="en-US" sz="1400" dirty="0">
                <a:latin typeface="Times New Roman" panose="02020603050405020304" pitchFamily="18" charset="0"/>
                <a:cs typeface="Times New Roman" panose="02020603050405020304" pitchFamily="18" charset="0"/>
              </a:rPr>
              <a:t>Recommendation</a:t>
            </a:r>
            <a:r>
              <a:rPr lang="tr-TR" sz="1400" dirty="0">
                <a:latin typeface="Times New Roman" panose="02020603050405020304" pitchFamily="18" charset="0"/>
                <a:cs typeface="Times New Roman" panose="02020603050405020304" pitchFamily="18" charset="0"/>
              </a:rPr>
              <a:t> </a:t>
            </a:r>
            <a:r>
              <a:rPr lang="en-US" sz="1400" dirty="0">
                <a:latin typeface="Times New Roman" panose="02020603050405020304" pitchFamily="18" charset="0"/>
                <a:cs typeface="Times New Roman" panose="02020603050405020304" pitchFamily="18" charset="0"/>
              </a:rPr>
              <a:t>for Stateful Hash-Based Signature Schemes. (National Institute of Standards and Technology,</a:t>
            </a:r>
            <a:r>
              <a:rPr lang="tr-TR" sz="1400" dirty="0">
                <a:latin typeface="Times New Roman" panose="02020603050405020304" pitchFamily="18" charset="0"/>
                <a:cs typeface="Times New Roman" panose="02020603050405020304" pitchFamily="18" charset="0"/>
              </a:rPr>
              <a:t> </a:t>
            </a:r>
            <a:r>
              <a:rPr lang="en-US" sz="1400" dirty="0">
                <a:latin typeface="Times New Roman" panose="02020603050405020304" pitchFamily="18" charset="0"/>
                <a:cs typeface="Times New Roman" panose="02020603050405020304" pitchFamily="18" charset="0"/>
              </a:rPr>
              <a:t>Gaithersburg, MD), NIST Special Publication (SP) 800-208. </a:t>
            </a:r>
            <a:r>
              <a:rPr lang="en-US" sz="1400" dirty="0">
                <a:latin typeface="Times New Roman" panose="02020603050405020304" pitchFamily="18" charset="0"/>
                <a:cs typeface="Times New Roman" panose="02020603050405020304" pitchFamily="18" charset="0"/>
                <a:hlinkClick r:id="rId5"/>
              </a:rPr>
              <a:t>https://doi.org/10.6028/NIST.SP</a:t>
            </a:r>
            <a:r>
              <a:rPr lang="en-US" sz="1400" dirty="0">
                <a:latin typeface="Times New Roman" panose="02020603050405020304" pitchFamily="18" charset="0"/>
                <a:cs typeface="Times New Roman" panose="02020603050405020304" pitchFamily="18" charset="0"/>
              </a:rPr>
              <a:t>.</a:t>
            </a:r>
            <a:r>
              <a:rPr lang="tr-TR" sz="1400" dirty="0">
                <a:latin typeface="Times New Roman" panose="02020603050405020304" pitchFamily="18" charset="0"/>
                <a:cs typeface="Times New Roman" panose="02020603050405020304" pitchFamily="18" charset="0"/>
              </a:rPr>
              <a:t> </a:t>
            </a:r>
            <a:r>
              <a:rPr lang="en-US" sz="1400" dirty="0">
                <a:latin typeface="Times New Roman" panose="02020603050405020304" pitchFamily="18" charset="0"/>
                <a:cs typeface="Times New Roman" panose="02020603050405020304" pitchFamily="18" charset="0"/>
              </a:rPr>
              <a:t>800-208.</a:t>
            </a:r>
            <a:endParaRPr lang="tr-TR" sz="1400" dirty="0">
              <a:latin typeface="Times New Roman" panose="02020603050405020304" pitchFamily="18" charset="0"/>
              <a:cs typeface="Times New Roman" panose="02020603050405020304" pitchFamily="18" charset="0"/>
            </a:endParaRPr>
          </a:p>
          <a:p>
            <a:pPr marL="342900" indent="-342900">
              <a:buFont typeface="+mj-lt"/>
              <a:buAutoNum type="arabicParenR"/>
            </a:pPr>
            <a:endParaRPr lang="tr-TR" sz="1400" dirty="0">
              <a:latin typeface="Times New Roman" panose="02020603050405020304" pitchFamily="18" charset="0"/>
              <a:cs typeface="Times New Roman" panose="02020603050405020304" pitchFamily="18" charset="0"/>
            </a:endParaRPr>
          </a:p>
          <a:p>
            <a:pPr marL="342900" indent="-342900">
              <a:buFont typeface="+mj-lt"/>
              <a:buAutoNum type="arabicParenR"/>
            </a:pPr>
            <a:r>
              <a:rPr lang="en-US" sz="1400" dirty="0" err="1">
                <a:latin typeface="Times New Roman" panose="02020603050405020304" pitchFamily="18" charset="0"/>
                <a:cs typeface="Times New Roman" panose="02020603050405020304" pitchFamily="18" charset="0"/>
              </a:rPr>
              <a:t>Perlner</a:t>
            </a:r>
            <a:r>
              <a:rPr lang="en-US" sz="1400" dirty="0">
                <a:latin typeface="Times New Roman" panose="02020603050405020304" pitchFamily="18" charset="0"/>
                <a:cs typeface="Times New Roman" panose="02020603050405020304" pitchFamily="18" charset="0"/>
              </a:rPr>
              <a:t> R, Kelsey J, Cooper D (2022) Breaking Category Five SPHINCS+ with SHA-256. Post-Quantum Cryptography, eds </a:t>
            </a:r>
            <a:r>
              <a:rPr lang="en-US" sz="1400" dirty="0" err="1">
                <a:latin typeface="Times New Roman" panose="02020603050405020304" pitchFamily="18" charset="0"/>
                <a:cs typeface="Times New Roman" panose="02020603050405020304" pitchFamily="18" charset="0"/>
              </a:rPr>
              <a:t>Cheon</a:t>
            </a:r>
            <a:r>
              <a:rPr lang="en-US" sz="1400" dirty="0">
                <a:latin typeface="Times New Roman" panose="02020603050405020304" pitchFamily="18" charset="0"/>
                <a:cs typeface="Times New Roman" panose="02020603050405020304" pitchFamily="18" charset="0"/>
              </a:rPr>
              <a:t> JH, Johansson T (Springer International </a:t>
            </a:r>
            <a:r>
              <a:rPr lang="en-US" sz="1400" dirty="0" err="1">
                <a:latin typeface="Times New Roman" panose="02020603050405020304" pitchFamily="18" charset="0"/>
                <a:cs typeface="Times New Roman" panose="02020603050405020304" pitchFamily="18" charset="0"/>
              </a:rPr>
              <a:t>Publishing,Cham</a:t>
            </a:r>
            <a:r>
              <a:rPr lang="en-US" sz="1400" dirty="0">
                <a:latin typeface="Times New Roman" panose="02020603050405020304" pitchFamily="18" charset="0"/>
                <a:cs typeface="Times New Roman" panose="02020603050405020304" pitchFamily="18" charset="0"/>
              </a:rPr>
              <a:t>), pp 501–522. https://doi.org/10.1007/978-3-031-17234-2_23.</a:t>
            </a:r>
          </a:p>
        </p:txBody>
      </p:sp>
    </p:spTree>
    <p:extLst>
      <p:ext uri="{BB962C8B-B14F-4D97-AF65-F5344CB8AC3E}">
        <p14:creationId xmlns:p14="http://schemas.microsoft.com/office/powerpoint/2010/main" val="40853631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 name="Dikdörtgen 4"/>
          <p:cNvSpPr/>
          <p:nvPr/>
        </p:nvSpPr>
        <p:spPr>
          <a:xfrm>
            <a:off x="0" y="6486120"/>
            <a:ext cx="9143280" cy="179640"/>
          </a:xfrm>
          <a:prstGeom prst="rect">
            <a:avLst/>
          </a:prstGeom>
          <a:solidFill>
            <a:srgbClr val="D9D9D9"/>
          </a:solidFill>
          <a:ln>
            <a:solidFill>
              <a:srgbClr val="ECECEC"/>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pPr>
            <a:r>
              <a:rPr lang="tr-TR" sz="1200" b="0" strike="noStrike" spc="-1">
                <a:solidFill>
                  <a:srgbClr val="BE4343"/>
                </a:solidFill>
                <a:latin typeface="Times New Roman"/>
                <a:ea typeface="DejaVu Sans"/>
              </a:rPr>
              <a:t>Halil İbrahim Kaplan</a:t>
            </a:r>
            <a:endParaRPr lang="en-US" sz="1200" b="0" strike="noStrike" spc="-1">
              <a:latin typeface="Arial"/>
            </a:endParaRPr>
          </a:p>
        </p:txBody>
      </p:sp>
      <p:pic>
        <p:nvPicPr>
          <p:cNvPr id="150" name="Resim 10"/>
          <p:cNvPicPr/>
          <p:nvPr/>
        </p:nvPicPr>
        <p:blipFill>
          <a:blip r:embed="rId3"/>
          <a:stretch/>
        </p:blipFill>
        <p:spPr>
          <a:xfrm>
            <a:off x="8335440" y="-26640"/>
            <a:ext cx="613440" cy="621000"/>
          </a:xfrm>
          <a:prstGeom prst="rect">
            <a:avLst/>
          </a:prstGeom>
          <a:ln w="0">
            <a:noFill/>
          </a:ln>
        </p:spPr>
      </p:pic>
      <p:sp>
        <p:nvSpPr>
          <p:cNvPr id="151" name="Dikdörtgen 9"/>
          <p:cNvSpPr/>
          <p:nvPr/>
        </p:nvSpPr>
        <p:spPr>
          <a:xfrm>
            <a:off x="0" y="6666480"/>
            <a:ext cx="9143280" cy="190800"/>
          </a:xfrm>
          <a:prstGeom prst="rect">
            <a:avLst/>
          </a:prstGeom>
          <a:solidFill>
            <a:srgbClr val="B01000"/>
          </a:solidFill>
          <a:ln>
            <a:solidFill>
              <a:srgbClr val="B01001"/>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pPr>
            <a:r>
              <a:rPr lang="tr-TR" sz="1200" b="0" strike="noStrike" spc="-1">
                <a:solidFill>
                  <a:srgbClr val="FFFFFF"/>
                </a:solidFill>
                <a:latin typeface="Times New Roman"/>
                <a:ea typeface="DejaVu Sans"/>
              </a:rPr>
              <a:t>Hash Based Signatures</a:t>
            </a:r>
            <a:endParaRPr lang="en-US" sz="1200" b="0" strike="noStrike" spc="-1">
              <a:latin typeface="Arial"/>
            </a:endParaRPr>
          </a:p>
        </p:txBody>
      </p:sp>
      <p:grpSp>
        <p:nvGrpSpPr>
          <p:cNvPr id="154" name="Grup 12"/>
          <p:cNvGrpSpPr/>
          <p:nvPr/>
        </p:nvGrpSpPr>
        <p:grpSpPr>
          <a:xfrm>
            <a:off x="0" y="-26640"/>
            <a:ext cx="9143280" cy="621000"/>
            <a:chOff x="0" y="-26640"/>
            <a:chExt cx="9143280" cy="621000"/>
          </a:xfrm>
        </p:grpSpPr>
        <p:sp>
          <p:nvSpPr>
            <p:cNvPr id="155" name="Dikdörtgen 13"/>
            <p:cNvSpPr/>
            <p:nvPr/>
          </p:nvSpPr>
          <p:spPr>
            <a:xfrm>
              <a:off x="0" y="-1440"/>
              <a:ext cx="9143280" cy="570960"/>
            </a:xfrm>
            <a:prstGeom prst="rect">
              <a:avLst/>
            </a:prstGeom>
            <a:solidFill>
              <a:srgbClr val="D9D9D9"/>
            </a:solidFill>
            <a:ln>
              <a:solidFill>
                <a:srgbClr val="D9D9D9"/>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pPr>
              <a:r>
                <a:rPr lang="tr-TR" sz="2100" b="0" strike="noStrike" spc="-1">
                  <a:solidFill>
                    <a:srgbClr val="C50000"/>
                  </a:solidFill>
                  <a:latin typeface="Times New Roman"/>
                  <a:ea typeface="DejaVu Sans"/>
                </a:rPr>
                <a:t>Hash Functions and Security</a:t>
              </a:r>
              <a:endParaRPr lang="en-US" sz="2100" b="0" strike="noStrike" spc="-1">
                <a:latin typeface="Arial"/>
              </a:endParaRPr>
            </a:p>
          </p:txBody>
        </p:sp>
        <p:pic>
          <p:nvPicPr>
            <p:cNvPr id="156" name="Resim 14"/>
            <p:cNvPicPr/>
            <p:nvPr/>
          </p:nvPicPr>
          <p:blipFill>
            <a:blip r:embed="rId3"/>
            <a:stretch/>
          </p:blipFill>
          <p:spPr>
            <a:xfrm>
              <a:off x="8335440" y="-26640"/>
              <a:ext cx="613440" cy="621000"/>
            </a:xfrm>
            <a:prstGeom prst="rect">
              <a:avLst/>
            </a:prstGeom>
            <a:ln w="0">
              <a:noFill/>
            </a:ln>
          </p:spPr>
        </p:pic>
      </p:grpSp>
      <mc:AlternateContent xmlns:mc="http://schemas.openxmlformats.org/markup-compatibility/2006" xmlns:a14="http://schemas.microsoft.com/office/drawing/2010/main">
        <mc:Choice Requires="a14">
          <p:sp>
            <p:nvSpPr>
              <p:cNvPr id="3" name="Metin kutusu 2">
                <a:extLst>
                  <a:ext uri="{FF2B5EF4-FFF2-40B4-BE49-F238E27FC236}">
                    <a16:creationId xmlns:a16="http://schemas.microsoft.com/office/drawing/2014/main" id="{FF67B589-B8B1-0704-0CD1-D680F619A9C5}"/>
                  </a:ext>
                </a:extLst>
              </p:cNvPr>
              <p:cNvSpPr txBox="1"/>
              <p:nvPr/>
            </p:nvSpPr>
            <p:spPr>
              <a:xfrm>
                <a:off x="797874" y="1296605"/>
                <a:ext cx="7537566" cy="1012457"/>
              </a:xfrm>
              <a:prstGeom prst="rect">
                <a:avLst/>
              </a:prstGeom>
              <a:noFill/>
            </p:spPr>
            <p:txBody>
              <a:bodyPr wrap="square">
                <a:spAutoFit/>
              </a:bodyPr>
              <a:lstStyle/>
              <a:p>
                <a:r>
                  <a:rPr lang="tr-TR" dirty="0">
                    <a:latin typeface="Times New Roman" panose="02020603050405020304" pitchFamily="18" charset="0"/>
                  </a:rPr>
                  <a:t>N</a:t>
                </a:r>
                <a:r>
                  <a:rPr lang="en-US" dirty="0">
                    <a:effectLst/>
                    <a:latin typeface="Times New Roman" panose="02020603050405020304" pitchFamily="18" charset="0"/>
                  </a:rPr>
                  <a:t>umber of messages we need to hash to find a collision is roughly equal to the</a:t>
                </a:r>
                <a:endParaRPr lang="tr-TR" dirty="0">
                  <a:latin typeface="Times New Roman" panose="02020603050405020304" pitchFamily="18" charset="0"/>
                </a:endParaRPr>
              </a:p>
              <a:p>
                <a:endParaRPr lang="tr-TR" dirty="0">
                  <a:effectLst/>
                  <a:latin typeface="Times New Roman" panose="02020603050405020304" pitchFamily="18" charset="0"/>
                </a:endParaRPr>
              </a:p>
              <a:p>
                <a:pPr algn="ctr"/>
                <a:r>
                  <a:rPr lang="tr-TR" dirty="0">
                    <a:effectLst/>
                    <a:latin typeface="Times New Roman" panose="02020603050405020304" pitchFamily="18" charset="0"/>
                  </a:rPr>
                  <a:t> </a:t>
                </a:r>
                <a14:m>
                  <m:oMath xmlns:m="http://schemas.openxmlformats.org/officeDocument/2006/math">
                    <m:rad>
                      <m:radPr>
                        <m:degHide m:val="on"/>
                        <m:ctrlPr>
                          <a:rPr lang="tr-TR" i="1" smtClean="0">
                            <a:effectLst/>
                            <a:latin typeface="Cambria Math" panose="02040503050406030204" pitchFamily="18" charset="0"/>
                          </a:rPr>
                        </m:ctrlPr>
                      </m:radPr>
                      <m:deg/>
                      <m:e>
                        <m:sSup>
                          <m:sSupPr>
                            <m:ctrlPr>
                              <a:rPr lang="tr-TR" i="1" smtClean="0">
                                <a:effectLst/>
                                <a:latin typeface="Cambria Math" panose="02040503050406030204" pitchFamily="18" charset="0"/>
                              </a:rPr>
                            </m:ctrlPr>
                          </m:sSupPr>
                          <m:e>
                            <m:r>
                              <a:rPr lang="tr-TR" b="0" i="1" smtClean="0">
                                <a:effectLst/>
                                <a:latin typeface="Cambria Math" panose="02040503050406030204" pitchFamily="18" charset="0"/>
                              </a:rPr>
                              <m:t>2</m:t>
                            </m:r>
                          </m:e>
                          <m:sup>
                            <m:r>
                              <a:rPr lang="tr-TR" b="0" i="1" smtClean="0">
                                <a:effectLst/>
                                <a:latin typeface="Cambria Math" panose="02040503050406030204" pitchFamily="18" charset="0"/>
                              </a:rPr>
                              <m:t>𝑛</m:t>
                            </m:r>
                          </m:sup>
                        </m:sSup>
                      </m:e>
                    </m:rad>
                    <m:r>
                      <a:rPr lang="tr-TR" b="0" i="1" smtClean="0">
                        <a:effectLst/>
                        <a:latin typeface="Cambria Math" panose="02040503050406030204" pitchFamily="18" charset="0"/>
                      </a:rPr>
                      <m:t>=</m:t>
                    </m:r>
                    <m:sSup>
                      <m:sSupPr>
                        <m:ctrlPr>
                          <a:rPr lang="tr-TR" b="0" i="1" smtClean="0">
                            <a:effectLst/>
                            <a:latin typeface="Cambria Math" panose="02040503050406030204" pitchFamily="18" charset="0"/>
                          </a:rPr>
                        </m:ctrlPr>
                      </m:sSupPr>
                      <m:e>
                        <m:r>
                          <a:rPr lang="tr-TR" b="0" i="1" smtClean="0">
                            <a:effectLst/>
                            <a:latin typeface="Cambria Math" panose="02040503050406030204" pitchFamily="18" charset="0"/>
                          </a:rPr>
                          <m:t>2</m:t>
                        </m:r>
                      </m:e>
                      <m:sup>
                        <m:f>
                          <m:fPr>
                            <m:ctrlPr>
                              <a:rPr lang="tr-TR" b="0" i="1" smtClean="0">
                                <a:effectLst/>
                                <a:latin typeface="Cambria Math" panose="02040503050406030204" pitchFamily="18" charset="0"/>
                              </a:rPr>
                            </m:ctrlPr>
                          </m:fPr>
                          <m:num>
                            <m:r>
                              <a:rPr lang="tr-TR" b="0" i="1" smtClean="0">
                                <a:effectLst/>
                                <a:latin typeface="Cambria Math" panose="02040503050406030204" pitchFamily="18" charset="0"/>
                              </a:rPr>
                              <m:t>𝑛</m:t>
                            </m:r>
                          </m:num>
                          <m:den>
                            <m:r>
                              <a:rPr lang="tr-TR" b="0" i="1" smtClean="0">
                                <a:effectLst/>
                                <a:latin typeface="Cambria Math" panose="02040503050406030204" pitchFamily="18" charset="0"/>
                              </a:rPr>
                              <m:t>2</m:t>
                            </m:r>
                          </m:den>
                        </m:f>
                      </m:sup>
                    </m:sSup>
                  </m:oMath>
                </a14:m>
                <a:endParaRPr lang="tr-TR" dirty="0"/>
              </a:p>
            </p:txBody>
          </p:sp>
        </mc:Choice>
        <mc:Fallback xmlns="">
          <p:sp>
            <p:nvSpPr>
              <p:cNvPr id="3" name="Metin kutusu 2">
                <a:extLst>
                  <a:ext uri="{FF2B5EF4-FFF2-40B4-BE49-F238E27FC236}">
                    <a16:creationId xmlns:a16="http://schemas.microsoft.com/office/drawing/2014/main" id="{FF67B589-B8B1-0704-0CD1-D680F619A9C5}"/>
                  </a:ext>
                </a:extLst>
              </p:cNvPr>
              <p:cNvSpPr txBox="1">
                <a:spLocks noRot="1" noChangeAspect="1" noMove="1" noResize="1" noEditPoints="1" noAdjustHandles="1" noChangeArrowheads="1" noChangeShapeType="1" noTextEdit="1"/>
              </p:cNvSpPr>
              <p:nvPr/>
            </p:nvSpPr>
            <p:spPr>
              <a:xfrm>
                <a:off x="797874" y="1296605"/>
                <a:ext cx="7537566" cy="1012457"/>
              </a:xfrm>
              <a:prstGeom prst="rect">
                <a:avLst/>
              </a:prstGeom>
              <a:blipFill>
                <a:blip r:embed="rId4"/>
                <a:stretch>
                  <a:fillRect l="-728" t="-3614"/>
                </a:stretch>
              </a:blipFill>
            </p:spPr>
            <p:txBody>
              <a:bodyPr/>
              <a:lstStyle/>
              <a:p>
                <a:r>
                  <a:rPr lang="tr-TR">
                    <a:noFill/>
                  </a:rPr>
                  <a:t> </a:t>
                </a:r>
              </a:p>
            </p:txBody>
          </p:sp>
        </mc:Fallback>
      </mc:AlternateContent>
      <p:pic>
        <p:nvPicPr>
          <p:cNvPr id="5" name="Resim 4">
            <a:extLst>
              <a:ext uri="{FF2B5EF4-FFF2-40B4-BE49-F238E27FC236}">
                <a16:creationId xmlns:a16="http://schemas.microsoft.com/office/drawing/2014/main" id="{271CC5D2-8D08-D79E-484E-C73FF10155A2}"/>
              </a:ext>
            </a:extLst>
          </p:cNvPr>
          <p:cNvPicPr>
            <a:picLocks noChangeAspect="1"/>
          </p:cNvPicPr>
          <p:nvPr/>
        </p:nvPicPr>
        <p:blipFill>
          <a:blip r:embed="rId5"/>
          <a:stretch>
            <a:fillRect/>
          </a:stretch>
        </p:blipFill>
        <p:spPr>
          <a:xfrm>
            <a:off x="2285268" y="3429000"/>
            <a:ext cx="4573464" cy="1178937"/>
          </a:xfrm>
          <a:prstGeom prst="rect">
            <a:avLst/>
          </a:prstGeom>
        </p:spPr>
      </p:pic>
    </p:spTree>
    <p:extLst>
      <p:ext uri="{BB962C8B-B14F-4D97-AF65-F5344CB8AC3E}">
        <p14:creationId xmlns:p14="http://schemas.microsoft.com/office/powerpoint/2010/main" val="21749015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 name="Dikdörtgen 4"/>
          <p:cNvSpPr/>
          <p:nvPr/>
        </p:nvSpPr>
        <p:spPr>
          <a:xfrm>
            <a:off x="0" y="6486120"/>
            <a:ext cx="9143280" cy="179640"/>
          </a:xfrm>
          <a:prstGeom prst="rect">
            <a:avLst/>
          </a:prstGeom>
          <a:solidFill>
            <a:srgbClr val="D9D9D9"/>
          </a:solidFill>
          <a:ln>
            <a:solidFill>
              <a:srgbClr val="ECECEC"/>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pPr>
            <a:r>
              <a:rPr lang="tr-TR" sz="1200" b="0" strike="noStrike" spc="-1">
                <a:solidFill>
                  <a:srgbClr val="BE4343"/>
                </a:solidFill>
                <a:latin typeface="Times New Roman"/>
                <a:ea typeface="DejaVu Sans"/>
              </a:rPr>
              <a:t>Halil İbrahim Kaplan</a:t>
            </a:r>
            <a:endParaRPr lang="en-US" sz="1200" b="0" strike="noStrike" spc="-1">
              <a:latin typeface="Arial"/>
            </a:endParaRPr>
          </a:p>
        </p:txBody>
      </p:sp>
      <p:pic>
        <p:nvPicPr>
          <p:cNvPr id="150" name="Resim 10"/>
          <p:cNvPicPr/>
          <p:nvPr/>
        </p:nvPicPr>
        <p:blipFill>
          <a:blip r:embed="rId3"/>
          <a:stretch/>
        </p:blipFill>
        <p:spPr>
          <a:xfrm>
            <a:off x="8335440" y="-26640"/>
            <a:ext cx="613440" cy="621000"/>
          </a:xfrm>
          <a:prstGeom prst="rect">
            <a:avLst/>
          </a:prstGeom>
          <a:ln w="0">
            <a:noFill/>
          </a:ln>
        </p:spPr>
      </p:pic>
      <p:sp>
        <p:nvSpPr>
          <p:cNvPr id="151" name="Dikdörtgen 9"/>
          <p:cNvSpPr/>
          <p:nvPr/>
        </p:nvSpPr>
        <p:spPr>
          <a:xfrm>
            <a:off x="0" y="6666480"/>
            <a:ext cx="9143280" cy="190800"/>
          </a:xfrm>
          <a:prstGeom prst="rect">
            <a:avLst/>
          </a:prstGeom>
          <a:solidFill>
            <a:srgbClr val="B01000"/>
          </a:solidFill>
          <a:ln>
            <a:solidFill>
              <a:srgbClr val="B01001"/>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pPr>
            <a:r>
              <a:rPr lang="tr-TR" sz="1200" b="0" strike="noStrike" spc="-1">
                <a:solidFill>
                  <a:srgbClr val="FFFFFF"/>
                </a:solidFill>
                <a:latin typeface="Times New Roman"/>
                <a:ea typeface="DejaVu Sans"/>
              </a:rPr>
              <a:t>Hash Based Signatures</a:t>
            </a:r>
            <a:endParaRPr lang="en-US" sz="1200" b="0" strike="noStrike" spc="-1">
              <a:latin typeface="Arial"/>
            </a:endParaRPr>
          </a:p>
        </p:txBody>
      </p:sp>
      <p:grpSp>
        <p:nvGrpSpPr>
          <p:cNvPr id="154" name="Grup 12"/>
          <p:cNvGrpSpPr/>
          <p:nvPr/>
        </p:nvGrpSpPr>
        <p:grpSpPr>
          <a:xfrm>
            <a:off x="0" y="-26640"/>
            <a:ext cx="9143280" cy="621000"/>
            <a:chOff x="0" y="-26640"/>
            <a:chExt cx="9143280" cy="621000"/>
          </a:xfrm>
        </p:grpSpPr>
        <p:sp>
          <p:nvSpPr>
            <p:cNvPr id="155" name="Dikdörtgen 13"/>
            <p:cNvSpPr/>
            <p:nvPr/>
          </p:nvSpPr>
          <p:spPr>
            <a:xfrm>
              <a:off x="0" y="-1440"/>
              <a:ext cx="9143280" cy="570960"/>
            </a:xfrm>
            <a:prstGeom prst="rect">
              <a:avLst/>
            </a:prstGeom>
            <a:solidFill>
              <a:srgbClr val="D9D9D9"/>
            </a:solidFill>
            <a:ln>
              <a:solidFill>
                <a:srgbClr val="D9D9D9"/>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pPr>
              <a:r>
                <a:rPr lang="tr-TR" sz="2100" b="0" strike="noStrike" spc="-1">
                  <a:solidFill>
                    <a:srgbClr val="C50000"/>
                  </a:solidFill>
                  <a:latin typeface="Times New Roman"/>
                  <a:ea typeface="DejaVu Sans"/>
                </a:rPr>
                <a:t>Hash Functions and Security</a:t>
              </a:r>
              <a:endParaRPr lang="en-US" sz="2100" b="0" strike="noStrike" spc="-1">
                <a:latin typeface="Arial"/>
              </a:endParaRPr>
            </a:p>
          </p:txBody>
        </p:sp>
        <p:pic>
          <p:nvPicPr>
            <p:cNvPr id="156" name="Resim 14"/>
            <p:cNvPicPr/>
            <p:nvPr/>
          </p:nvPicPr>
          <p:blipFill>
            <a:blip r:embed="rId3"/>
            <a:stretch/>
          </p:blipFill>
          <p:spPr>
            <a:xfrm>
              <a:off x="8335440" y="-26640"/>
              <a:ext cx="613440" cy="621000"/>
            </a:xfrm>
            <a:prstGeom prst="rect">
              <a:avLst/>
            </a:prstGeom>
            <a:ln w="0">
              <a:noFill/>
            </a:ln>
          </p:spPr>
        </p:pic>
      </p:grpSp>
      <p:pic>
        <p:nvPicPr>
          <p:cNvPr id="4" name="Picture 3">
            <a:extLst>
              <a:ext uri="{FF2B5EF4-FFF2-40B4-BE49-F238E27FC236}">
                <a16:creationId xmlns:a16="http://schemas.microsoft.com/office/drawing/2014/main" id="{FB0EE2C0-459A-EFF1-3BF0-6DCC08547D8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23169" y="888840"/>
            <a:ext cx="6496942" cy="5302800"/>
          </a:xfrm>
          <a:prstGeom prst="rect">
            <a:avLst/>
          </a:prstGeom>
        </p:spPr>
      </p:pic>
    </p:spTree>
    <p:extLst>
      <p:ext uri="{BB962C8B-B14F-4D97-AF65-F5344CB8AC3E}">
        <p14:creationId xmlns:p14="http://schemas.microsoft.com/office/powerpoint/2010/main" val="20383364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 name="Dikdörtgen 4"/>
          <p:cNvSpPr/>
          <p:nvPr/>
        </p:nvSpPr>
        <p:spPr>
          <a:xfrm>
            <a:off x="0" y="6486120"/>
            <a:ext cx="9143280" cy="179640"/>
          </a:xfrm>
          <a:prstGeom prst="rect">
            <a:avLst/>
          </a:prstGeom>
          <a:solidFill>
            <a:srgbClr val="D9D9D9"/>
          </a:solidFill>
          <a:ln>
            <a:solidFill>
              <a:srgbClr val="ECECEC"/>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pPr>
            <a:r>
              <a:rPr lang="tr-TR" sz="1200" b="0" strike="noStrike" spc="-1">
                <a:solidFill>
                  <a:srgbClr val="BE4343"/>
                </a:solidFill>
                <a:latin typeface="Times New Roman"/>
                <a:ea typeface="DejaVu Sans"/>
              </a:rPr>
              <a:t>Halil İbrahim Kaplan</a:t>
            </a:r>
            <a:endParaRPr lang="en-US" sz="1200" b="0" strike="noStrike" spc="-1">
              <a:latin typeface="Arial"/>
            </a:endParaRPr>
          </a:p>
        </p:txBody>
      </p:sp>
      <p:pic>
        <p:nvPicPr>
          <p:cNvPr id="150" name="Resim 10"/>
          <p:cNvPicPr/>
          <p:nvPr/>
        </p:nvPicPr>
        <p:blipFill>
          <a:blip r:embed="rId3"/>
          <a:stretch/>
        </p:blipFill>
        <p:spPr>
          <a:xfrm>
            <a:off x="8335440" y="-26640"/>
            <a:ext cx="613440" cy="621000"/>
          </a:xfrm>
          <a:prstGeom prst="rect">
            <a:avLst/>
          </a:prstGeom>
          <a:ln w="0">
            <a:noFill/>
          </a:ln>
        </p:spPr>
      </p:pic>
      <p:sp>
        <p:nvSpPr>
          <p:cNvPr id="151" name="Dikdörtgen 9"/>
          <p:cNvSpPr/>
          <p:nvPr/>
        </p:nvSpPr>
        <p:spPr>
          <a:xfrm>
            <a:off x="0" y="6666480"/>
            <a:ext cx="9143280" cy="190800"/>
          </a:xfrm>
          <a:prstGeom prst="rect">
            <a:avLst/>
          </a:prstGeom>
          <a:solidFill>
            <a:srgbClr val="B01000"/>
          </a:solidFill>
          <a:ln>
            <a:solidFill>
              <a:srgbClr val="B01001"/>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pPr>
            <a:r>
              <a:rPr lang="tr-TR" sz="1200" b="0" strike="noStrike" spc="-1">
                <a:solidFill>
                  <a:srgbClr val="FFFFFF"/>
                </a:solidFill>
                <a:latin typeface="Times New Roman"/>
                <a:ea typeface="DejaVu Sans"/>
              </a:rPr>
              <a:t>Hash Based Signatures</a:t>
            </a:r>
            <a:endParaRPr lang="en-US" sz="1200" b="0" strike="noStrike" spc="-1">
              <a:latin typeface="Arial"/>
            </a:endParaRPr>
          </a:p>
        </p:txBody>
      </p:sp>
      <p:grpSp>
        <p:nvGrpSpPr>
          <p:cNvPr id="154" name="Grup 12"/>
          <p:cNvGrpSpPr/>
          <p:nvPr/>
        </p:nvGrpSpPr>
        <p:grpSpPr>
          <a:xfrm>
            <a:off x="0" y="-26640"/>
            <a:ext cx="9143280" cy="621000"/>
            <a:chOff x="0" y="-26640"/>
            <a:chExt cx="9143280" cy="621000"/>
          </a:xfrm>
        </p:grpSpPr>
        <p:sp>
          <p:nvSpPr>
            <p:cNvPr id="155" name="Dikdörtgen 13"/>
            <p:cNvSpPr/>
            <p:nvPr/>
          </p:nvSpPr>
          <p:spPr>
            <a:xfrm>
              <a:off x="0" y="-1440"/>
              <a:ext cx="9143280" cy="570960"/>
            </a:xfrm>
            <a:prstGeom prst="rect">
              <a:avLst/>
            </a:prstGeom>
            <a:solidFill>
              <a:srgbClr val="D9D9D9"/>
            </a:solidFill>
            <a:ln>
              <a:solidFill>
                <a:srgbClr val="D9D9D9"/>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pPr>
              <a:r>
                <a:rPr lang="tr-TR" sz="2100" b="0" strike="noStrike" spc="-1">
                  <a:solidFill>
                    <a:srgbClr val="C50000"/>
                  </a:solidFill>
                  <a:latin typeface="Times New Roman"/>
                  <a:ea typeface="DejaVu Sans"/>
                </a:rPr>
                <a:t>Hash Functions and Security</a:t>
              </a:r>
              <a:endParaRPr lang="en-US" sz="2100" b="0" strike="noStrike" spc="-1">
                <a:latin typeface="Arial"/>
              </a:endParaRPr>
            </a:p>
          </p:txBody>
        </p:sp>
        <p:pic>
          <p:nvPicPr>
            <p:cNvPr id="156" name="Resim 14"/>
            <p:cNvPicPr/>
            <p:nvPr/>
          </p:nvPicPr>
          <p:blipFill>
            <a:blip r:embed="rId3"/>
            <a:stretch/>
          </p:blipFill>
          <p:spPr>
            <a:xfrm>
              <a:off x="8335440" y="-26640"/>
              <a:ext cx="613440" cy="621000"/>
            </a:xfrm>
            <a:prstGeom prst="rect">
              <a:avLst/>
            </a:prstGeom>
            <a:ln w="0">
              <a:noFill/>
            </a:ln>
          </p:spPr>
        </p:pic>
      </p:grpSp>
      <p:pic>
        <p:nvPicPr>
          <p:cNvPr id="4" name="Resim 3">
            <a:extLst>
              <a:ext uri="{FF2B5EF4-FFF2-40B4-BE49-F238E27FC236}">
                <a16:creationId xmlns:a16="http://schemas.microsoft.com/office/drawing/2014/main" id="{F384AD85-BAAF-BD3D-F279-9DA373E858E3}"/>
              </a:ext>
            </a:extLst>
          </p:cNvPr>
          <p:cNvPicPr>
            <a:picLocks noChangeAspect="1"/>
          </p:cNvPicPr>
          <p:nvPr/>
        </p:nvPicPr>
        <p:blipFill>
          <a:blip r:embed="rId4"/>
          <a:stretch>
            <a:fillRect/>
          </a:stretch>
        </p:blipFill>
        <p:spPr>
          <a:xfrm>
            <a:off x="1872350" y="2318833"/>
            <a:ext cx="5398580" cy="2846814"/>
          </a:xfrm>
          <a:prstGeom prst="rect">
            <a:avLst/>
          </a:prstGeom>
        </p:spPr>
      </p:pic>
      <p:sp>
        <p:nvSpPr>
          <p:cNvPr id="6" name="Metin kutusu 5">
            <a:extLst>
              <a:ext uri="{FF2B5EF4-FFF2-40B4-BE49-F238E27FC236}">
                <a16:creationId xmlns:a16="http://schemas.microsoft.com/office/drawing/2014/main" id="{3EF2EA0F-7161-93B1-22FE-CB8C4E7C1180}"/>
              </a:ext>
            </a:extLst>
          </p:cNvPr>
          <p:cNvSpPr txBox="1"/>
          <p:nvPr/>
        </p:nvSpPr>
        <p:spPr>
          <a:xfrm>
            <a:off x="1711680" y="1104599"/>
            <a:ext cx="5719920" cy="369332"/>
          </a:xfrm>
          <a:prstGeom prst="rect">
            <a:avLst/>
          </a:prstGeom>
          <a:noFill/>
        </p:spPr>
        <p:txBody>
          <a:bodyPr wrap="square">
            <a:spAutoFit/>
          </a:bodyPr>
          <a:lstStyle/>
          <a:p>
            <a:pPr algn="ctr"/>
            <a:r>
              <a:rPr lang="tr-TR" b="1" dirty="0" err="1">
                <a:latin typeface="Times New Roman" panose="02020603050405020304" pitchFamily="18" charset="0"/>
              </a:rPr>
              <a:t>What</a:t>
            </a:r>
            <a:r>
              <a:rPr lang="tr-TR" b="1" dirty="0">
                <a:latin typeface="Times New Roman" panose="02020603050405020304" pitchFamily="18" charset="0"/>
              </a:rPr>
              <a:t> </a:t>
            </a:r>
            <a:r>
              <a:rPr lang="tr-TR" b="1" dirty="0" err="1">
                <a:latin typeface="Times New Roman" panose="02020603050405020304" pitchFamily="18" charset="0"/>
              </a:rPr>
              <a:t>about</a:t>
            </a:r>
            <a:r>
              <a:rPr lang="tr-TR" b="1" dirty="0">
                <a:latin typeface="Times New Roman" panose="02020603050405020304" pitchFamily="18" charset="0"/>
              </a:rPr>
              <a:t> </a:t>
            </a:r>
            <a:r>
              <a:rPr lang="tr-TR" b="1" dirty="0" err="1">
                <a:latin typeface="Times New Roman" panose="02020603050405020304" pitchFamily="18" charset="0"/>
              </a:rPr>
              <a:t>finding</a:t>
            </a:r>
            <a:r>
              <a:rPr lang="tr-TR" b="1" dirty="0">
                <a:latin typeface="Times New Roman" panose="02020603050405020304" pitchFamily="18" charset="0"/>
              </a:rPr>
              <a:t> </a:t>
            </a:r>
            <a:r>
              <a:rPr lang="tr-TR" b="1" dirty="0" err="1">
                <a:latin typeface="Times New Roman" panose="02020603050405020304" pitchFamily="18" charset="0"/>
              </a:rPr>
              <a:t>collision</a:t>
            </a:r>
            <a:r>
              <a:rPr lang="tr-TR" b="1" dirty="0">
                <a:latin typeface="Times New Roman" panose="02020603050405020304" pitchFamily="18" charset="0"/>
              </a:rPr>
              <a:t> </a:t>
            </a:r>
            <a:r>
              <a:rPr lang="tr-TR" b="1" dirty="0" err="1">
                <a:latin typeface="Times New Roman" panose="02020603050405020304" pitchFamily="18" charset="0"/>
              </a:rPr>
              <a:t>with</a:t>
            </a:r>
            <a:r>
              <a:rPr lang="tr-TR" b="1" dirty="0">
                <a:latin typeface="Times New Roman" panose="02020603050405020304" pitchFamily="18" charset="0"/>
              </a:rPr>
              <a:t> Quantum </a:t>
            </a:r>
            <a:r>
              <a:rPr lang="tr-TR" b="1" dirty="0" err="1">
                <a:latin typeface="Times New Roman" panose="02020603050405020304" pitchFamily="18" charset="0"/>
              </a:rPr>
              <a:t>Computer</a:t>
            </a:r>
            <a:r>
              <a:rPr lang="tr-TR" b="1" dirty="0">
                <a:latin typeface="Times New Roman" panose="02020603050405020304" pitchFamily="18" charset="0"/>
              </a:rPr>
              <a:t> ?</a:t>
            </a:r>
            <a:endParaRPr lang="tr-TR" b="1" dirty="0"/>
          </a:p>
        </p:txBody>
      </p:sp>
    </p:spTree>
    <p:extLst>
      <p:ext uri="{BB962C8B-B14F-4D97-AF65-F5344CB8AC3E}">
        <p14:creationId xmlns:p14="http://schemas.microsoft.com/office/powerpoint/2010/main" val="6185176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 name="Dikdörtgen 4"/>
          <p:cNvSpPr/>
          <p:nvPr/>
        </p:nvSpPr>
        <p:spPr>
          <a:xfrm>
            <a:off x="0" y="6486120"/>
            <a:ext cx="9143280" cy="179640"/>
          </a:xfrm>
          <a:prstGeom prst="rect">
            <a:avLst/>
          </a:prstGeom>
          <a:solidFill>
            <a:srgbClr val="D9D9D9"/>
          </a:solidFill>
          <a:ln>
            <a:solidFill>
              <a:srgbClr val="ECECEC"/>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pPr>
            <a:r>
              <a:rPr lang="tr-TR" sz="1200" b="0" strike="noStrike" spc="-1">
                <a:solidFill>
                  <a:srgbClr val="BE4343"/>
                </a:solidFill>
                <a:latin typeface="Times New Roman"/>
                <a:ea typeface="DejaVu Sans"/>
              </a:rPr>
              <a:t>Halil İbrahim Kaplan</a:t>
            </a:r>
            <a:endParaRPr lang="en-US" sz="1200" b="0" strike="noStrike" spc="-1">
              <a:latin typeface="Arial"/>
            </a:endParaRPr>
          </a:p>
        </p:txBody>
      </p:sp>
      <p:pic>
        <p:nvPicPr>
          <p:cNvPr id="150" name="Resim 10"/>
          <p:cNvPicPr/>
          <p:nvPr/>
        </p:nvPicPr>
        <p:blipFill>
          <a:blip r:embed="rId3"/>
          <a:stretch/>
        </p:blipFill>
        <p:spPr>
          <a:xfrm>
            <a:off x="8335440" y="-26640"/>
            <a:ext cx="613440" cy="621000"/>
          </a:xfrm>
          <a:prstGeom prst="rect">
            <a:avLst/>
          </a:prstGeom>
          <a:ln w="0">
            <a:noFill/>
          </a:ln>
        </p:spPr>
      </p:pic>
      <p:sp>
        <p:nvSpPr>
          <p:cNvPr id="151" name="Dikdörtgen 9"/>
          <p:cNvSpPr/>
          <p:nvPr/>
        </p:nvSpPr>
        <p:spPr>
          <a:xfrm>
            <a:off x="0" y="6666480"/>
            <a:ext cx="9143280" cy="190800"/>
          </a:xfrm>
          <a:prstGeom prst="rect">
            <a:avLst/>
          </a:prstGeom>
          <a:solidFill>
            <a:srgbClr val="B01000"/>
          </a:solidFill>
          <a:ln>
            <a:solidFill>
              <a:srgbClr val="B01001"/>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pPr>
            <a:r>
              <a:rPr lang="tr-TR" sz="1200" b="0" strike="noStrike" spc="-1">
                <a:solidFill>
                  <a:srgbClr val="FFFFFF"/>
                </a:solidFill>
                <a:latin typeface="Times New Roman"/>
                <a:ea typeface="DejaVu Sans"/>
              </a:rPr>
              <a:t>Hash Based Signatures</a:t>
            </a:r>
            <a:endParaRPr lang="en-US" sz="1200" b="0" strike="noStrike" spc="-1">
              <a:latin typeface="Arial"/>
            </a:endParaRPr>
          </a:p>
        </p:txBody>
      </p:sp>
      <p:grpSp>
        <p:nvGrpSpPr>
          <p:cNvPr id="154" name="Grup 12"/>
          <p:cNvGrpSpPr/>
          <p:nvPr/>
        </p:nvGrpSpPr>
        <p:grpSpPr>
          <a:xfrm>
            <a:off x="0" y="-26640"/>
            <a:ext cx="9143280" cy="621000"/>
            <a:chOff x="0" y="-26640"/>
            <a:chExt cx="9143280" cy="621000"/>
          </a:xfrm>
        </p:grpSpPr>
        <p:sp>
          <p:nvSpPr>
            <p:cNvPr id="155" name="Dikdörtgen 13"/>
            <p:cNvSpPr/>
            <p:nvPr/>
          </p:nvSpPr>
          <p:spPr>
            <a:xfrm>
              <a:off x="0" y="-1440"/>
              <a:ext cx="9143280" cy="570960"/>
            </a:xfrm>
            <a:prstGeom prst="rect">
              <a:avLst/>
            </a:prstGeom>
            <a:solidFill>
              <a:srgbClr val="D9D9D9"/>
            </a:solidFill>
            <a:ln>
              <a:solidFill>
                <a:srgbClr val="D9D9D9"/>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pPr>
              <a:r>
                <a:rPr lang="tr-TR" sz="2100" b="0" strike="noStrike" spc="-1">
                  <a:solidFill>
                    <a:srgbClr val="C50000"/>
                  </a:solidFill>
                  <a:latin typeface="Times New Roman"/>
                  <a:ea typeface="DejaVu Sans"/>
                </a:rPr>
                <a:t>Hash Functions and Security</a:t>
              </a:r>
              <a:endParaRPr lang="en-US" sz="2100" b="0" strike="noStrike" spc="-1">
                <a:latin typeface="Arial"/>
              </a:endParaRPr>
            </a:p>
          </p:txBody>
        </p:sp>
        <p:pic>
          <p:nvPicPr>
            <p:cNvPr id="156" name="Resim 14"/>
            <p:cNvPicPr/>
            <p:nvPr/>
          </p:nvPicPr>
          <p:blipFill>
            <a:blip r:embed="rId3"/>
            <a:stretch/>
          </p:blipFill>
          <p:spPr>
            <a:xfrm>
              <a:off x="8335440" y="-26640"/>
              <a:ext cx="613440" cy="621000"/>
            </a:xfrm>
            <a:prstGeom prst="rect">
              <a:avLst/>
            </a:prstGeom>
            <a:ln w="0">
              <a:noFill/>
            </a:ln>
          </p:spPr>
        </p:pic>
      </p:grpSp>
      <p:pic>
        <p:nvPicPr>
          <p:cNvPr id="5" name="Resim 4">
            <a:extLst>
              <a:ext uri="{FF2B5EF4-FFF2-40B4-BE49-F238E27FC236}">
                <a16:creationId xmlns:a16="http://schemas.microsoft.com/office/drawing/2014/main" id="{8F9CCBC0-21E9-5C4E-69CE-AE501073A9D5}"/>
              </a:ext>
            </a:extLst>
          </p:cNvPr>
          <p:cNvPicPr>
            <a:picLocks noChangeAspect="1"/>
          </p:cNvPicPr>
          <p:nvPr/>
        </p:nvPicPr>
        <p:blipFill>
          <a:blip r:embed="rId4"/>
          <a:stretch>
            <a:fillRect/>
          </a:stretch>
        </p:blipFill>
        <p:spPr>
          <a:xfrm>
            <a:off x="2364540" y="1661747"/>
            <a:ext cx="4414919" cy="4525108"/>
          </a:xfrm>
          <a:prstGeom prst="rect">
            <a:avLst/>
          </a:prstGeom>
        </p:spPr>
      </p:pic>
      <p:sp>
        <p:nvSpPr>
          <p:cNvPr id="6" name="Dikdörtgen 5">
            <a:extLst>
              <a:ext uri="{FF2B5EF4-FFF2-40B4-BE49-F238E27FC236}">
                <a16:creationId xmlns:a16="http://schemas.microsoft.com/office/drawing/2014/main" id="{CABB5EB9-D925-C37B-AA54-3EE37A3C6801}"/>
              </a:ext>
            </a:extLst>
          </p:cNvPr>
          <p:cNvSpPr/>
          <p:nvPr/>
        </p:nvSpPr>
        <p:spPr>
          <a:xfrm>
            <a:off x="2364540" y="5169877"/>
            <a:ext cx="4414919" cy="1016978"/>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2" name="Metin kutusu 1">
            <a:extLst>
              <a:ext uri="{FF2B5EF4-FFF2-40B4-BE49-F238E27FC236}">
                <a16:creationId xmlns:a16="http://schemas.microsoft.com/office/drawing/2014/main" id="{DA7D3C06-0DE8-7177-9A01-75F5489EC5B5}"/>
              </a:ext>
            </a:extLst>
          </p:cNvPr>
          <p:cNvSpPr txBox="1"/>
          <p:nvPr/>
        </p:nvSpPr>
        <p:spPr>
          <a:xfrm>
            <a:off x="1711680" y="1104599"/>
            <a:ext cx="5719920" cy="369332"/>
          </a:xfrm>
          <a:prstGeom prst="rect">
            <a:avLst/>
          </a:prstGeom>
          <a:noFill/>
        </p:spPr>
        <p:txBody>
          <a:bodyPr wrap="square">
            <a:spAutoFit/>
          </a:bodyPr>
          <a:lstStyle/>
          <a:p>
            <a:pPr algn="ctr"/>
            <a:r>
              <a:rPr lang="tr-TR" b="1" dirty="0" err="1">
                <a:latin typeface="Times New Roman" panose="02020603050405020304" pitchFamily="18" charset="0"/>
              </a:rPr>
              <a:t>What</a:t>
            </a:r>
            <a:r>
              <a:rPr lang="tr-TR" b="1" dirty="0">
                <a:latin typeface="Times New Roman" panose="02020603050405020304" pitchFamily="18" charset="0"/>
              </a:rPr>
              <a:t> </a:t>
            </a:r>
            <a:r>
              <a:rPr lang="tr-TR" b="1" dirty="0" err="1">
                <a:latin typeface="Times New Roman" panose="02020603050405020304" pitchFamily="18" charset="0"/>
              </a:rPr>
              <a:t>about</a:t>
            </a:r>
            <a:r>
              <a:rPr lang="tr-TR" b="1" dirty="0">
                <a:latin typeface="Times New Roman" panose="02020603050405020304" pitchFamily="18" charset="0"/>
              </a:rPr>
              <a:t> </a:t>
            </a:r>
            <a:r>
              <a:rPr lang="tr-TR" b="1" dirty="0" err="1">
                <a:latin typeface="Times New Roman" panose="02020603050405020304" pitchFamily="18" charset="0"/>
              </a:rPr>
              <a:t>finding</a:t>
            </a:r>
            <a:r>
              <a:rPr lang="tr-TR" b="1" dirty="0">
                <a:latin typeface="Times New Roman" panose="02020603050405020304" pitchFamily="18" charset="0"/>
              </a:rPr>
              <a:t> </a:t>
            </a:r>
            <a:r>
              <a:rPr lang="tr-TR" b="1" dirty="0" err="1">
                <a:latin typeface="Times New Roman" panose="02020603050405020304" pitchFamily="18" charset="0"/>
              </a:rPr>
              <a:t>collision</a:t>
            </a:r>
            <a:r>
              <a:rPr lang="tr-TR" b="1" dirty="0">
                <a:latin typeface="Times New Roman" panose="02020603050405020304" pitchFamily="18" charset="0"/>
              </a:rPr>
              <a:t> </a:t>
            </a:r>
            <a:r>
              <a:rPr lang="tr-TR" b="1" dirty="0" err="1">
                <a:latin typeface="Times New Roman" panose="02020603050405020304" pitchFamily="18" charset="0"/>
              </a:rPr>
              <a:t>with</a:t>
            </a:r>
            <a:r>
              <a:rPr lang="tr-TR" b="1" dirty="0">
                <a:latin typeface="Times New Roman" panose="02020603050405020304" pitchFamily="18" charset="0"/>
              </a:rPr>
              <a:t> Quantum </a:t>
            </a:r>
            <a:r>
              <a:rPr lang="tr-TR" b="1" dirty="0" err="1">
                <a:latin typeface="Times New Roman" panose="02020603050405020304" pitchFamily="18" charset="0"/>
              </a:rPr>
              <a:t>Computer</a:t>
            </a:r>
            <a:r>
              <a:rPr lang="tr-TR" b="1" dirty="0">
                <a:latin typeface="Times New Roman" panose="02020603050405020304" pitchFamily="18" charset="0"/>
              </a:rPr>
              <a:t> ?</a:t>
            </a:r>
            <a:endParaRPr lang="tr-TR" b="1" dirty="0"/>
          </a:p>
        </p:txBody>
      </p:sp>
    </p:spTree>
    <p:extLst>
      <p:ext uri="{BB962C8B-B14F-4D97-AF65-F5344CB8AC3E}">
        <p14:creationId xmlns:p14="http://schemas.microsoft.com/office/powerpoint/2010/main" val="37801445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 name="Dikdörtgen 4"/>
          <p:cNvSpPr/>
          <p:nvPr/>
        </p:nvSpPr>
        <p:spPr>
          <a:xfrm>
            <a:off x="0" y="6486120"/>
            <a:ext cx="9143280" cy="179640"/>
          </a:xfrm>
          <a:prstGeom prst="rect">
            <a:avLst/>
          </a:prstGeom>
          <a:solidFill>
            <a:srgbClr val="D9D9D9"/>
          </a:solidFill>
          <a:ln>
            <a:solidFill>
              <a:srgbClr val="ECECEC"/>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pPr>
            <a:r>
              <a:rPr lang="tr-TR" sz="1200" b="0" strike="noStrike" spc="-1">
                <a:solidFill>
                  <a:srgbClr val="BE4343"/>
                </a:solidFill>
                <a:latin typeface="Times New Roman"/>
                <a:ea typeface="DejaVu Sans"/>
              </a:rPr>
              <a:t>Halil İbrahim Kaplan</a:t>
            </a:r>
            <a:endParaRPr lang="en-US" sz="1200" b="0" strike="noStrike" spc="-1">
              <a:latin typeface="Arial"/>
            </a:endParaRPr>
          </a:p>
        </p:txBody>
      </p:sp>
      <p:grpSp>
        <p:nvGrpSpPr>
          <p:cNvPr id="165" name="Grup 7"/>
          <p:cNvGrpSpPr/>
          <p:nvPr/>
        </p:nvGrpSpPr>
        <p:grpSpPr>
          <a:xfrm>
            <a:off x="0" y="-26640"/>
            <a:ext cx="9143280" cy="621000"/>
            <a:chOff x="0" y="-26640"/>
            <a:chExt cx="9143280" cy="621000"/>
          </a:xfrm>
        </p:grpSpPr>
        <p:sp>
          <p:nvSpPr>
            <p:cNvPr id="166" name="Dikdörtgen 8"/>
            <p:cNvSpPr/>
            <p:nvPr/>
          </p:nvSpPr>
          <p:spPr>
            <a:xfrm>
              <a:off x="0" y="-1440"/>
              <a:ext cx="9143280" cy="570960"/>
            </a:xfrm>
            <a:prstGeom prst="rect">
              <a:avLst/>
            </a:prstGeom>
            <a:solidFill>
              <a:srgbClr val="D9D9D9"/>
            </a:solidFill>
            <a:ln>
              <a:solidFill>
                <a:srgbClr val="D9D9D9"/>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pPr>
              <a:r>
                <a:rPr lang="tr-TR" sz="2100" b="0" strike="noStrike" spc="-1">
                  <a:solidFill>
                    <a:srgbClr val="C50000"/>
                  </a:solidFill>
                  <a:latin typeface="Times New Roman"/>
                  <a:ea typeface="DejaVu Sans"/>
                </a:rPr>
                <a:t>Hash Functions and Security</a:t>
              </a:r>
              <a:endParaRPr lang="en-US" sz="2100" b="0" strike="noStrike" spc="-1">
                <a:latin typeface="Arial"/>
              </a:endParaRPr>
            </a:p>
          </p:txBody>
        </p:sp>
        <p:pic>
          <p:nvPicPr>
            <p:cNvPr id="167" name="Resim 10"/>
            <p:cNvPicPr/>
            <p:nvPr/>
          </p:nvPicPr>
          <p:blipFill>
            <a:blip r:embed="rId3"/>
            <a:stretch/>
          </p:blipFill>
          <p:spPr>
            <a:xfrm>
              <a:off x="8335440" y="-26640"/>
              <a:ext cx="613440" cy="621000"/>
            </a:xfrm>
            <a:prstGeom prst="rect">
              <a:avLst/>
            </a:prstGeom>
            <a:ln w="0">
              <a:noFill/>
            </a:ln>
          </p:spPr>
        </p:pic>
      </p:grpSp>
      <p:sp>
        <p:nvSpPr>
          <p:cNvPr id="168" name="Dikdörtgen 9"/>
          <p:cNvSpPr/>
          <p:nvPr/>
        </p:nvSpPr>
        <p:spPr>
          <a:xfrm>
            <a:off x="0" y="6666480"/>
            <a:ext cx="9143280" cy="190800"/>
          </a:xfrm>
          <a:prstGeom prst="rect">
            <a:avLst/>
          </a:prstGeom>
          <a:solidFill>
            <a:srgbClr val="B01000"/>
          </a:solidFill>
          <a:ln>
            <a:solidFill>
              <a:srgbClr val="B01001"/>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pPr>
            <a:r>
              <a:rPr lang="tr-TR" sz="1200" b="0" strike="noStrike" spc="-1">
                <a:solidFill>
                  <a:srgbClr val="FFFFFF"/>
                </a:solidFill>
                <a:latin typeface="Times New Roman"/>
                <a:ea typeface="DejaVu Sans"/>
              </a:rPr>
              <a:t>Hash Based Signatures</a:t>
            </a:r>
            <a:endParaRPr lang="en-US" sz="1200" b="0" strike="noStrike" spc="-1">
              <a:latin typeface="Arial"/>
            </a:endParaRPr>
          </a:p>
        </p:txBody>
      </p:sp>
      <p:pic>
        <p:nvPicPr>
          <p:cNvPr id="169" name="Resim 1"/>
          <p:cNvPicPr/>
          <p:nvPr/>
        </p:nvPicPr>
        <p:blipFill>
          <a:blip r:embed="rId4"/>
          <a:stretch/>
        </p:blipFill>
        <p:spPr>
          <a:xfrm>
            <a:off x="916560" y="2384640"/>
            <a:ext cx="7310520" cy="1924200"/>
          </a:xfrm>
          <a:prstGeom prst="rect">
            <a:avLst/>
          </a:prstGeom>
          <a:ln w="0">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0" name="Resim 3"/>
          <p:cNvPicPr/>
          <p:nvPr/>
        </p:nvPicPr>
        <p:blipFill>
          <a:blip r:embed="rId3"/>
          <a:stretch/>
        </p:blipFill>
        <p:spPr>
          <a:xfrm>
            <a:off x="1609200" y="525240"/>
            <a:ext cx="5558400" cy="5621400"/>
          </a:xfrm>
          <a:prstGeom prst="rect">
            <a:avLst/>
          </a:prstGeom>
          <a:ln w="0">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Dikdörtgen 4"/>
          <p:cNvSpPr/>
          <p:nvPr/>
        </p:nvSpPr>
        <p:spPr>
          <a:xfrm>
            <a:off x="0" y="6486120"/>
            <a:ext cx="9143280" cy="179640"/>
          </a:xfrm>
          <a:prstGeom prst="rect">
            <a:avLst/>
          </a:prstGeom>
          <a:solidFill>
            <a:srgbClr val="D9D9D9"/>
          </a:solidFill>
          <a:ln>
            <a:solidFill>
              <a:srgbClr val="ECECEC"/>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pPr>
            <a:r>
              <a:rPr lang="tr-TR" sz="1200" b="0" strike="noStrike" spc="-1">
                <a:solidFill>
                  <a:srgbClr val="BE4343"/>
                </a:solidFill>
                <a:latin typeface="Times New Roman"/>
                <a:ea typeface="DejaVu Sans"/>
              </a:rPr>
              <a:t>Halil İbrahim Kaplan</a:t>
            </a:r>
            <a:endParaRPr lang="en-US" sz="1200" b="0" strike="noStrike" spc="-1">
              <a:latin typeface="Arial"/>
            </a:endParaRPr>
          </a:p>
        </p:txBody>
      </p:sp>
      <p:sp>
        <p:nvSpPr>
          <p:cNvPr id="95" name="Metin kutusu 1"/>
          <p:cNvSpPr/>
          <p:nvPr/>
        </p:nvSpPr>
        <p:spPr>
          <a:xfrm>
            <a:off x="937800" y="872280"/>
            <a:ext cx="7086240" cy="6184855"/>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342900" indent="-342900">
              <a:lnSpc>
                <a:spcPct val="100000"/>
              </a:lnSpc>
              <a:buAutoNum type="arabicPeriod"/>
            </a:pPr>
            <a:endParaRPr lang="en-US" sz="1800" strike="noStrike" spc="-1" dirty="0">
              <a:latin typeface="Times New Roman"/>
            </a:endParaRPr>
          </a:p>
          <a:p>
            <a:pPr marL="342900" indent="-342900">
              <a:lnSpc>
                <a:spcPct val="100000"/>
              </a:lnSpc>
              <a:buClr>
                <a:srgbClr val="000000"/>
              </a:buClr>
              <a:buFont typeface="StarSymbol"/>
              <a:buAutoNum type="arabicPeriod"/>
            </a:pPr>
            <a:r>
              <a:rPr lang="tr-TR" sz="1800" strike="noStrike" spc="-1" dirty="0" err="1">
                <a:solidFill>
                  <a:srgbClr val="000000"/>
                </a:solidFill>
                <a:latin typeface="Times New Roman"/>
                <a:ea typeface="DejaVu Sans"/>
              </a:rPr>
              <a:t>Hash</a:t>
            </a:r>
            <a:r>
              <a:rPr lang="tr-TR" sz="1800" strike="noStrike" spc="-1" dirty="0">
                <a:solidFill>
                  <a:srgbClr val="000000"/>
                </a:solidFill>
                <a:latin typeface="Times New Roman"/>
                <a:ea typeface="DejaVu Sans"/>
              </a:rPr>
              <a:t> </a:t>
            </a:r>
            <a:r>
              <a:rPr lang="tr-TR" sz="1800" strike="noStrike" spc="-1" dirty="0" err="1">
                <a:solidFill>
                  <a:srgbClr val="000000"/>
                </a:solidFill>
                <a:latin typeface="Times New Roman"/>
                <a:ea typeface="DejaVu Sans"/>
              </a:rPr>
              <a:t>Functions</a:t>
            </a:r>
            <a:r>
              <a:rPr lang="tr-TR" sz="1800" strike="noStrike" spc="-1" dirty="0">
                <a:solidFill>
                  <a:srgbClr val="000000"/>
                </a:solidFill>
                <a:latin typeface="Times New Roman"/>
                <a:ea typeface="DejaVu Sans"/>
              </a:rPr>
              <a:t> </a:t>
            </a:r>
            <a:r>
              <a:rPr lang="tr-TR" sz="1800" strike="noStrike" spc="-1" dirty="0" err="1">
                <a:solidFill>
                  <a:srgbClr val="000000"/>
                </a:solidFill>
                <a:latin typeface="Times New Roman"/>
                <a:ea typeface="DejaVu Sans"/>
              </a:rPr>
              <a:t>and</a:t>
            </a:r>
            <a:r>
              <a:rPr lang="tr-TR" sz="1800" strike="noStrike" spc="-1" dirty="0">
                <a:solidFill>
                  <a:srgbClr val="000000"/>
                </a:solidFill>
                <a:latin typeface="Times New Roman"/>
                <a:ea typeface="DejaVu Sans"/>
              </a:rPr>
              <a:t> Security</a:t>
            </a:r>
            <a:endParaRPr lang="en-US" sz="1800" strike="noStrike" spc="-1" dirty="0">
              <a:latin typeface="Times New Roman"/>
            </a:endParaRPr>
          </a:p>
          <a:p>
            <a:pPr marL="342900" indent="-342900">
              <a:lnSpc>
                <a:spcPct val="100000"/>
              </a:lnSpc>
              <a:buAutoNum type="arabicPeriod"/>
            </a:pPr>
            <a:endParaRPr lang="en-US" sz="1800" strike="noStrike" spc="-1" dirty="0">
              <a:latin typeface="Times New Roman"/>
            </a:endParaRPr>
          </a:p>
          <a:p>
            <a:pPr marL="342900" indent="-342900">
              <a:lnSpc>
                <a:spcPct val="100000"/>
              </a:lnSpc>
              <a:buClr>
                <a:srgbClr val="000000"/>
              </a:buClr>
              <a:buFont typeface="StarSymbol"/>
              <a:buAutoNum type="arabicPeriod"/>
            </a:pPr>
            <a:r>
              <a:rPr lang="en-US" sz="1800" strike="noStrike" spc="-1" dirty="0" err="1">
                <a:solidFill>
                  <a:srgbClr val="000000"/>
                </a:solidFill>
                <a:latin typeface="Times New Roman"/>
                <a:ea typeface="DejaVu Sans"/>
              </a:rPr>
              <a:t>Lamport</a:t>
            </a:r>
            <a:r>
              <a:rPr lang="en-US" sz="1800" strike="noStrike" spc="-1" dirty="0">
                <a:solidFill>
                  <a:srgbClr val="000000"/>
                </a:solidFill>
                <a:latin typeface="Times New Roman"/>
                <a:ea typeface="DejaVu Sans"/>
              </a:rPr>
              <a:t> One-Time </a:t>
            </a:r>
            <a:r>
              <a:rPr lang="en-US" sz="1800" strike="noStrike" spc="-1" dirty="0" err="1">
                <a:solidFill>
                  <a:srgbClr val="000000"/>
                </a:solidFill>
                <a:latin typeface="Times New Roman"/>
                <a:ea typeface="DejaVu Sans"/>
              </a:rPr>
              <a:t>Signiture</a:t>
            </a:r>
            <a:endParaRPr lang="en-US" sz="1800" strike="noStrike" spc="-1" dirty="0">
              <a:latin typeface="Times New Roman"/>
            </a:endParaRPr>
          </a:p>
          <a:p>
            <a:pPr marL="342900" indent="-342900">
              <a:lnSpc>
                <a:spcPct val="100000"/>
              </a:lnSpc>
              <a:buAutoNum type="arabicPeriod"/>
            </a:pPr>
            <a:endParaRPr lang="en-US" sz="1800" strike="noStrike" spc="-1" dirty="0">
              <a:latin typeface="Times New Roman"/>
            </a:endParaRPr>
          </a:p>
          <a:p>
            <a:pPr marL="342900" indent="-342900">
              <a:lnSpc>
                <a:spcPct val="100000"/>
              </a:lnSpc>
              <a:buClr>
                <a:srgbClr val="000000"/>
              </a:buClr>
              <a:buFont typeface="StarSymbol"/>
              <a:buAutoNum type="arabicPeriod"/>
            </a:pPr>
            <a:r>
              <a:rPr lang="tr-TR" sz="1800" strike="noStrike" spc="-1" dirty="0" err="1">
                <a:solidFill>
                  <a:srgbClr val="000000"/>
                </a:solidFill>
                <a:latin typeface="Times New Roman"/>
                <a:ea typeface="DejaVu Sans"/>
              </a:rPr>
              <a:t>Merkle’s</a:t>
            </a:r>
            <a:r>
              <a:rPr lang="tr-TR" sz="1800" strike="noStrike" spc="-1" dirty="0">
                <a:solidFill>
                  <a:srgbClr val="000000"/>
                </a:solidFill>
                <a:latin typeface="Times New Roman"/>
                <a:ea typeface="DejaVu Sans"/>
              </a:rPr>
              <a:t> </a:t>
            </a:r>
            <a:r>
              <a:rPr lang="tr-TR" sz="1800" strike="noStrike" spc="-1" dirty="0" err="1">
                <a:solidFill>
                  <a:srgbClr val="000000"/>
                </a:solidFill>
                <a:latin typeface="Times New Roman"/>
                <a:ea typeface="DejaVu Sans"/>
              </a:rPr>
              <a:t>tree-based</a:t>
            </a:r>
            <a:r>
              <a:rPr lang="tr-TR" sz="1800" strike="noStrike" spc="-1" dirty="0">
                <a:solidFill>
                  <a:srgbClr val="000000"/>
                </a:solidFill>
                <a:latin typeface="Times New Roman"/>
                <a:ea typeface="DejaVu Sans"/>
              </a:rPr>
              <a:t> </a:t>
            </a:r>
            <a:r>
              <a:rPr lang="tr-TR" sz="1800" strike="noStrike" spc="-1" dirty="0" err="1">
                <a:solidFill>
                  <a:srgbClr val="000000"/>
                </a:solidFill>
                <a:latin typeface="Times New Roman"/>
                <a:ea typeface="DejaVu Sans"/>
              </a:rPr>
              <a:t>signature</a:t>
            </a:r>
            <a:endParaRPr lang="en-US" sz="1800" strike="noStrike" spc="-1" dirty="0">
              <a:latin typeface="Times New Roman"/>
            </a:endParaRPr>
          </a:p>
          <a:p>
            <a:pPr marL="342900" indent="-342900">
              <a:lnSpc>
                <a:spcPct val="100000"/>
              </a:lnSpc>
              <a:buAutoNum type="arabicPeriod"/>
            </a:pPr>
            <a:endParaRPr lang="en-US" sz="1800" strike="noStrike" spc="-1" dirty="0">
              <a:latin typeface="Times New Roman"/>
            </a:endParaRPr>
          </a:p>
          <a:p>
            <a:pPr marL="342900" indent="-342900">
              <a:buClr>
                <a:srgbClr val="000000"/>
              </a:buClr>
              <a:buFont typeface="StarSymbol"/>
              <a:buAutoNum type="arabicPeriod"/>
            </a:pPr>
            <a:r>
              <a:rPr lang="tr-TR" sz="1800" strike="noStrike" spc="-1" dirty="0">
                <a:solidFill>
                  <a:srgbClr val="000000"/>
                </a:solidFill>
                <a:latin typeface="Times New Roman"/>
                <a:ea typeface="DejaVu Sans"/>
              </a:rPr>
              <a:t>WOTS</a:t>
            </a:r>
            <a:r>
              <a:rPr lang="tr-TR" spc="-1" dirty="0">
                <a:solidFill>
                  <a:srgbClr val="000000"/>
                </a:solidFill>
                <a:latin typeface="Times New Roman"/>
                <a:ea typeface="DejaVu Sans"/>
              </a:rPr>
              <a:t>/</a:t>
            </a:r>
            <a:r>
              <a:rPr lang="tr-TR" sz="1800" strike="noStrike" spc="-1" dirty="0">
                <a:solidFill>
                  <a:srgbClr val="000000"/>
                </a:solidFill>
                <a:latin typeface="Times New Roman"/>
                <a:ea typeface="DejaVu Sans"/>
              </a:rPr>
              <a:t>WOTS+</a:t>
            </a:r>
            <a:endParaRPr lang="en-US" sz="1800" strike="noStrike" spc="-1" dirty="0">
              <a:latin typeface="Times New Roman"/>
            </a:endParaRPr>
          </a:p>
          <a:p>
            <a:pPr marL="342900" indent="-342900">
              <a:lnSpc>
                <a:spcPct val="100000"/>
              </a:lnSpc>
              <a:buAutoNum type="arabicPeriod"/>
            </a:pPr>
            <a:endParaRPr lang="en-US" sz="1800" strike="noStrike" spc="-1" dirty="0">
              <a:latin typeface="Times New Roman"/>
            </a:endParaRPr>
          </a:p>
          <a:p>
            <a:pPr marL="342900" indent="-342900">
              <a:lnSpc>
                <a:spcPct val="100000"/>
              </a:lnSpc>
              <a:buClr>
                <a:srgbClr val="000000"/>
              </a:buClr>
              <a:buFont typeface="StarSymbol"/>
              <a:buAutoNum type="arabicPeriod"/>
            </a:pPr>
            <a:r>
              <a:rPr lang="tr-TR" sz="1800" strike="noStrike" spc="-1" dirty="0">
                <a:solidFill>
                  <a:srgbClr val="000000"/>
                </a:solidFill>
                <a:latin typeface="Times New Roman"/>
                <a:ea typeface="DejaVu Sans"/>
              </a:rPr>
              <a:t>XMSS</a:t>
            </a:r>
            <a:endParaRPr lang="en-US" sz="1800" strike="noStrike" spc="-1" dirty="0">
              <a:latin typeface="Times New Roman"/>
            </a:endParaRPr>
          </a:p>
          <a:p>
            <a:pPr marL="342900" indent="-342900">
              <a:lnSpc>
                <a:spcPct val="100000"/>
              </a:lnSpc>
              <a:buAutoNum type="arabicPeriod"/>
            </a:pPr>
            <a:endParaRPr lang="en-US" sz="1800" strike="noStrike" spc="-1" dirty="0">
              <a:latin typeface="Times New Roman"/>
            </a:endParaRPr>
          </a:p>
          <a:p>
            <a:pPr marL="342900" indent="-342900">
              <a:buClr>
                <a:srgbClr val="000000"/>
              </a:buClr>
              <a:buFont typeface="StarSymbol"/>
              <a:buAutoNum type="arabicPeriod"/>
            </a:pPr>
            <a:r>
              <a:rPr lang="tr-TR" sz="1800" strike="noStrike" spc="-1" dirty="0">
                <a:solidFill>
                  <a:srgbClr val="000000"/>
                </a:solidFill>
                <a:latin typeface="Times New Roman"/>
                <a:ea typeface="DejaVu Sans"/>
              </a:rPr>
              <a:t>HORS/FORS</a:t>
            </a:r>
          </a:p>
          <a:p>
            <a:pPr marL="342900" indent="-342900">
              <a:buClr>
                <a:srgbClr val="000000"/>
              </a:buClr>
              <a:buFont typeface="StarSymbol"/>
              <a:buAutoNum type="arabicPeriod"/>
            </a:pPr>
            <a:endParaRPr lang="tr-TR" spc="-1" dirty="0">
              <a:solidFill>
                <a:srgbClr val="000000"/>
              </a:solidFill>
              <a:latin typeface="Times New Roman"/>
              <a:ea typeface="DejaVu Sans"/>
            </a:endParaRPr>
          </a:p>
          <a:p>
            <a:pPr marL="342900" indent="-342900">
              <a:buClr>
                <a:srgbClr val="000000"/>
              </a:buClr>
              <a:buFont typeface="StarSymbol"/>
              <a:buAutoNum type="arabicPeriod"/>
            </a:pPr>
            <a:r>
              <a:rPr lang="tr-TR" spc="-1" dirty="0">
                <a:latin typeface="Times New Roman"/>
              </a:rPr>
              <a:t>SPHINCS+</a:t>
            </a:r>
          </a:p>
          <a:p>
            <a:pPr marL="342900" indent="-342900">
              <a:buClr>
                <a:srgbClr val="000000"/>
              </a:buClr>
              <a:buFont typeface="StarSymbol"/>
              <a:buAutoNum type="arabicPeriod"/>
            </a:pPr>
            <a:endParaRPr lang="tr-TR" sz="1800" b="0" strike="noStrike" spc="-1" dirty="0">
              <a:latin typeface="Times New Roman"/>
            </a:endParaRPr>
          </a:p>
          <a:p>
            <a:pPr marL="342900" indent="-342900">
              <a:buClr>
                <a:srgbClr val="000000"/>
              </a:buClr>
              <a:buFont typeface="StarSymbol"/>
              <a:buAutoNum type="arabicPeriod"/>
            </a:pPr>
            <a:r>
              <a:rPr lang="tr-TR" spc="-1" dirty="0" err="1">
                <a:latin typeface="Times New Roman"/>
              </a:rPr>
              <a:t>Antonov’s</a:t>
            </a:r>
            <a:r>
              <a:rPr lang="tr-TR" spc="-1" dirty="0">
                <a:latin typeface="Times New Roman"/>
              </a:rPr>
              <a:t> Attack</a:t>
            </a:r>
            <a:endParaRPr lang="tr-TR" sz="1800" b="0" strike="noStrike" spc="-1" dirty="0">
              <a:latin typeface="Times New Roman"/>
            </a:endParaRPr>
          </a:p>
          <a:p>
            <a:pPr marL="342900" indent="-342900">
              <a:buClr>
                <a:srgbClr val="000000"/>
              </a:buClr>
              <a:buFont typeface="StarSymbol"/>
              <a:buAutoNum type="arabicPeriod"/>
            </a:pPr>
            <a:endParaRPr lang="tr-TR" sz="1800" strike="noStrike" spc="-1" dirty="0">
              <a:solidFill>
                <a:srgbClr val="000000"/>
              </a:solidFill>
              <a:latin typeface="Times New Roman"/>
              <a:ea typeface="DejaVu Sans"/>
            </a:endParaRPr>
          </a:p>
          <a:p>
            <a:pPr marL="342900" indent="-342900">
              <a:buClr>
                <a:srgbClr val="000000"/>
              </a:buClr>
              <a:buFont typeface="StarSymbol"/>
              <a:buAutoNum type="arabicPeriod"/>
            </a:pPr>
            <a:endParaRPr lang="tr-TR" spc="-1" dirty="0">
              <a:solidFill>
                <a:srgbClr val="000000"/>
              </a:solidFill>
              <a:latin typeface="Times New Roman"/>
            </a:endParaRPr>
          </a:p>
          <a:p>
            <a:pPr marL="342900" indent="-342900">
              <a:buClr>
                <a:srgbClr val="000000"/>
              </a:buClr>
              <a:buFont typeface="StarSymbol"/>
              <a:buAutoNum type="arabicPeriod"/>
            </a:pPr>
            <a:endParaRPr lang="en-US" sz="1800" strike="noStrike" spc="-1" dirty="0">
              <a:latin typeface="Arial"/>
            </a:endParaRPr>
          </a:p>
          <a:p>
            <a:pPr>
              <a:lnSpc>
                <a:spcPct val="100000"/>
              </a:lnSpc>
              <a:buClr>
                <a:srgbClr val="000000"/>
              </a:buClr>
            </a:pPr>
            <a:endParaRPr lang="tr-TR" sz="1800" b="0" strike="noStrike" spc="-1" dirty="0">
              <a:latin typeface="Times New Roman"/>
            </a:endParaRPr>
          </a:p>
          <a:p>
            <a:endParaRPr lang="en-US" spc="-1" dirty="0">
              <a:latin typeface="Arial"/>
            </a:endParaRPr>
          </a:p>
          <a:p>
            <a:endParaRPr lang="en-US" spc="-1" dirty="0">
              <a:latin typeface="Arial"/>
            </a:endParaRPr>
          </a:p>
        </p:txBody>
      </p:sp>
      <p:grpSp>
        <p:nvGrpSpPr>
          <p:cNvPr id="96" name="Grup 7"/>
          <p:cNvGrpSpPr/>
          <p:nvPr/>
        </p:nvGrpSpPr>
        <p:grpSpPr>
          <a:xfrm>
            <a:off x="0" y="-26640"/>
            <a:ext cx="9143280" cy="621000"/>
            <a:chOff x="0" y="-26640"/>
            <a:chExt cx="9143280" cy="621000"/>
          </a:xfrm>
        </p:grpSpPr>
        <p:sp>
          <p:nvSpPr>
            <p:cNvPr id="97" name="Dikdörtgen 8"/>
            <p:cNvSpPr/>
            <p:nvPr/>
          </p:nvSpPr>
          <p:spPr>
            <a:xfrm>
              <a:off x="0" y="-1440"/>
              <a:ext cx="9143280" cy="570960"/>
            </a:xfrm>
            <a:prstGeom prst="rect">
              <a:avLst/>
            </a:prstGeom>
            <a:solidFill>
              <a:srgbClr val="D9D9D9"/>
            </a:solidFill>
            <a:ln>
              <a:solidFill>
                <a:srgbClr val="D9D9D9"/>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pPr>
              <a:r>
                <a:rPr lang="tr-TR" sz="2100" b="0" strike="noStrike" spc="-1">
                  <a:solidFill>
                    <a:srgbClr val="C50000"/>
                  </a:solidFill>
                  <a:latin typeface="Times New Roman"/>
                  <a:ea typeface="DejaVu Sans"/>
                </a:rPr>
                <a:t>  </a:t>
              </a:r>
              <a:r>
                <a:rPr lang="en-US" sz="2100" b="0" strike="noStrike" spc="-1">
                  <a:solidFill>
                    <a:srgbClr val="C50000"/>
                  </a:solidFill>
                  <a:latin typeface="Times New Roman"/>
                  <a:ea typeface="DejaVu Sans"/>
                </a:rPr>
                <a:t>Overview</a:t>
              </a:r>
              <a:endParaRPr lang="en-US" sz="2100" b="0" strike="noStrike" spc="-1">
                <a:latin typeface="Arial"/>
              </a:endParaRPr>
            </a:p>
          </p:txBody>
        </p:sp>
        <p:pic>
          <p:nvPicPr>
            <p:cNvPr id="98" name="Resim 10"/>
            <p:cNvPicPr/>
            <p:nvPr/>
          </p:nvPicPr>
          <p:blipFill>
            <a:blip r:embed="rId3"/>
            <a:stretch/>
          </p:blipFill>
          <p:spPr>
            <a:xfrm>
              <a:off x="8335440" y="-26640"/>
              <a:ext cx="613440" cy="621000"/>
            </a:xfrm>
            <a:prstGeom prst="rect">
              <a:avLst/>
            </a:prstGeom>
            <a:ln w="0">
              <a:noFill/>
            </a:ln>
          </p:spPr>
        </p:pic>
      </p:grpSp>
      <p:sp>
        <p:nvSpPr>
          <p:cNvPr id="99" name="Dikdörtgen 9"/>
          <p:cNvSpPr/>
          <p:nvPr/>
        </p:nvSpPr>
        <p:spPr>
          <a:xfrm>
            <a:off x="0" y="6666480"/>
            <a:ext cx="9143280" cy="190800"/>
          </a:xfrm>
          <a:prstGeom prst="rect">
            <a:avLst/>
          </a:prstGeom>
          <a:solidFill>
            <a:srgbClr val="B01000"/>
          </a:solidFill>
          <a:ln>
            <a:solidFill>
              <a:srgbClr val="B01001"/>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pPr>
            <a:r>
              <a:rPr lang="tr-TR" sz="1200" b="0" strike="noStrike" spc="-1">
                <a:solidFill>
                  <a:srgbClr val="FFFFFF"/>
                </a:solidFill>
                <a:latin typeface="Times New Roman"/>
                <a:ea typeface="DejaVu Sans"/>
              </a:rPr>
              <a:t>Hash Based Signatures</a:t>
            </a:r>
            <a:endParaRPr lang="en-US" sz="1200" b="0" strike="noStrike" spc="-1">
              <a:latin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Dikdörtgen 2"/>
          <p:cNvSpPr/>
          <p:nvPr/>
        </p:nvSpPr>
        <p:spPr>
          <a:xfrm>
            <a:off x="6962040" y="4933440"/>
            <a:ext cx="1824120" cy="696240"/>
          </a:xfrm>
          <a:prstGeom prst="rect">
            <a:avLst/>
          </a:prstGeom>
          <a:solidFill>
            <a:schemeClr val="bg1"/>
          </a:solidFill>
          <a:ln>
            <a:solidFill>
              <a:srgbClr val="FFFFFF"/>
            </a:solidFill>
          </a:ln>
        </p:spPr>
        <p:style>
          <a:lnRef idx="2">
            <a:schemeClr val="accent1">
              <a:shade val="50000"/>
            </a:schemeClr>
          </a:lnRef>
          <a:fillRef idx="1">
            <a:schemeClr val="accent1"/>
          </a:fillRef>
          <a:effectRef idx="0">
            <a:schemeClr val="accent1"/>
          </a:effectRef>
          <a:fontRef idx="minor"/>
        </p:style>
      </p:sp>
      <p:sp>
        <p:nvSpPr>
          <p:cNvPr id="172" name="Metin kutusu 1"/>
          <p:cNvSpPr/>
          <p:nvPr/>
        </p:nvSpPr>
        <p:spPr>
          <a:xfrm>
            <a:off x="1023120" y="2851920"/>
            <a:ext cx="6906960" cy="6991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tr-TR" sz="4000" b="1" strike="noStrike" spc="-1">
                <a:solidFill>
                  <a:srgbClr val="000000"/>
                </a:solidFill>
                <a:latin typeface="Times New Roman"/>
                <a:ea typeface="DejaVu Sans"/>
              </a:rPr>
              <a:t> Lamport One-Time Signature</a:t>
            </a:r>
            <a:endParaRPr lang="en-US" sz="4000" b="0" strike="noStrike" spc="-1">
              <a:latin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 name="Dikdörtgen 4"/>
          <p:cNvSpPr/>
          <p:nvPr/>
        </p:nvSpPr>
        <p:spPr>
          <a:xfrm>
            <a:off x="0" y="6486120"/>
            <a:ext cx="9143280" cy="179640"/>
          </a:xfrm>
          <a:prstGeom prst="rect">
            <a:avLst/>
          </a:prstGeom>
          <a:solidFill>
            <a:srgbClr val="D9D9D9"/>
          </a:solidFill>
          <a:ln>
            <a:solidFill>
              <a:srgbClr val="ECECEC"/>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pPr>
            <a:r>
              <a:rPr lang="tr-TR" sz="1200" b="0" strike="noStrike" spc="-1">
                <a:solidFill>
                  <a:srgbClr val="BE4343"/>
                </a:solidFill>
                <a:latin typeface="Times New Roman"/>
                <a:ea typeface="DejaVu Sans"/>
              </a:rPr>
              <a:t>Halil İbrahim Kaplan</a:t>
            </a:r>
            <a:endParaRPr lang="en-US" sz="1200" b="0" strike="noStrike" spc="-1">
              <a:latin typeface="Arial"/>
            </a:endParaRPr>
          </a:p>
        </p:txBody>
      </p:sp>
      <p:grpSp>
        <p:nvGrpSpPr>
          <p:cNvPr id="174" name="Grup 7"/>
          <p:cNvGrpSpPr/>
          <p:nvPr/>
        </p:nvGrpSpPr>
        <p:grpSpPr>
          <a:xfrm>
            <a:off x="0" y="-26640"/>
            <a:ext cx="9143280" cy="621000"/>
            <a:chOff x="0" y="-26640"/>
            <a:chExt cx="9143280" cy="621000"/>
          </a:xfrm>
        </p:grpSpPr>
        <p:sp>
          <p:nvSpPr>
            <p:cNvPr id="175" name="Dikdörtgen 8"/>
            <p:cNvSpPr/>
            <p:nvPr/>
          </p:nvSpPr>
          <p:spPr>
            <a:xfrm>
              <a:off x="0" y="-1440"/>
              <a:ext cx="9143280" cy="570960"/>
            </a:xfrm>
            <a:prstGeom prst="rect">
              <a:avLst/>
            </a:prstGeom>
            <a:solidFill>
              <a:srgbClr val="D9D9D9"/>
            </a:solidFill>
            <a:ln>
              <a:solidFill>
                <a:srgbClr val="D9D9D9"/>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pPr>
              <a:r>
                <a:rPr lang="tr-TR" sz="2100" b="0" strike="noStrike" spc="-1">
                  <a:solidFill>
                    <a:srgbClr val="C50000"/>
                  </a:solidFill>
                  <a:latin typeface="Times New Roman"/>
                  <a:ea typeface="DejaVu Sans"/>
                </a:rPr>
                <a:t>  </a:t>
              </a:r>
              <a:r>
                <a:rPr lang="en-US" sz="2100" b="0" strike="noStrike" spc="-1">
                  <a:solidFill>
                    <a:srgbClr val="C50000"/>
                  </a:solidFill>
                  <a:latin typeface="Times New Roman"/>
                  <a:ea typeface="DejaVu Sans"/>
                </a:rPr>
                <a:t>Lamport One-Time Sign</a:t>
              </a:r>
              <a:r>
                <a:rPr lang="tr-TR" sz="2100" b="0" strike="noStrike" spc="-1">
                  <a:solidFill>
                    <a:srgbClr val="C50000"/>
                  </a:solidFill>
                  <a:latin typeface="Times New Roman"/>
                  <a:ea typeface="DejaVu Sans"/>
                </a:rPr>
                <a:t>a</a:t>
              </a:r>
              <a:r>
                <a:rPr lang="en-US" sz="2100" b="0" strike="noStrike" spc="-1">
                  <a:solidFill>
                    <a:srgbClr val="C50000"/>
                  </a:solidFill>
                  <a:latin typeface="Times New Roman"/>
                  <a:ea typeface="DejaVu Sans"/>
                </a:rPr>
                <a:t>ture</a:t>
              </a:r>
              <a:endParaRPr lang="en-US" sz="2100" b="0" strike="noStrike" spc="-1">
                <a:latin typeface="Arial"/>
              </a:endParaRPr>
            </a:p>
          </p:txBody>
        </p:sp>
        <p:pic>
          <p:nvPicPr>
            <p:cNvPr id="176" name="Resim 10"/>
            <p:cNvPicPr/>
            <p:nvPr/>
          </p:nvPicPr>
          <p:blipFill>
            <a:blip r:embed="rId3"/>
            <a:stretch/>
          </p:blipFill>
          <p:spPr>
            <a:xfrm>
              <a:off x="8335440" y="-26640"/>
              <a:ext cx="613440" cy="621000"/>
            </a:xfrm>
            <a:prstGeom prst="rect">
              <a:avLst/>
            </a:prstGeom>
            <a:ln w="0">
              <a:noFill/>
            </a:ln>
          </p:spPr>
        </p:pic>
      </p:grpSp>
      <p:sp>
        <p:nvSpPr>
          <p:cNvPr id="178" name="Dikdörtgen 3"/>
          <p:cNvSpPr/>
          <p:nvPr/>
        </p:nvSpPr>
        <p:spPr>
          <a:xfrm>
            <a:off x="221760" y="750600"/>
            <a:ext cx="7038360" cy="9421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tr-TR" sz="1400" b="0" strike="noStrike" spc="-1">
                <a:solidFill>
                  <a:srgbClr val="000000"/>
                </a:solidFill>
                <a:latin typeface="Times New Roman"/>
                <a:ea typeface="DejaVu Sans"/>
              </a:rPr>
              <a:t>Hash function : H(256 bits output)</a:t>
            </a:r>
            <a:endParaRPr lang="en-US" sz="1400" b="0" strike="noStrike" spc="-1">
              <a:latin typeface="Arial"/>
            </a:endParaRPr>
          </a:p>
          <a:p>
            <a:pPr>
              <a:lnSpc>
                <a:spcPct val="100000"/>
              </a:lnSpc>
              <a:buNone/>
            </a:pPr>
            <a:r>
              <a:rPr lang="tr-TR" sz="1400" b="0" strike="noStrike" spc="-1">
                <a:solidFill>
                  <a:srgbClr val="000000"/>
                </a:solidFill>
                <a:latin typeface="Times New Roman"/>
                <a:ea typeface="DejaVu Sans"/>
              </a:rPr>
              <a:t>Message : M=(256 bits)</a:t>
            </a:r>
            <a:endParaRPr lang="en-US" sz="1400" b="0" strike="noStrike" spc="-1">
              <a:latin typeface="Arial"/>
            </a:endParaRPr>
          </a:p>
          <a:p>
            <a:pPr>
              <a:lnSpc>
                <a:spcPct val="100000"/>
              </a:lnSpc>
              <a:buNone/>
            </a:pPr>
            <a:r>
              <a:rPr lang="tr-TR" sz="1400" b="0" strike="noStrike" spc="-1">
                <a:solidFill>
                  <a:srgbClr val="000000"/>
                </a:solidFill>
                <a:latin typeface="Times New Roman"/>
                <a:ea typeface="DejaVu Sans"/>
              </a:rPr>
              <a:t>Signature : S=(256 bits)</a:t>
            </a:r>
            <a:endParaRPr lang="en-US" sz="1400" b="0" strike="noStrike" spc="-1">
              <a:latin typeface="Arial"/>
            </a:endParaRPr>
          </a:p>
          <a:p>
            <a:pPr>
              <a:lnSpc>
                <a:spcPct val="100000"/>
              </a:lnSpc>
              <a:buNone/>
            </a:pPr>
            <a:endParaRPr lang="en-US" sz="1400" b="0" strike="noStrike" spc="-1">
              <a:latin typeface="Arial"/>
            </a:endParaRPr>
          </a:p>
        </p:txBody>
      </p:sp>
      <p:sp>
        <p:nvSpPr>
          <p:cNvPr id="179" name="Dikdörtgen 9"/>
          <p:cNvSpPr/>
          <p:nvPr/>
        </p:nvSpPr>
        <p:spPr>
          <a:xfrm>
            <a:off x="0" y="6666480"/>
            <a:ext cx="9143280" cy="190800"/>
          </a:xfrm>
          <a:prstGeom prst="rect">
            <a:avLst/>
          </a:prstGeom>
          <a:solidFill>
            <a:srgbClr val="B01000"/>
          </a:solidFill>
          <a:ln>
            <a:solidFill>
              <a:srgbClr val="B01001"/>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pPr>
            <a:r>
              <a:rPr lang="tr-TR" sz="1200" b="0" strike="noStrike" spc="-1">
                <a:solidFill>
                  <a:srgbClr val="FFFFFF"/>
                </a:solidFill>
                <a:latin typeface="Times New Roman"/>
                <a:ea typeface="DejaVu Sans"/>
              </a:rPr>
              <a:t>Hash Based Signatures</a:t>
            </a:r>
            <a:endParaRPr lang="en-US" sz="1200" b="0" strike="noStrike" spc="-1">
              <a:latin typeface="Arial"/>
            </a:endParaRPr>
          </a:p>
        </p:txBody>
      </p:sp>
      <mc:AlternateContent xmlns:mc="http://schemas.openxmlformats.org/markup-compatibility/2006" xmlns:a14="http://schemas.microsoft.com/office/drawing/2010/main">
        <mc:Choice Requires="a14">
          <p:sp>
            <p:nvSpPr>
              <p:cNvPr id="9" name="Metin kutusu 8"/>
              <p:cNvSpPr txBox="1"/>
              <p:nvPr/>
            </p:nvSpPr>
            <p:spPr>
              <a:xfrm>
                <a:off x="787652" y="1613858"/>
                <a:ext cx="7774269" cy="2328201"/>
              </a:xfrm>
              <a:prstGeom prst="rect">
                <a:avLst/>
              </a:prstGeom>
              <a:noFill/>
            </p:spPr>
            <p:txBody>
              <a:bodyPr wrap="square" rtlCol="0">
                <a:spAutoFit/>
              </a:bodyPr>
              <a:lstStyle/>
              <a:p>
                <a:pPr marL="342900" indent="-342900">
                  <a:buFont typeface="+mj-lt"/>
                  <a:buAutoNum type="arabicPeriod"/>
                </a:pPr>
                <a:r>
                  <a:rPr lang="tr-TR" dirty="0">
                    <a:latin typeface="Times New Roman" panose="02020603050405020304" pitchFamily="18" charset="0"/>
                    <a:cs typeface="Times New Roman" panose="02020603050405020304" pitchFamily="18" charset="0"/>
                  </a:rPr>
                  <a:t>Generate 512 </a:t>
                </a:r>
                <a:r>
                  <a:rPr lang="tr-TR" dirty="0" err="1">
                    <a:latin typeface="Times New Roman" panose="02020603050405020304" pitchFamily="18" charset="0"/>
                    <a:cs typeface="Times New Roman" panose="02020603050405020304" pitchFamily="18" charset="0"/>
                  </a:rPr>
                  <a:t>seperate</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random</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bitstring</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each</a:t>
                </a:r>
                <a:r>
                  <a:rPr lang="tr-TR" dirty="0">
                    <a:latin typeface="Times New Roman" panose="02020603050405020304" pitchFamily="18" charset="0"/>
                    <a:cs typeface="Times New Roman" panose="02020603050405020304" pitchFamily="18" charset="0"/>
                  </a:rPr>
                  <a:t> of 256 </a:t>
                </a:r>
                <a:r>
                  <a:rPr lang="tr-TR" dirty="0" err="1">
                    <a:latin typeface="Times New Roman" panose="02020603050405020304" pitchFamily="18" charset="0"/>
                    <a:cs typeface="Times New Roman" panose="02020603050405020304" pitchFamily="18" charset="0"/>
                  </a:rPr>
                  <a:t>bits</a:t>
                </a:r>
                <a:r>
                  <a:rPr lang="tr-TR" dirty="0">
                    <a:latin typeface="Times New Roman" panose="02020603050405020304" pitchFamily="18" charset="0"/>
                    <a:cs typeface="Times New Roman" panose="02020603050405020304" pitchFamily="18" charset="0"/>
                  </a:rPr>
                  <a:t> of </a:t>
                </a:r>
                <a:r>
                  <a:rPr lang="tr-TR" dirty="0" err="1">
                    <a:latin typeface="Times New Roman" panose="02020603050405020304" pitchFamily="18" charset="0"/>
                    <a:cs typeface="Times New Roman" panose="02020603050405020304" pitchFamily="18" charset="0"/>
                  </a:rPr>
                  <a:t>length</a:t>
                </a:r>
                <a:endParaRPr lang="tr-TR"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tr-TR" dirty="0">
                  <a:latin typeface="Times New Roman" panose="02020603050405020304" pitchFamily="18" charset="0"/>
                  <a:cs typeface="Times New Roman" panose="02020603050405020304" pitchFamily="18" charset="0"/>
                </a:endParaRPr>
              </a:p>
              <a:p>
                <a:pPr marL="342900" indent="-342900">
                  <a:buFont typeface="+mj-lt"/>
                  <a:buAutoNum type="arabicPeriod"/>
                </a:pPr>
                <a:r>
                  <a:rPr lang="tr-TR" dirty="0">
                    <a:latin typeface="Times New Roman" panose="02020603050405020304" pitchFamily="18" charset="0"/>
                    <a:cs typeface="Times New Roman" panose="02020603050405020304" pitchFamily="18" charset="0"/>
                  </a:rPr>
                  <a:t>Index </a:t>
                </a:r>
                <a:r>
                  <a:rPr lang="tr-TR" dirty="0" err="1">
                    <a:latin typeface="Times New Roman" panose="02020603050405020304" pitchFamily="18" charset="0"/>
                    <a:cs typeface="Times New Roman" panose="02020603050405020304" pitchFamily="18" charset="0"/>
                  </a:rPr>
                  <a:t>them</a:t>
                </a:r>
                <a:r>
                  <a:rPr lang="tr-TR" dirty="0">
                    <a:latin typeface="Times New Roman" panose="02020603050405020304" pitchFamily="18" charset="0"/>
                    <a:cs typeface="Times New Roman" panose="02020603050405020304" pitchFamily="18" charset="0"/>
                  </a:rPr>
                  <a:t>:</a:t>
                </a:r>
              </a:p>
              <a:p>
                <a:pPr marL="342900" indent="-342900">
                  <a:buFont typeface="+mj-lt"/>
                  <a:buAutoNum type="arabicPeriod"/>
                </a:pPr>
                <a:endParaRPr lang="tr-TR" dirty="0">
                  <a:latin typeface="Times New Roman" panose="020206030504050203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cs typeface="Times New Roman" panose="02020603050405020304" pitchFamily="18" charset="0"/>
                            </a:rPr>
                          </m:ctrlPr>
                        </m:sSubPr>
                        <m:e>
                          <m:r>
                            <a:rPr lang="tr-TR" b="0" i="1" smtClean="0">
                              <a:latin typeface="Cambria Math" panose="02040503050406030204" pitchFamily="18" charset="0"/>
                              <a:cs typeface="Times New Roman" panose="02020603050405020304" pitchFamily="18" charset="0"/>
                            </a:rPr>
                            <m:t>𝑠𝑘</m:t>
                          </m:r>
                        </m:e>
                        <m:sub>
                          <m:r>
                            <a:rPr lang="tr-TR" b="0" i="1" smtClean="0">
                              <a:latin typeface="Cambria Math" panose="02040503050406030204" pitchFamily="18" charset="0"/>
                              <a:cs typeface="Times New Roman" panose="02020603050405020304" pitchFamily="18" charset="0"/>
                            </a:rPr>
                            <m:t>0</m:t>
                          </m:r>
                        </m:sub>
                      </m:sSub>
                      <m:r>
                        <a:rPr lang="tr-TR" b="0" i="1" smtClean="0">
                          <a:latin typeface="Cambria Math" panose="02040503050406030204" pitchFamily="18" charset="0"/>
                          <a:cs typeface="Times New Roman" panose="02020603050405020304" pitchFamily="18" charset="0"/>
                        </a:rPr>
                        <m:t>=</m:t>
                      </m:r>
                      <m:sSubSup>
                        <m:sSubSupPr>
                          <m:ctrlPr>
                            <a:rPr lang="tr-TR" b="0" i="1" smtClean="0">
                              <a:latin typeface="Cambria Math" panose="02040503050406030204" pitchFamily="18" charset="0"/>
                              <a:cs typeface="Times New Roman" panose="02020603050405020304" pitchFamily="18" charset="0"/>
                            </a:rPr>
                          </m:ctrlPr>
                        </m:sSubSupPr>
                        <m:e>
                          <m:r>
                            <a:rPr lang="tr-TR" b="0" i="1" smtClean="0">
                              <a:latin typeface="Cambria Math" panose="02040503050406030204" pitchFamily="18" charset="0"/>
                              <a:cs typeface="Times New Roman" panose="02020603050405020304" pitchFamily="18" charset="0"/>
                            </a:rPr>
                            <m:t>𝑠𝑘</m:t>
                          </m:r>
                        </m:e>
                        <m:sub>
                          <m:r>
                            <a:rPr lang="tr-TR" b="0" i="1" smtClean="0">
                              <a:latin typeface="Cambria Math" panose="02040503050406030204" pitchFamily="18" charset="0"/>
                              <a:cs typeface="Times New Roman" panose="02020603050405020304" pitchFamily="18" charset="0"/>
                            </a:rPr>
                            <m:t>0</m:t>
                          </m:r>
                        </m:sub>
                        <m:sup>
                          <m:r>
                            <a:rPr lang="tr-TR" b="0" i="1" smtClean="0">
                              <a:latin typeface="Cambria Math" panose="02040503050406030204" pitchFamily="18" charset="0"/>
                              <a:cs typeface="Times New Roman" panose="02020603050405020304" pitchFamily="18" charset="0"/>
                            </a:rPr>
                            <m:t>1</m:t>
                          </m:r>
                        </m:sup>
                      </m:sSubSup>
                      <m:r>
                        <a:rPr lang="tr-TR" b="0" i="1" smtClean="0">
                          <a:latin typeface="Cambria Math" panose="02040503050406030204" pitchFamily="18" charset="0"/>
                          <a:cs typeface="Times New Roman" panose="02020603050405020304" pitchFamily="18" charset="0"/>
                        </a:rPr>
                        <m:t>,</m:t>
                      </m:r>
                      <m:sSubSup>
                        <m:sSubSupPr>
                          <m:ctrlPr>
                            <a:rPr lang="tr-TR" i="1">
                              <a:latin typeface="Cambria Math" panose="02040503050406030204" pitchFamily="18" charset="0"/>
                              <a:cs typeface="Times New Roman" panose="02020603050405020304" pitchFamily="18" charset="0"/>
                            </a:rPr>
                          </m:ctrlPr>
                        </m:sSubSupPr>
                        <m:e>
                          <m:r>
                            <a:rPr lang="tr-TR" i="1">
                              <a:latin typeface="Cambria Math" panose="02040503050406030204" pitchFamily="18" charset="0"/>
                              <a:cs typeface="Times New Roman" panose="02020603050405020304" pitchFamily="18" charset="0"/>
                            </a:rPr>
                            <m:t>𝑠𝑘</m:t>
                          </m:r>
                        </m:e>
                        <m:sub>
                          <m:r>
                            <a:rPr lang="tr-TR" i="1">
                              <a:latin typeface="Cambria Math" panose="02040503050406030204" pitchFamily="18" charset="0"/>
                              <a:cs typeface="Times New Roman" panose="02020603050405020304" pitchFamily="18" charset="0"/>
                            </a:rPr>
                            <m:t>0</m:t>
                          </m:r>
                        </m:sub>
                        <m:sup>
                          <m:r>
                            <a:rPr lang="tr-TR" b="0" i="1" smtClean="0">
                              <a:latin typeface="Cambria Math" panose="02040503050406030204" pitchFamily="18" charset="0"/>
                              <a:cs typeface="Times New Roman" panose="02020603050405020304" pitchFamily="18" charset="0"/>
                            </a:rPr>
                            <m:t>2</m:t>
                          </m:r>
                        </m:sup>
                      </m:sSubSup>
                      <m:r>
                        <a:rPr lang="tr-TR" b="0" i="1" smtClean="0">
                          <a:latin typeface="Cambria Math" panose="02040503050406030204" pitchFamily="18" charset="0"/>
                          <a:cs typeface="Times New Roman" panose="02020603050405020304" pitchFamily="18" charset="0"/>
                        </a:rPr>
                        <m:t>…</m:t>
                      </m:r>
                      <m:sSubSup>
                        <m:sSubSupPr>
                          <m:ctrlPr>
                            <a:rPr lang="tr-TR" i="1">
                              <a:latin typeface="Cambria Math" panose="02040503050406030204" pitchFamily="18" charset="0"/>
                              <a:cs typeface="Times New Roman" panose="02020603050405020304" pitchFamily="18" charset="0"/>
                            </a:rPr>
                          </m:ctrlPr>
                        </m:sSubSupPr>
                        <m:e>
                          <m:r>
                            <a:rPr lang="tr-TR" i="1">
                              <a:latin typeface="Cambria Math" panose="02040503050406030204" pitchFamily="18" charset="0"/>
                              <a:cs typeface="Times New Roman" panose="02020603050405020304" pitchFamily="18" charset="0"/>
                            </a:rPr>
                            <m:t>𝑠𝑘</m:t>
                          </m:r>
                        </m:e>
                        <m:sub>
                          <m:r>
                            <a:rPr lang="tr-TR" i="1">
                              <a:latin typeface="Cambria Math" panose="02040503050406030204" pitchFamily="18" charset="0"/>
                              <a:cs typeface="Times New Roman" panose="02020603050405020304" pitchFamily="18" charset="0"/>
                            </a:rPr>
                            <m:t>0</m:t>
                          </m:r>
                        </m:sub>
                        <m:sup>
                          <m:r>
                            <a:rPr lang="tr-TR" b="0" i="1" smtClean="0">
                              <a:latin typeface="Cambria Math" panose="02040503050406030204" pitchFamily="18" charset="0"/>
                              <a:cs typeface="Times New Roman" panose="02020603050405020304" pitchFamily="18" charset="0"/>
                            </a:rPr>
                            <m:t>256</m:t>
                          </m:r>
                        </m:sup>
                      </m:sSubSup>
                    </m:oMath>
                  </m:oMathPara>
                </a14:m>
                <a:endParaRPr lang="tr-TR" dirty="0">
                  <a:latin typeface="Times New Roman" panose="020206030504050203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tr-TR" i="1">
                              <a:latin typeface="Cambria Math" panose="02040503050406030204" pitchFamily="18" charset="0"/>
                              <a:cs typeface="Times New Roman" panose="02020603050405020304" pitchFamily="18" charset="0"/>
                            </a:rPr>
                            <m:t>𝑠𝑘</m:t>
                          </m:r>
                        </m:e>
                        <m:sub>
                          <m:r>
                            <a:rPr lang="tr-TR" b="0" i="1" smtClean="0">
                              <a:latin typeface="Cambria Math" panose="02040503050406030204" pitchFamily="18" charset="0"/>
                              <a:cs typeface="Times New Roman" panose="02020603050405020304" pitchFamily="18" charset="0"/>
                            </a:rPr>
                            <m:t>1</m:t>
                          </m:r>
                        </m:sub>
                      </m:sSub>
                      <m:r>
                        <a:rPr lang="tr-TR" i="1">
                          <a:latin typeface="Cambria Math" panose="02040503050406030204" pitchFamily="18" charset="0"/>
                          <a:cs typeface="Times New Roman" panose="02020603050405020304" pitchFamily="18" charset="0"/>
                        </a:rPr>
                        <m:t>=</m:t>
                      </m:r>
                      <m:sSubSup>
                        <m:sSubSupPr>
                          <m:ctrlPr>
                            <a:rPr lang="tr-TR" i="1">
                              <a:latin typeface="Cambria Math" panose="02040503050406030204" pitchFamily="18" charset="0"/>
                              <a:cs typeface="Times New Roman" panose="02020603050405020304" pitchFamily="18" charset="0"/>
                            </a:rPr>
                          </m:ctrlPr>
                        </m:sSubSupPr>
                        <m:e>
                          <m:r>
                            <a:rPr lang="tr-TR" i="1">
                              <a:latin typeface="Cambria Math" panose="02040503050406030204" pitchFamily="18" charset="0"/>
                              <a:cs typeface="Times New Roman" panose="02020603050405020304" pitchFamily="18" charset="0"/>
                            </a:rPr>
                            <m:t>𝑠𝑘</m:t>
                          </m:r>
                        </m:e>
                        <m:sub>
                          <m:r>
                            <a:rPr lang="tr-TR" b="0" i="1" smtClean="0">
                              <a:latin typeface="Cambria Math" panose="02040503050406030204" pitchFamily="18" charset="0"/>
                              <a:cs typeface="Times New Roman" panose="02020603050405020304" pitchFamily="18" charset="0"/>
                            </a:rPr>
                            <m:t>1</m:t>
                          </m:r>
                        </m:sub>
                        <m:sup>
                          <m:r>
                            <a:rPr lang="tr-TR" i="1">
                              <a:latin typeface="Cambria Math" panose="02040503050406030204" pitchFamily="18" charset="0"/>
                              <a:cs typeface="Times New Roman" panose="02020603050405020304" pitchFamily="18" charset="0"/>
                            </a:rPr>
                            <m:t>1</m:t>
                          </m:r>
                        </m:sup>
                      </m:sSubSup>
                      <m:r>
                        <a:rPr lang="tr-TR" i="1">
                          <a:latin typeface="Cambria Math" panose="02040503050406030204" pitchFamily="18" charset="0"/>
                          <a:cs typeface="Times New Roman" panose="02020603050405020304" pitchFamily="18" charset="0"/>
                        </a:rPr>
                        <m:t>,</m:t>
                      </m:r>
                      <m:sSubSup>
                        <m:sSubSupPr>
                          <m:ctrlPr>
                            <a:rPr lang="tr-TR" i="1">
                              <a:latin typeface="Cambria Math" panose="02040503050406030204" pitchFamily="18" charset="0"/>
                              <a:cs typeface="Times New Roman" panose="02020603050405020304" pitchFamily="18" charset="0"/>
                            </a:rPr>
                          </m:ctrlPr>
                        </m:sSubSupPr>
                        <m:e>
                          <m:r>
                            <a:rPr lang="tr-TR" i="1">
                              <a:latin typeface="Cambria Math" panose="02040503050406030204" pitchFamily="18" charset="0"/>
                              <a:cs typeface="Times New Roman" panose="02020603050405020304" pitchFamily="18" charset="0"/>
                            </a:rPr>
                            <m:t>𝑠𝑘</m:t>
                          </m:r>
                        </m:e>
                        <m:sub>
                          <m:r>
                            <a:rPr lang="tr-TR" b="0" i="1" smtClean="0">
                              <a:latin typeface="Cambria Math" panose="02040503050406030204" pitchFamily="18" charset="0"/>
                              <a:cs typeface="Times New Roman" panose="02020603050405020304" pitchFamily="18" charset="0"/>
                            </a:rPr>
                            <m:t>1</m:t>
                          </m:r>
                        </m:sub>
                        <m:sup>
                          <m:r>
                            <a:rPr lang="tr-TR" i="1">
                              <a:latin typeface="Cambria Math" panose="02040503050406030204" pitchFamily="18" charset="0"/>
                              <a:cs typeface="Times New Roman" panose="02020603050405020304" pitchFamily="18" charset="0"/>
                            </a:rPr>
                            <m:t>2</m:t>
                          </m:r>
                        </m:sup>
                      </m:sSubSup>
                      <m:r>
                        <a:rPr lang="tr-TR" i="1">
                          <a:latin typeface="Cambria Math" panose="02040503050406030204" pitchFamily="18" charset="0"/>
                          <a:cs typeface="Times New Roman" panose="02020603050405020304" pitchFamily="18" charset="0"/>
                        </a:rPr>
                        <m:t>…</m:t>
                      </m:r>
                      <m:sSubSup>
                        <m:sSubSupPr>
                          <m:ctrlPr>
                            <a:rPr lang="tr-TR" i="1">
                              <a:latin typeface="Cambria Math" panose="02040503050406030204" pitchFamily="18" charset="0"/>
                              <a:cs typeface="Times New Roman" panose="02020603050405020304" pitchFamily="18" charset="0"/>
                            </a:rPr>
                          </m:ctrlPr>
                        </m:sSubSupPr>
                        <m:e>
                          <m:r>
                            <a:rPr lang="tr-TR" i="1">
                              <a:latin typeface="Cambria Math" panose="02040503050406030204" pitchFamily="18" charset="0"/>
                              <a:cs typeface="Times New Roman" panose="02020603050405020304" pitchFamily="18" charset="0"/>
                            </a:rPr>
                            <m:t>𝑠𝑘</m:t>
                          </m:r>
                        </m:e>
                        <m:sub>
                          <m:r>
                            <a:rPr lang="tr-TR" b="0" i="1" smtClean="0">
                              <a:latin typeface="Cambria Math" panose="02040503050406030204" pitchFamily="18" charset="0"/>
                              <a:cs typeface="Times New Roman" panose="02020603050405020304" pitchFamily="18" charset="0"/>
                            </a:rPr>
                            <m:t>1</m:t>
                          </m:r>
                        </m:sub>
                        <m:sup>
                          <m:r>
                            <a:rPr lang="tr-TR" i="1">
                              <a:latin typeface="Cambria Math" panose="02040503050406030204" pitchFamily="18" charset="0"/>
                              <a:cs typeface="Times New Roman" panose="02020603050405020304" pitchFamily="18" charset="0"/>
                            </a:rPr>
                            <m:t>256</m:t>
                          </m:r>
                        </m:sup>
                      </m:sSubSup>
                    </m:oMath>
                  </m:oMathPara>
                </a14:m>
                <a:endParaRPr lang="tr-TR" dirty="0">
                  <a:latin typeface="Times New Roman" panose="02020603050405020304" pitchFamily="18" charset="0"/>
                  <a:cs typeface="Times New Roman" panose="02020603050405020304" pitchFamily="18" charset="0"/>
                </a:endParaRPr>
              </a:p>
              <a:p>
                <a:endParaRPr lang="tr-TR" dirty="0">
                  <a:latin typeface="Times New Roman" panose="02020603050405020304" pitchFamily="18" charset="0"/>
                  <a:cs typeface="Times New Roman" panose="02020603050405020304" pitchFamily="18" charset="0"/>
                </a:endParaRPr>
              </a:p>
              <a:p>
                <a:pPr marL="342900" indent="-342900">
                  <a:buFont typeface="+mj-lt"/>
                  <a:buAutoNum type="arabicPeriod" startAt="4"/>
                </a:pPr>
                <a:endParaRPr lang="en-US" dirty="0">
                  <a:latin typeface="Times New Roman" panose="02020603050405020304" pitchFamily="18" charset="0"/>
                  <a:cs typeface="Times New Roman" panose="02020603050405020304" pitchFamily="18" charset="0"/>
                </a:endParaRPr>
              </a:p>
            </p:txBody>
          </p:sp>
        </mc:Choice>
        <mc:Fallback xmlns="">
          <p:sp>
            <p:nvSpPr>
              <p:cNvPr id="9" name="Metin kutusu 8"/>
              <p:cNvSpPr txBox="1">
                <a:spLocks noRot="1" noChangeAspect="1" noMove="1" noResize="1" noEditPoints="1" noAdjustHandles="1" noChangeArrowheads="1" noChangeShapeType="1" noTextEdit="1"/>
              </p:cNvSpPr>
              <p:nvPr/>
            </p:nvSpPr>
            <p:spPr>
              <a:xfrm>
                <a:off x="787652" y="1613858"/>
                <a:ext cx="7774269" cy="2328201"/>
              </a:xfrm>
              <a:prstGeom prst="rect">
                <a:avLst/>
              </a:prstGeom>
              <a:blipFill>
                <a:blip r:embed="rId4"/>
                <a:stretch>
                  <a:fillRect l="-470" t="-1571"/>
                </a:stretch>
              </a:blipFill>
            </p:spPr>
            <p:txBody>
              <a:bodyPr/>
              <a:lstStyle/>
              <a:p>
                <a:r>
                  <a:rPr lang="tr-TR">
                    <a:noFill/>
                  </a:rPr>
                  <a:t> </a:t>
                </a:r>
              </a:p>
            </p:txBody>
          </p:sp>
        </mc:Fallback>
      </mc:AlternateContent>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 name="Dikdörtgen 4"/>
          <p:cNvSpPr/>
          <p:nvPr/>
        </p:nvSpPr>
        <p:spPr>
          <a:xfrm>
            <a:off x="0" y="6486120"/>
            <a:ext cx="9143280" cy="179640"/>
          </a:xfrm>
          <a:prstGeom prst="rect">
            <a:avLst/>
          </a:prstGeom>
          <a:solidFill>
            <a:srgbClr val="D9D9D9"/>
          </a:solidFill>
          <a:ln>
            <a:solidFill>
              <a:srgbClr val="ECECEC"/>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pPr>
            <a:r>
              <a:rPr lang="tr-TR" sz="1200" b="0" strike="noStrike" spc="-1">
                <a:solidFill>
                  <a:srgbClr val="BE4343"/>
                </a:solidFill>
                <a:latin typeface="Times New Roman"/>
                <a:ea typeface="DejaVu Sans"/>
              </a:rPr>
              <a:t>Halil İbrahim Kaplan</a:t>
            </a:r>
            <a:endParaRPr lang="en-US" sz="1200" b="0" strike="noStrike" spc="-1">
              <a:latin typeface="Arial"/>
            </a:endParaRPr>
          </a:p>
        </p:txBody>
      </p:sp>
      <p:grpSp>
        <p:nvGrpSpPr>
          <p:cNvPr id="174" name="Grup 7"/>
          <p:cNvGrpSpPr/>
          <p:nvPr/>
        </p:nvGrpSpPr>
        <p:grpSpPr>
          <a:xfrm>
            <a:off x="0" y="-26640"/>
            <a:ext cx="9143280" cy="621000"/>
            <a:chOff x="0" y="-26640"/>
            <a:chExt cx="9143280" cy="621000"/>
          </a:xfrm>
        </p:grpSpPr>
        <p:sp>
          <p:nvSpPr>
            <p:cNvPr id="175" name="Dikdörtgen 8"/>
            <p:cNvSpPr/>
            <p:nvPr/>
          </p:nvSpPr>
          <p:spPr>
            <a:xfrm>
              <a:off x="0" y="-1440"/>
              <a:ext cx="9143280" cy="570960"/>
            </a:xfrm>
            <a:prstGeom prst="rect">
              <a:avLst/>
            </a:prstGeom>
            <a:solidFill>
              <a:srgbClr val="D9D9D9"/>
            </a:solidFill>
            <a:ln>
              <a:solidFill>
                <a:srgbClr val="D9D9D9"/>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pPr>
              <a:r>
                <a:rPr lang="tr-TR" sz="2100" b="0" strike="noStrike" spc="-1">
                  <a:solidFill>
                    <a:srgbClr val="C50000"/>
                  </a:solidFill>
                  <a:latin typeface="Times New Roman"/>
                  <a:ea typeface="DejaVu Sans"/>
                </a:rPr>
                <a:t>  </a:t>
              </a:r>
              <a:r>
                <a:rPr lang="en-US" sz="2100" b="0" strike="noStrike" spc="-1">
                  <a:solidFill>
                    <a:srgbClr val="C50000"/>
                  </a:solidFill>
                  <a:latin typeface="Times New Roman"/>
                  <a:ea typeface="DejaVu Sans"/>
                </a:rPr>
                <a:t>Lamport One-Time Sign</a:t>
              </a:r>
              <a:r>
                <a:rPr lang="tr-TR" sz="2100" b="0" strike="noStrike" spc="-1">
                  <a:solidFill>
                    <a:srgbClr val="C50000"/>
                  </a:solidFill>
                  <a:latin typeface="Times New Roman"/>
                  <a:ea typeface="DejaVu Sans"/>
                </a:rPr>
                <a:t>a</a:t>
              </a:r>
              <a:r>
                <a:rPr lang="en-US" sz="2100" b="0" strike="noStrike" spc="-1">
                  <a:solidFill>
                    <a:srgbClr val="C50000"/>
                  </a:solidFill>
                  <a:latin typeface="Times New Roman"/>
                  <a:ea typeface="DejaVu Sans"/>
                </a:rPr>
                <a:t>ture</a:t>
              </a:r>
              <a:endParaRPr lang="en-US" sz="2100" b="0" strike="noStrike" spc="-1">
                <a:latin typeface="Arial"/>
              </a:endParaRPr>
            </a:p>
          </p:txBody>
        </p:sp>
        <p:pic>
          <p:nvPicPr>
            <p:cNvPr id="176" name="Resim 10"/>
            <p:cNvPicPr/>
            <p:nvPr/>
          </p:nvPicPr>
          <p:blipFill>
            <a:blip r:embed="rId3"/>
            <a:stretch/>
          </p:blipFill>
          <p:spPr>
            <a:xfrm>
              <a:off x="8335440" y="-26640"/>
              <a:ext cx="613440" cy="621000"/>
            </a:xfrm>
            <a:prstGeom prst="rect">
              <a:avLst/>
            </a:prstGeom>
            <a:ln w="0">
              <a:noFill/>
            </a:ln>
          </p:spPr>
        </p:pic>
      </p:grpSp>
      <p:sp>
        <p:nvSpPr>
          <p:cNvPr id="178" name="Dikdörtgen 3"/>
          <p:cNvSpPr/>
          <p:nvPr/>
        </p:nvSpPr>
        <p:spPr>
          <a:xfrm>
            <a:off x="221760" y="750600"/>
            <a:ext cx="7038360" cy="9421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tr-TR" sz="1400" b="0" strike="noStrike" spc="-1">
                <a:solidFill>
                  <a:srgbClr val="000000"/>
                </a:solidFill>
                <a:latin typeface="Times New Roman"/>
                <a:ea typeface="DejaVu Sans"/>
              </a:rPr>
              <a:t>Hash function : H(256 bits output)</a:t>
            </a:r>
            <a:endParaRPr lang="en-US" sz="1400" b="0" strike="noStrike" spc="-1">
              <a:latin typeface="Arial"/>
            </a:endParaRPr>
          </a:p>
          <a:p>
            <a:pPr>
              <a:lnSpc>
                <a:spcPct val="100000"/>
              </a:lnSpc>
              <a:buNone/>
            </a:pPr>
            <a:r>
              <a:rPr lang="tr-TR" sz="1400" b="0" strike="noStrike" spc="-1">
                <a:solidFill>
                  <a:srgbClr val="000000"/>
                </a:solidFill>
                <a:latin typeface="Times New Roman"/>
                <a:ea typeface="DejaVu Sans"/>
              </a:rPr>
              <a:t>Message : M=(256 bits)</a:t>
            </a:r>
            <a:endParaRPr lang="en-US" sz="1400" b="0" strike="noStrike" spc="-1">
              <a:latin typeface="Arial"/>
            </a:endParaRPr>
          </a:p>
          <a:p>
            <a:pPr>
              <a:lnSpc>
                <a:spcPct val="100000"/>
              </a:lnSpc>
              <a:buNone/>
            </a:pPr>
            <a:r>
              <a:rPr lang="tr-TR" sz="1400" b="0" strike="noStrike" spc="-1">
                <a:solidFill>
                  <a:srgbClr val="000000"/>
                </a:solidFill>
                <a:latin typeface="Times New Roman"/>
                <a:ea typeface="DejaVu Sans"/>
              </a:rPr>
              <a:t>Signature : S=(256 bits)</a:t>
            </a:r>
            <a:endParaRPr lang="en-US" sz="1400" b="0" strike="noStrike" spc="-1">
              <a:latin typeface="Arial"/>
            </a:endParaRPr>
          </a:p>
          <a:p>
            <a:pPr>
              <a:lnSpc>
                <a:spcPct val="100000"/>
              </a:lnSpc>
              <a:buNone/>
            </a:pPr>
            <a:endParaRPr lang="en-US" sz="1400" b="0" strike="noStrike" spc="-1">
              <a:latin typeface="Arial"/>
            </a:endParaRPr>
          </a:p>
        </p:txBody>
      </p:sp>
      <p:sp>
        <p:nvSpPr>
          <p:cNvPr id="179" name="Dikdörtgen 9"/>
          <p:cNvSpPr/>
          <p:nvPr/>
        </p:nvSpPr>
        <p:spPr>
          <a:xfrm>
            <a:off x="0" y="6666480"/>
            <a:ext cx="9143280" cy="190800"/>
          </a:xfrm>
          <a:prstGeom prst="rect">
            <a:avLst/>
          </a:prstGeom>
          <a:solidFill>
            <a:srgbClr val="B01000"/>
          </a:solidFill>
          <a:ln>
            <a:solidFill>
              <a:srgbClr val="B01001"/>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pPr>
            <a:r>
              <a:rPr lang="tr-TR" sz="1200" b="0" strike="noStrike" spc="-1">
                <a:solidFill>
                  <a:srgbClr val="FFFFFF"/>
                </a:solidFill>
                <a:latin typeface="Times New Roman"/>
                <a:ea typeface="DejaVu Sans"/>
              </a:rPr>
              <a:t>Hash Based Signatures</a:t>
            </a:r>
            <a:endParaRPr lang="en-US" sz="1200" b="0" strike="noStrike" spc="-1">
              <a:latin typeface="Arial"/>
            </a:endParaRPr>
          </a:p>
        </p:txBody>
      </p:sp>
      <mc:AlternateContent xmlns:mc="http://schemas.openxmlformats.org/markup-compatibility/2006" xmlns:a14="http://schemas.microsoft.com/office/drawing/2010/main">
        <mc:Choice Requires="a14">
          <p:sp>
            <p:nvSpPr>
              <p:cNvPr id="9" name="Metin kutusu 8"/>
              <p:cNvSpPr txBox="1"/>
              <p:nvPr/>
            </p:nvSpPr>
            <p:spPr>
              <a:xfrm>
                <a:off x="787652" y="1613858"/>
                <a:ext cx="7774269" cy="3733073"/>
              </a:xfrm>
              <a:prstGeom prst="rect">
                <a:avLst/>
              </a:prstGeom>
              <a:noFill/>
            </p:spPr>
            <p:txBody>
              <a:bodyPr wrap="square" rtlCol="0">
                <a:spAutoFit/>
              </a:bodyPr>
              <a:lstStyle/>
              <a:p>
                <a:pPr marL="342900" indent="-342900">
                  <a:buFont typeface="+mj-lt"/>
                  <a:buAutoNum type="arabicPeriod"/>
                </a:pPr>
                <a:r>
                  <a:rPr lang="tr-TR" dirty="0">
                    <a:latin typeface="Times New Roman" panose="02020603050405020304" pitchFamily="18" charset="0"/>
                    <a:cs typeface="Times New Roman" panose="02020603050405020304" pitchFamily="18" charset="0"/>
                  </a:rPr>
                  <a:t>Generate 512 </a:t>
                </a:r>
                <a:r>
                  <a:rPr lang="tr-TR" dirty="0" err="1">
                    <a:latin typeface="Times New Roman" panose="02020603050405020304" pitchFamily="18" charset="0"/>
                    <a:cs typeface="Times New Roman" panose="02020603050405020304" pitchFamily="18" charset="0"/>
                  </a:rPr>
                  <a:t>seperate</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random</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bitstring</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each</a:t>
                </a:r>
                <a:r>
                  <a:rPr lang="tr-TR" dirty="0">
                    <a:latin typeface="Times New Roman" panose="02020603050405020304" pitchFamily="18" charset="0"/>
                    <a:cs typeface="Times New Roman" panose="02020603050405020304" pitchFamily="18" charset="0"/>
                  </a:rPr>
                  <a:t> of 256 </a:t>
                </a:r>
                <a:r>
                  <a:rPr lang="tr-TR" dirty="0" err="1">
                    <a:latin typeface="Times New Roman" panose="02020603050405020304" pitchFamily="18" charset="0"/>
                    <a:cs typeface="Times New Roman" panose="02020603050405020304" pitchFamily="18" charset="0"/>
                  </a:rPr>
                  <a:t>bits</a:t>
                </a:r>
                <a:r>
                  <a:rPr lang="tr-TR" dirty="0">
                    <a:latin typeface="Times New Roman" panose="02020603050405020304" pitchFamily="18" charset="0"/>
                    <a:cs typeface="Times New Roman" panose="02020603050405020304" pitchFamily="18" charset="0"/>
                  </a:rPr>
                  <a:t> of </a:t>
                </a:r>
                <a:r>
                  <a:rPr lang="tr-TR" dirty="0" err="1">
                    <a:latin typeface="Times New Roman" panose="02020603050405020304" pitchFamily="18" charset="0"/>
                    <a:cs typeface="Times New Roman" panose="02020603050405020304" pitchFamily="18" charset="0"/>
                  </a:rPr>
                  <a:t>length</a:t>
                </a:r>
                <a:endParaRPr lang="tr-TR"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tr-TR" dirty="0">
                  <a:latin typeface="Times New Roman" panose="02020603050405020304" pitchFamily="18" charset="0"/>
                  <a:cs typeface="Times New Roman" panose="02020603050405020304" pitchFamily="18" charset="0"/>
                </a:endParaRPr>
              </a:p>
              <a:p>
                <a:pPr marL="342900" indent="-342900">
                  <a:buFont typeface="+mj-lt"/>
                  <a:buAutoNum type="arabicPeriod"/>
                </a:pPr>
                <a:r>
                  <a:rPr lang="tr-TR" dirty="0">
                    <a:latin typeface="Times New Roman" panose="02020603050405020304" pitchFamily="18" charset="0"/>
                    <a:cs typeface="Times New Roman" panose="02020603050405020304" pitchFamily="18" charset="0"/>
                  </a:rPr>
                  <a:t>Index </a:t>
                </a:r>
                <a:r>
                  <a:rPr lang="tr-TR" dirty="0" err="1">
                    <a:latin typeface="Times New Roman" panose="02020603050405020304" pitchFamily="18" charset="0"/>
                    <a:cs typeface="Times New Roman" panose="02020603050405020304" pitchFamily="18" charset="0"/>
                  </a:rPr>
                  <a:t>them</a:t>
                </a:r>
                <a:r>
                  <a:rPr lang="tr-TR" dirty="0">
                    <a:latin typeface="Times New Roman" panose="02020603050405020304" pitchFamily="18" charset="0"/>
                    <a:cs typeface="Times New Roman" panose="02020603050405020304" pitchFamily="18" charset="0"/>
                  </a:rPr>
                  <a:t>:</a:t>
                </a:r>
              </a:p>
              <a:p>
                <a:pPr marL="342900" indent="-342900">
                  <a:buFont typeface="+mj-lt"/>
                  <a:buAutoNum type="arabicPeriod"/>
                </a:pPr>
                <a:endParaRPr lang="tr-TR" dirty="0">
                  <a:latin typeface="Times New Roman" panose="020206030504050203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cs typeface="Times New Roman" panose="02020603050405020304" pitchFamily="18" charset="0"/>
                            </a:rPr>
                          </m:ctrlPr>
                        </m:sSubPr>
                        <m:e>
                          <m:r>
                            <a:rPr lang="tr-TR" b="0" i="1" smtClean="0">
                              <a:latin typeface="Cambria Math" panose="02040503050406030204" pitchFamily="18" charset="0"/>
                              <a:cs typeface="Times New Roman" panose="02020603050405020304" pitchFamily="18" charset="0"/>
                            </a:rPr>
                            <m:t>𝑠𝑘</m:t>
                          </m:r>
                        </m:e>
                        <m:sub>
                          <m:r>
                            <a:rPr lang="tr-TR" b="0" i="1" smtClean="0">
                              <a:latin typeface="Cambria Math" panose="02040503050406030204" pitchFamily="18" charset="0"/>
                              <a:cs typeface="Times New Roman" panose="02020603050405020304" pitchFamily="18" charset="0"/>
                            </a:rPr>
                            <m:t>0</m:t>
                          </m:r>
                        </m:sub>
                      </m:sSub>
                      <m:r>
                        <a:rPr lang="tr-TR" b="0" i="1" smtClean="0">
                          <a:latin typeface="Cambria Math" panose="02040503050406030204" pitchFamily="18" charset="0"/>
                          <a:cs typeface="Times New Roman" panose="02020603050405020304" pitchFamily="18" charset="0"/>
                        </a:rPr>
                        <m:t>=</m:t>
                      </m:r>
                      <m:sSubSup>
                        <m:sSubSupPr>
                          <m:ctrlPr>
                            <a:rPr lang="tr-TR" b="0" i="1" smtClean="0">
                              <a:latin typeface="Cambria Math" panose="02040503050406030204" pitchFamily="18" charset="0"/>
                              <a:cs typeface="Times New Roman" panose="02020603050405020304" pitchFamily="18" charset="0"/>
                            </a:rPr>
                          </m:ctrlPr>
                        </m:sSubSupPr>
                        <m:e>
                          <m:r>
                            <a:rPr lang="tr-TR" b="0" i="1" smtClean="0">
                              <a:latin typeface="Cambria Math" panose="02040503050406030204" pitchFamily="18" charset="0"/>
                              <a:cs typeface="Times New Roman" panose="02020603050405020304" pitchFamily="18" charset="0"/>
                            </a:rPr>
                            <m:t>𝑠𝑘</m:t>
                          </m:r>
                        </m:e>
                        <m:sub>
                          <m:r>
                            <a:rPr lang="tr-TR" b="0" i="1" smtClean="0">
                              <a:latin typeface="Cambria Math" panose="02040503050406030204" pitchFamily="18" charset="0"/>
                              <a:cs typeface="Times New Roman" panose="02020603050405020304" pitchFamily="18" charset="0"/>
                            </a:rPr>
                            <m:t>0</m:t>
                          </m:r>
                        </m:sub>
                        <m:sup>
                          <m:r>
                            <a:rPr lang="tr-TR" b="0" i="1" smtClean="0">
                              <a:latin typeface="Cambria Math" panose="02040503050406030204" pitchFamily="18" charset="0"/>
                              <a:cs typeface="Times New Roman" panose="02020603050405020304" pitchFamily="18" charset="0"/>
                            </a:rPr>
                            <m:t>1</m:t>
                          </m:r>
                        </m:sup>
                      </m:sSubSup>
                      <m:r>
                        <a:rPr lang="tr-TR" b="0" i="1" smtClean="0">
                          <a:latin typeface="Cambria Math" panose="02040503050406030204" pitchFamily="18" charset="0"/>
                          <a:cs typeface="Times New Roman" panose="02020603050405020304" pitchFamily="18" charset="0"/>
                        </a:rPr>
                        <m:t>,</m:t>
                      </m:r>
                      <m:sSubSup>
                        <m:sSubSupPr>
                          <m:ctrlPr>
                            <a:rPr lang="tr-TR" i="1">
                              <a:latin typeface="Cambria Math" panose="02040503050406030204" pitchFamily="18" charset="0"/>
                              <a:cs typeface="Times New Roman" panose="02020603050405020304" pitchFamily="18" charset="0"/>
                            </a:rPr>
                          </m:ctrlPr>
                        </m:sSubSupPr>
                        <m:e>
                          <m:r>
                            <a:rPr lang="tr-TR" i="1">
                              <a:latin typeface="Cambria Math" panose="02040503050406030204" pitchFamily="18" charset="0"/>
                              <a:cs typeface="Times New Roman" panose="02020603050405020304" pitchFamily="18" charset="0"/>
                            </a:rPr>
                            <m:t>𝑠𝑘</m:t>
                          </m:r>
                        </m:e>
                        <m:sub>
                          <m:r>
                            <a:rPr lang="tr-TR" i="1">
                              <a:latin typeface="Cambria Math" panose="02040503050406030204" pitchFamily="18" charset="0"/>
                              <a:cs typeface="Times New Roman" panose="02020603050405020304" pitchFamily="18" charset="0"/>
                            </a:rPr>
                            <m:t>0</m:t>
                          </m:r>
                        </m:sub>
                        <m:sup>
                          <m:r>
                            <a:rPr lang="tr-TR" b="0" i="1" smtClean="0">
                              <a:latin typeface="Cambria Math" panose="02040503050406030204" pitchFamily="18" charset="0"/>
                              <a:cs typeface="Times New Roman" panose="02020603050405020304" pitchFamily="18" charset="0"/>
                            </a:rPr>
                            <m:t>2</m:t>
                          </m:r>
                        </m:sup>
                      </m:sSubSup>
                      <m:r>
                        <a:rPr lang="tr-TR" b="0" i="1" smtClean="0">
                          <a:latin typeface="Cambria Math" panose="02040503050406030204" pitchFamily="18" charset="0"/>
                          <a:cs typeface="Times New Roman" panose="02020603050405020304" pitchFamily="18" charset="0"/>
                        </a:rPr>
                        <m:t>…</m:t>
                      </m:r>
                      <m:sSubSup>
                        <m:sSubSupPr>
                          <m:ctrlPr>
                            <a:rPr lang="tr-TR" i="1">
                              <a:latin typeface="Cambria Math" panose="02040503050406030204" pitchFamily="18" charset="0"/>
                              <a:cs typeface="Times New Roman" panose="02020603050405020304" pitchFamily="18" charset="0"/>
                            </a:rPr>
                          </m:ctrlPr>
                        </m:sSubSupPr>
                        <m:e>
                          <m:r>
                            <a:rPr lang="tr-TR" i="1">
                              <a:latin typeface="Cambria Math" panose="02040503050406030204" pitchFamily="18" charset="0"/>
                              <a:cs typeface="Times New Roman" panose="02020603050405020304" pitchFamily="18" charset="0"/>
                            </a:rPr>
                            <m:t>𝑠𝑘</m:t>
                          </m:r>
                        </m:e>
                        <m:sub>
                          <m:r>
                            <a:rPr lang="tr-TR" i="1">
                              <a:latin typeface="Cambria Math" panose="02040503050406030204" pitchFamily="18" charset="0"/>
                              <a:cs typeface="Times New Roman" panose="02020603050405020304" pitchFamily="18" charset="0"/>
                            </a:rPr>
                            <m:t>0</m:t>
                          </m:r>
                        </m:sub>
                        <m:sup>
                          <m:r>
                            <a:rPr lang="tr-TR" b="0" i="1" smtClean="0">
                              <a:latin typeface="Cambria Math" panose="02040503050406030204" pitchFamily="18" charset="0"/>
                              <a:cs typeface="Times New Roman" panose="02020603050405020304" pitchFamily="18" charset="0"/>
                            </a:rPr>
                            <m:t>256</m:t>
                          </m:r>
                        </m:sup>
                      </m:sSubSup>
                    </m:oMath>
                  </m:oMathPara>
                </a14:m>
                <a:endParaRPr lang="tr-TR" dirty="0">
                  <a:latin typeface="Times New Roman" panose="020206030504050203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tr-TR" i="1">
                              <a:latin typeface="Cambria Math" panose="02040503050406030204" pitchFamily="18" charset="0"/>
                              <a:cs typeface="Times New Roman" panose="02020603050405020304" pitchFamily="18" charset="0"/>
                            </a:rPr>
                            <m:t>𝑠𝑘</m:t>
                          </m:r>
                        </m:e>
                        <m:sub>
                          <m:r>
                            <a:rPr lang="tr-TR" b="0" i="1" smtClean="0">
                              <a:latin typeface="Cambria Math" panose="02040503050406030204" pitchFamily="18" charset="0"/>
                              <a:cs typeface="Times New Roman" panose="02020603050405020304" pitchFamily="18" charset="0"/>
                            </a:rPr>
                            <m:t>1</m:t>
                          </m:r>
                        </m:sub>
                      </m:sSub>
                      <m:r>
                        <a:rPr lang="tr-TR" i="1">
                          <a:latin typeface="Cambria Math" panose="02040503050406030204" pitchFamily="18" charset="0"/>
                          <a:cs typeface="Times New Roman" panose="02020603050405020304" pitchFamily="18" charset="0"/>
                        </a:rPr>
                        <m:t>=</m:t>
                      </m:r>
                      <m:sSubSup>
                        <m:sSubSupPr>
                          <m:ctrlPr>
                            <a:rPr lang="tr-TR" i="1">
                              <a:latin typeface="Cambria Math" panose="02040503050406030204" pitchFamily="18" charset="0"/>
                              <a:cs typeface="Times New Roman" panose="02020603050405020304" pitchFamily="18" charset="0"/>
                            </a:rPr>
                          </m:ctrlPr>
                        </m:sSubSupPr>
                        <m:e>
                          <m:r>
                            <a:rPr lang="tr-TR" i="1">
                              <a:latin typeface="Cambria Math" panose="02040503050406030204" pitchFamily="18" charset="0"/>
                              <a:cs typeface="Times New Roman" panose="02020603050405020304" pitchFamily="18" charset="0"/>
                            </a:rPr>
                            <m:t>𝑠𝑘</m:t>
                          </m:r>
                        </m:e>
                        <m:sub>
                          <m:r>
                            <a:rPr lang="tr-TR" b="0" i="1" smtClean="0">
                              <a:latin typeface="Cambria Math" panose="02040503050406030204" pitchFamily="18" charset="0"/>
                              <a:cs typeface="Times New Roman" panose="02020603050405020304" pitchFamily="18" charset="0"/>
                            </a:rPr>
                            <m:t>1</m:t>
                          </m:r>
                        </m:sub>
                        <m:sup>
                          <m:r>
                            <a:rPr lang="tr-TR" i="1">
                              <a:latin typeface="Cambria Math" panose="02040503050406030204" pitchFamily="18" charset="0"/>
                              <a:cs typeface="Times New Roman" panose="02020603050405020304" pitchFamily="18" charset="0"/>
                            </a:rPr>
                            <m:t>1</m:t>
                          </m:r>
                        </m:sup>
                      </m:sSubSup>
                      <m:r>
                        <a:rPr lang="tr-TR" i="1">
                          <a:latin typeface="Cambria Math" panose="02040503050406030204" pitchFamily="18" charset="0"/>
                          <a:cs typeface="Times New Roman" panose="02020603050405020304" pitchFamily="18" charset="0"/>
                        </a:rPr>
                        <m:t>,</m:t>
                      </m:r>
                      <m:sSubSup>
                        <m:sSubSupPr>
                          <m:ctrlPr>
                            <a:rPr lang="tr-TR" i="1">
                              <a:latin typeface="Cambria Math" panose="02040503050406030204" pitchFamily="18" charset="0"/>
                              <a:cs typeface="Times New Roman" panose="02020603050405020304" pitchFamily="18" charset="0"/>
                            </a:rPr>
                          </m:ctrlPr>
                        </m:sSubSupPr>
                        <m:e>
                          <m:r>
                            <a:rPr lang="tr-TR" i="1">
                              <a:latin typeface="Cambria Math" panose="02040503050406030204" pitchFamily="18" charset="0"/>
                              <a:cs typeface="Times New Roman" panose="02020603050405020304" pitchFamily="18" charset="0"/>
                            </a:rPr>
                            <m:t>𝑠𝑘</m:t>
                          </m:r>
                        </m:e>
                        <m:sub>
                          <m:r>
                            <a:rPr lang="tr-TR" b="0" i="1" smtClean="0">
                              <a:latin typeface="Cambria Math" panose="02040503050406030204" pitchFamily="18" charset="0"/>
                              <a:cs typeface="Times New Roman" panose="02020603050405020304" pitchFamily="18" charset="0"/>
                            </a:rPr>
                            <m:t>1</m:t>
                          </m:r>
                        </m:sub>
                        <m:sup>
                          <m:r>
                            <a:rPr lang="tr-TR" i="1">
                              <a:latin typeface="Cambria Math" panose="02040503050406030204" pitchFamily="18" charset="0"/>
                              <a:cs typeface="Times New Roman" panose="02020603050405020304" pitchFamily="18" charset="0"/>
                            </a:rPr>
                            <m:t>2</m:t>
                          </m:r>
                        </m:sup>
                      </m:sSubSup>
                      <m:r>
                        <a:rPr lang="tr-TR" i="1">
                          <a:latin typeface="Cambria Math" panose="02040503050406030204" pitchFamily="18" charset="0"/>
                          <a:cs typeface="Times New Roman" panose="02020603050405020304" pitchFamily="18" charset="0"/>
                        </a:rPr>
                        <m:t>…</m:t>
                      </m:r>
                      <m:sSubSup>
                        <m:sSubSupPr>
                          <m:ctrlPr>
                            <a:rPr lang="tr-TR" i="1">
                              <a:latin typeface="Cambria Math" panose="02040503050406030204" pitchFamily="18" charset="0"/>
                              <a:cs typeface="Times New Roman" panose="02020603050405020304" pitchFamily="18" charset="0"/>
                            </a:rPr>
                          </m:ctrlPr>
                        </m:sSubSupPr>
                        <m:e>
                          <m:r>
                            <a:rPr lang="tr-TR" i="1">
                              <a:latin typeface="Cambria Math" panose="02040503050406030204" pitchFamily="18" charset="0"/>
                              <a:cs typeface="Times New Roman" panose="02020603050405020304" pitchFamily="18" charset="0"/>
                            </a:rPr>
                            <m:t>𝑠𝑘</m:t>
                          </m:r>
                        </m:e>
                        <m:sub>
                          <m:r>
                            <a:rPr lang="tr-TR" b="0" i="1" smtClean="0">
                              <a:latin typeface="Cambria Math" panose="02040503050406030204" pitchFamily="18" charset="0"/>
                              <a:cs typeface="Times New Roman" panose="02020603050405020304" pitchFamily="18" charset="0"/>
                            </a:rPr>
                            <m:t>1</m:t>
                          </m:r>
                        </m:sub>
                        <m:sup>
                          <m:r>
                            <a:rPr lang="tr-TR" i="1">
                              <a:latin typeface="Cambria Math" panose="02040503050406030204" pitchFamily="18" charset="0"/>
                              <a:cs typeface="Times New Roman" panose="02020603050405020304" pitchFamily="18" charset="0"/>
                            </a:rPr>
                            <m:t>256</m:t>
                          </m:r>
                        </m:sup>
                      </m:sSubSup>
                    </m:oMath>
                  </m:oMathPara>
                </a14:m>
                <a:endParaRPr lang="tr-TR" dirty="0">
                  <a:latin typeface="Times New Roman" panose="02020603050405020304" pitchFamily="18" charset="0"/>
                  <a:cs typeface="Times New Roman" panose="02020603050405020304" pitchFamily="18" charset="0"/>
                </a:endParaRPr>
              </a:p>
              <a:p>
                <a:pPr marL="342900" indent="-342900">
                  <a:buAutoNum type="arabicPeriod" startAt="3"/>
                </a:pPr>
                <a:r>
                  <a:rPr lang="tr-TR" dirty="0">
                    <a:latin typeface="Times New Roman" panose="02020603050405020304" pitchFamily="18" charset="0"/>
                    <a:cs typeface="Times New Roman" panose="02020603050405020304" pitchFamily="18" charset="0"/>
                  </a:rPr>
                  <a:t>Generate </a:t>
                </a:r>
                <a:r>
                  <a:rPr lang="tr-TR" dirty="0" err="1">
                    <a:latin typeface="Times New Roman" panose="02020603050405020304" pitchFamily="18" charset="0"/>
                    <a:cs typeface="Times New Roman" panose="02020603050405020304" pitchFamily="18" charset="0"/>
                  </a:rPr>
                  <a:t>public</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key</a:t>
                </a:r>
                <a:r>
                  <a:rPr lang="tr-TR" dirty="0">
                    <a:latin typeface="Times New Roman" panose="02020603050405020304" pitchFamily="18" charset="0"/>
                    <a:cs typeface="Times New Roman" panose="02020603050405020304" pitchFamily="18" charset="0"/>
                  </a:rPr>
                  <a:t>:</a:t>
                </a:r>
              </a:p>
              <a:p>
                <a:pPr marL="342900" indent="-342900">
                  <a:buAutoNum type="arabicPeriod" startAt="3"/>
                </a:pPr>
                <a:endParaRPr lang="tr-TR" dirty="0">
                  <a:latin typeface="Times New Roman" panose="020206030504050203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tr-TR" b="0" i="1" smtClean="0">
                              <a:latin typeface="Cambria Math" panose="02040503050406030204" pitchFamily="18" charset="0"/>
                              <a:cs typeface="Times New Roman" panose="02020603050405020304" pitchFamily="18" charset="0"/>
                            </a:rPr>
                            <m:t>𝑝𝑘</m:t>
                          </m:r>
                        </m:e>
                        <m:sub>
                          <m:r>
                            <a:rPr lang="tr-TR" i="1">
                              <a:latin typeface="Cambria Math" panose="02040503050406030204" pitchFamily="18" charset="0"/>
                              <a:cs typeface="Times New Roman" panose="02020603050405020304" pitchFamily="18" charset="0"/>
                            </a:rPr>
                            <m:t>0</m:t>
                          </m:r>
                        </m:sub>
                      </m:sSub>
                      <m:r>
                        <a:rPr lang="tr-TR" i="1">
                          <a:latin typeface="Cambria Math" panose="02040503050406030204" pitchFamily="18" charset="0"/>
                          <a:cs typeface="Times New Roman" panose="02020603050405020304" pitchFamily="18" charset="0"/>
                        </a:rPr>
                        <m:t>=</m:t>
                      </m:r>
                      <m:sSubSup>
                        <m:sSubSupPr>
                          <m:ctrlPr>
                            <a:rPr lang="tr-TR" i="1">
                              <a:latin typeface="Cambria Math" panose="02040503050406030204" pitchFamily="18" charset="0"/>
                              <a:cs typeface="Times New Roman" panose="02020603050405020304" pitchFamily="18" charset="0"/>
                            </a:rPr>
                          </m:ctrlPr>
                        </m:sSubSupPr>
                        <m:e>
                          <m:r>
                            <a:rPr lang="tr-TR" b="0" i="1" smtClean="0">
                              <a:latin typeface="Cambria Math" panose="02040503050406030204" pitchFamily="18" charset="0"/>
                              <a:cs typeface="Times New Roman" panose="02020603050405020304" pitchFamily="18" charset="0"/>
                            </a:rPr>
                            <m:t>𝐻</m:t>
                          </m:r>
                          <m:r>
                            <a:rPr lang="tr-TR" b="0" i="1" smtClean="0">
                              <a:latin typeface="Cambria Math" panose="02040503050406030204" pitchFamily="18" charset="0"/>
                              <a:cs typeface="Times New Roman" panose="02020603050405020304" pitchFamily="18" charset="0"/>
                            </a:rPr>
                            <m:t>(</m:t>
                          </m:r>
                          <m:r>
                            <a:rPr lang="tr-TR" i="1">
                              <a:latin typeface="Cambria Math" panose="02040503050406030204" pitchFamily="18" charset="0"/>
                              <a:cs typeface="Times New Roman" panose="02020603050405020304" pitchFamily="18" charset="0"/>
                            </a:rPr>
                            <m:t>𝑠𝑘</m:t>
                          </m:r>
                        </m:e>
                        <m:sub>
                          <m:r>
                            <a:rPr lang="tr-TR" i="1">
                              <a:latin typeface="Cambria Math" panose="02040503050406030204" pitchFamily="18" charset="0"/>
                              <a:cs typeface="Times New Roman" panose="02020603050405020304" pitchFamily="18" charset="0"/>
                            </a:rPr>
                            <m:t>0</m:t>
                          </m:r>
                        </m:sub>
                        <m:sup>
                          <m:r>
                            <a:rPr lang="tr-TR" i="1">
                              <a:latin typeface="Cambria Math" panose="02040503050406030204" pitchFamily="18" charset="0"/>
                              <a:cs typeface="Times New Roman" panose="02020603050405020304" pitchFamily="18" charset="0"/>
                            </a:rPr>
                            <m:t>1</m:t>
                          </m:r>
                        </m:sup>
                      </m:sSubSup>
                      <m:r>
                        <a:rPr lang="tr-TR" b="0" i="1" smtClean="0">
                          <a:latin typeface="Cambria Math" panose="02040503050406030204" pitchFamily="18" charset="0"/>
                          <a:cs typeface="Times New Roman" panose="02020603050405020304" pitchFamily="18" charset="0"/>
                        </a:rPr>
                        <m:t>)</m:t>
                      </m:r>
                      <m:r>
                        <a:rPr lang="tr-TR" i="1">
                          <a:latin typeface="Cambria Math" panose="02040503050406030204" pitchFamily="18" charset="0"/>
                          <a:cs typeface="Times New Roman" panose="02020603050405020304" pitchFamily="18" charset="0"/>
                        </a:rPr>
                        <m:t>,</m:t>
                      </m:r>
                      <m:r>
                        <a:rPr lang="tr-TR" b="0" i="1" smtClean="0">
                          <a:latin typeface="Cambria Math" panose="02040503050406030204" pitchFamily="18" charset="0"/>
                          <a:cs typeface="Times New Roman" panose="02020603050405020304" pitchFamily="18" charset="0"/>
                        </a:rPr>
                        <m:t>𝐻</m:t>
                      </m:r>
                      <m:r>
                        <a:rPr lang="tr-TR" b="0" i="1" smtClean="0">
                          <a:latin typeface="Cambria Math" panose="02040503050406030204" pitchFamily="18" charset="0"/>
                          <a:cs typeface="Times New Roman" panose="02020603050405020304" pitchFamily="18" charset="0"/>
                        </a:rPr>
                        <m:t>(</m:t>
                      </m:r>
                      <m:sSubSup>
                        <m:sSubSupPr>
                          <m:ctrlPr>
                            <a:rPr lang="tr-TR" i="1">
                              <a:latin typeface="Cambria Math" panose="02040503050406030204" pitchFamily="18" charset="0"/>
                              <a:cs typeface="Times New Roman" panose="02020603050405020304" pitchFamily="18" charset="0"/>
                            </a:rPr>
                          </m:ctrlPr>
                        </m:sSubSupPr>
                        <m:e>
                          <m:r>
                            <a:rPr lang="tr-TR" i="1">
                              <a:latin typeface="Cambria Math" panose="02040503050406030204" pitchFamily="18" charset="0"/>
                              <a:cs typeface="Times New Roman" panose="02020603050405020304" pitchFamily="18" charset="0"/>
                            </a:rPr>
                            <m:t>𝑠𝑘</m:t>
                          </m:r>
                        </m:e>
                        <m:sub>
                          <m:r>
                            <a:rPr lang="tr-TR" i="1">
                              <a:latin typeface="Cambria Math" panose="02040503050406030204" pitchFamily="18" charset="0"/>
                              <a:cs typeface="Times New Roman" panose="02020603050405020304" pitchFamily="18" charset="0"/>
                            </a:rPr>
                            <m:t>0</m:t>
                          </m:r>
                        </m:sub>
                        <m:sup>
                          <m:r>
                            <a:rPr lang="tr-TR" i="1">
                              <a:latin typeface="Cambria Math" panose="02040503050406030204" pitchFamily="18" charset="0"/>
                              <a:cs typeface="Times New Roman" panose="02020603050405020304" pitchFamily="18" charset="0"/>
                            </a:rPr>
                            <m:t>2</m:t>
                          </m:r>
                        </m:sup>
                      </m:sSubSup>
                      <m:r>
                        <a:rPr lang="tr-TR" b="0" i="1" smtClean="0">
                          <a:latin typeface="Cambria Math" panose="02040503050406030204" pitchFamily="18" charset="0"/>
                          <a:cs typeface="Times New Roman" panose="02020603050405020304" pitchFamily="18" charset="0"/>
                        </a:rPr>
                        <m:t>)</m:t>
                      </m:r>
                      <m:r>
                        <a:rPr lang="tr-TR" i="1">
                          <a:latin typeface="Cambria Math" panose="02040503050406030204" pitchFamily="18" charset="0"/>
                          <a:cs typeface="Times New Roman" panose="02020603050405020304" pitchFamily="18" charset="0"/>
                        </a:rPr>
                        <m:t>…</m:t>
                      </m:r>
                      <m:sSubSup>
                        <m:sSubSupPr>
                          <m:ctrlPr>
                            <a:rPr lang="tr-TR" i="1">
                              <a:latin typeface="Cambria Math" panose="02040503050406030204" pitchFamily="18" charset="0"/>
                              <a:cs typeface="Times New Roman" panose="02020603050405020304" pitchFamily="18" charset="0"/>
                            </a:rPr>
                          </m:ctrlPr>
                        </m:sSubSupPr>
                        <m:e>
                          <m:r>
                            <a:rPr lang="tr-TR" b="0" i="1" smtClean="0">
                              <a:latin typeface="Cambria Math" panose="02040503050406030204" pitchFamily="18" charset="0"/>
                              <a:cs typeface="Times New Roman" panose="02020603050405020304" pitchFamily="18" charset="0"/>
                            </a:rPr>
                            <m:t>𝐻</m:t>
                          </m:r>
                          <m:r>
                            <a:rPr lang="tr-TR" b="0" i="1" smtClean="0">
                              <a:latin typeface="Cambria Math" panose="02040503050406030204" pitchFamily="18" charset="0"/>
                              <a:cs typeface="Times New Roman" panose="02020603050405020304" pitchFamily="18" charset="0"/>
                            </a:rPr>
                            <m:t>(</m:t>
                          </m:r>
                          <m:r>
                            <a:rPr lang="tr-TR" i="1">
                              <a:latin typeface="Cambria Math" panose="02040503050406030204" pitchFamily="18" charset="0"/>
                              <a:cs typeface="Times New Roman" panose="02020603050405020304" pitchFamily="18" charset="0"/>
                            </a:rPr>
                            <m:t>𝑠𝑘</m:t>
                          </m:r>
                        </m:e>
                        <m:sub>
                          <m:r>
                            <a:rPr lang="tr-TR" i="1">
                              <a:latin typeface="Cambria Math" panose="02040503050406030204" pitchFamily="18" charset="0"/>
                              <a:cs typeface="Times New Roman" panose="02020603050405020304" pitchFamily="18" charset="0"/>
                            </a:rPr>
                            <m:t>0</m:t>
                          </m:r>
                        </m:sub>
                        <m:sup>
                          <m:r>
                            <a:rPr lang="tr-TR" i="1">
                              <a:latin typeface="Cambria Math" panose="02040503050406030204" pitchFamily="18" charset="0"/>
                              <a:cs typeface="Times New Roman" panose="02020603050405020304" pitchFamily="18" charset="0"/>
                            </a:rPr>
                            <m:t>256</m:t>
                          </m:r>
                        </m:sup>
                      </m:sSubSup>
                      <m:r>
                        <a:rPr lang="tr-TR" b="0" i="1" smtClean="0">
                          <a:latin typeface="Cambria Math" panose="02040503050406030204" pitchFamily="18" charset="0"/>
                          <a:cs typeface="Times New Roman" panose="02020603050405020304" pitchFamily="18" charset="0"/>
                        </a:rPr>
                        <m:t>)</m:t>
                      </m:r>
                    </m:oMath>
                  </m:oMathPara>
                </a14:m>
                <a:endParaRPr lang="tr-TR" dirty="0">
                  <a:latin typeface="Times New Roman" panose="020206030504050203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tr-TR" b="0" i="1" smtClean="0">
                              <a:latin typeface="Cambria Math" panose="02040503050406030204" pitchFamily="18" charset="0"/>
                              <a:cs typeface="Times New Roman" panose="02020603050405020304" pitchFamily="18" charset="0"/>
                            </a:rPr>
                            <m:t>𝑝</m:t>
                          </m:r>
                          <m:r>
                            <a:rPr lang="tr-TR" i="1">
                              <a:latin typeface="Cambria Math" panose="02040503050406030204" pitchFamily="18" charset="0"/>
                              <a:cs typeface="Times New Roman" panose="02020603050405020304" pitchFamily="18" charset="0"/>
                            </a:rPr>
                            <m:t>𝑘</m:t>
                          </m:r>
                        </m:e>
                        <m:sub>
                          <m:r>
                            <a:rPr lang="tr-TR" i="1">
                              <a:latin typeface="Cambria Math" panose="02040503050406030204" pitchFamily="18" charset="0"/>
                              <a:cs typeface="Times New Roman" panose="02020603050405020304" pitchFamily="18" charset="0"/>
                            </a:rPr>
                            <m:t>1</m:t>
                          </m:r>
                        </m:sub>
                      </m:sSub>
                      <m:r>
                        <a:rPr lang="tr-TR" i="1">
                          <a:latin typeface="Cambria Math" panose="02040503050406030204" pitchFamily="18" charset="0"/>
                          <a:cs typeface="Times New Roman" panose="02020603050405020304" pitchFamily="18" charset="0"/>
                        </a:rPr>
                        <m:t>=</m:t>
                      </m:r>
                      <m:sSubSup>
                        <m:sSubSupPr>
                          <m:ctrlPr>
                            <a:rPr lang="tr-TR" i="1">
                              <a:latin typeface="Cambria Math" panose="02040503050406030204" pitchFamily="18" charset="0"/>
                              <a:cs typeface="Times New Roman" panose="02020603050405020304" pitchFamily="18" charset="0"/>
                            </a:rPr>
                          </m:ctrlPr>
                        </m:sSubSupPr>
                        <m:e>
                          <m:r>
                            <a:rPr lang="tr-TR" b="0" i="1" smtClean="0">
                              <a:latin typeface="Cambria Math" panose="02040503050406030204" pitchFamily="18" charset="0"/>
                              <a:cs typeface="Times New Roman" panose="02020603050405020304" pitchFamily="18" charset="0"/>
                            </a:rPr>
                            <m:t>𝐻</m:t>
                          </m:r>
                          <m:r>
                            <a:rPr lang="tr-TR" b="0" i="1" smtClean="0">
                              <a:latin typeface="Cambria Math" panose="02040503050406030204" pitchFamily="18" charset="0"/>
                              <a:cs typeface="Times New Roman" panose="02020603050405020304" pitchFamily="18" charset="0"/>
                            </a:rPr>
                            <m:t>(</m:t>
                          </m:r>
                          <m:r>
                            <a:rPr lang="tr-TR" i="1">
                              <a:latin typeface="Cambria Math" panose="02040503050406030204" pitchFamily="18" charset="0"/>
                              <a:cs typeface="Times New Roman" panose="02020603050405020304" pitchFamily="18" charset="0"/>
                            </a:rPr>
                            <m:t>𝑠𝑘</m:t>
                          </m:r>
                        </m:e>
                        <m:sub>
                          <m:r>
                            <a:rPr lang="tr-TR" i="1">
                              <a:latin typeface="Cambria Math" panose="02040503050406030204" pitchFamily="18" charset="0"/>
                              <a:cs typeface="Times New Roman" panose="02020603050405020304" pitchFamily="18" charset="0"/>
                            </a:rPr>
                            <m:t>1</m:t>
                          </m:r>
                        </m:sub>
                        <m:sup>
                          <m:r>
                            <a:rPr lang="tr-TR" i="1">
                              <a:latin typeface="Cambria Math" panose="02040503050406030204" pitchFamily="18" charset="0"/>
                              <a:cs typeface="Times New Roman" panose="02020603050405020304" pitchFamily="18" charset="0"/>
                            </a:rPr>
                            <m:t>1</m:t>
                          </m:r>
                        </m:sup>
                      </m:sSubSup>
                      <m:r>
                        <a:rPr lang="tr-TR" b="0" i="1" smtClean="0">
                          <a:latin typeface="Cambria Math" panose="02040503050406030204" pitchFamily="18" charset="0"/>
                          <a:cs typeface="Times New Roman" panose="02020603050405020304" pitchFamily="18" charset="0"/>
                        </a:rPr>
                        <m:t>)</m:t>
                      </m:r>
                      <m:r>
                        <a:rPr lang="tr-TR" i="1">
                          <a:latin typeface="Cambria Math" panose="02040503050406030204" pitchFamily="18" charset="0"/>
                          <a:cs typeface="Times New Roman" panose="02020603050405020304" pitchFamily="18" charset="0"/>
                        </a:rPr>
                        <m:t>,</m:t>
                      </m:r>
                      <m:r>
                        <a:rPr lang="tr-TR" b="0" i="1" smtClean="0">
                          <a:latin typeface="Cambria Math" panose="02040503050406030204" pitchFamily="18" charset="0"/>
                          <a:cs typeface="Times New Roman" panose="02020603050405020304" pitchFamily="18" charset="0"/>
                        </a:rPr>
                        <m:t>𝐻</m:t>
                      </m:r>
                      <m:r>
                        <a:rPr lang="tr-TR" b="0" i="1" smtClean="0">
                          <a:latin typeface="Cambria Math" panose="02040503050406030204" pitchFamily="18" charset="0"/>
                          <a:cs typeface="Times New Roman" panose="02020603050405020304" pitchFamily="18" charset="0"/>
                        </a:rPr>
                        <m:t>(</m:t>
                      </m:r>
                      <m:sSubSup>
                        <m:sSubSupPr>
                          <m:ctrlPr>
                            <a:rPr lang="tr-TR" i="1">
                              <a:latin typeface="Cambria Math" panose="02040503050406030204" pitchFamily="18" charset="0"/>
                              <a:cs typeface="Times New Roman" panose="02020603050405020304" pitchFamily="18" charset="0"/>
                            </a:rPr>
                          </m:ctrlPr>
                        </m:sSubSupPr>
                        <m:e>
                          <m:r>
                            <a:rPr lang="tr-TR" i="1">
                              <a:latin typeface="Cambria Math" panose="02040503050406030204" pitchFamily="18" charset="0"/>
                              <a:cs typeface="Times New Roman" panose="02020603050405020304" pitchFamily="18" charset="0"/>
                            </a:rPr>
                            <m:t>𝑠𝑘</m:t>
                          </m:r>
                        </m:e>
                        <m:sub>
                          <m:r>
                            <a:rPr lang="tr-TR" i="1">
                              <a:latin typeface="Cambria Math" panose="02040503050406030204" pitchFamily="18" charset="0"/>
                              <a:cs typeface="Times New Roman" panose="02020603050405020304" pitchFamily="18" charset="0"/>
                            </a:rPr>
                            <m:t>1</m:t>
                          </m:r>
                        </m:sub>
                        <m:sup>
                          <m:r>
                            <a:rPr lang="tr-TR" i="1">
                              <a:latin typeface="Cambria Math" panose="02040503050406030204" pitchFamily="18" charset="0"/>
                              <a:cs typeface="Times New Roman" panose="02020603050405020304" pitchFamily="18" charset="0"/>
                            </a:rPr>
                            <m:t>2</m:t>
                          </m:r>
                        </m:sup>
                      </m:sSubSup>
                      <m:r>
                        <a:rPr lang="tr-TR" b="0" i="1" smtClean="0">
                          <a:latin typeface="Cambria Math" panose="02040503050406030204" pitchFamily="18" charset="0"/>
                          <a:cs typeface="Times New Roman" panose="02020603050405020304" pitchFamily="18" charset="0"/>
                        </a:rPr>
                        <m:t>)</m:t>
                      </m:r>
                      <m:r>
                        <a:rPr lang="tr-TR" i="1">
                          <a:latin typeface="Cambria Math" panose="02040503050406030204" pitchFamily="18" charset="0"/>
                          <a:cs typeface="Times New Roman" panose="02020603050405020304" pitchFamily="18" charset="0"/>
                        </a:rPr>
                        <m:t>…</m:t>
                      </m:r>
                      <m:sSubSup>
                        <m:sSubSupPr>
                          <m:ctrlPr>
                            <a:rPr lang="tr-TR" i="1">
                              <a:latin typeface="Cambria Math" panose="02040503050406030204" pitchFamily="18" charset="0"/>
                              <a:cs typeface="Times New Roman" panose="02020603050405020304" pitchFamily="18" charset="0"/>
                            </a:rPr>
                          </m:ctrlPr>
                        </m:sSubSupPr>
                        <m:e>
                          <m:r>
                            <a:rPr lang="tr-TR" b="0" i="1" smtClean="0">
                              <a:latin typeface="Cambria Math" panose="02040503050406030204" pitchFamily="18" charset="0"/>
                              <a:cs typeface="Times New Roman" panose="02020603050405020304" pitchFamily="18" charset="0"/>
                            </a:rPr>
                            <m:t>𝐻</m:t>
                          </m:r>
                          <m:r>
                            <a:rPr lang="tr-TR" b="0" i="1" smtClean="0">
                              <a:latin typeface="Cambria Math" panose="02040503050406030204" pitchFamily="18" charset="0"/>
                              <a:cs typeface="Times New Roman" panose="02020603050405020304" pitchFamily="18" charset="0"/>
                            </a:rPr>
                            <m:t>(</m:t>
                          </m:r>
                          <m:r>
                            <a:rPr lang="tr-TR" i="1">
                              <a:latin typeface="Cambria Math" panose="02040503050406030204" pitchFamily="18" charset="0"/>
                              <a:cs typeface="Times New Roman" panose="02020603050405020304" pitchFamily="18" charset="0"/>
                            </a:rPr>
                            <m:t>𝑠𝑘</m:t>
                          </m:r>
                        </m:e>
                        <m:sub>
                          <m:r>
                            <a:rPr lang="tr-TR" i="1">
                              <a:latin typeface="Cambria Math" panose="02040503050406030204" pitchFamily="18" charset="0"/>
                              <a:cs typeface="Times New Roman" panose="02020603050405020304" pitchFamily="18" charset="0"/>
                            </a:rPr>
                            <m:t>1</m:t>
                          </m:r>
                        </m:sub>
                        <m:sup>
                          <m:r>
                            <a:rPr lang="tr-TR" i="1">
                              <a:latin typeface="Cambria Math" panose="02040503050406030204" pitchFamily="18" charset="0"/>
                              <a:cs typeface="Times New Roman" panose="02020603050405020304" pitchFamily="18" charset="0"/>
                            </a:rPr>
                            <m:t>256</m:t>
                          </m:r>
                        </m:sup>
                      </m:sSubSup>
                      <m:r>
                        <a:rPr lang="tr-TR" b="0" i="1" smtClean="0">
                          <a:latin typeface="Cambria Math" panose="02040503050406030204" pitchFamily="18" charset="0"/>
                          <a:cs typeface="Times New Roman" panose="02020603050405020304" pitchFamily="18" charset="0"/>
                        </a:rPr>
                        <m:t>)</m:t>
                      </m:r>
                    </m:oMath>
                  </m:oMathPara>
                </a14:m>
                <a:endParaRPr lang="tr-TR" dirty="0">
                  <a:latin typeface="Times New Roman" panose="02020603050405020304" pitchFamily="18" charset="0"/>
                  <a:cs typeface="Times New Roman" panose="02020603050405020304" pitchFamily="18" charset="0"/>
                </a:endParaRPr>
              </a:p>
              <a:p>
                <a:endParaRPr lang="tr-TR" dirty="0">
                  <a:latin typeface="Times New Roman" panose="02020603050405020304" pitchFamily="18" charset="0"/>
                  <a:cs typeface="Times New Roman" panose="02020603050405020304" pitchFamily="18" charset="0"/>
                </a:endParaRPr>
              </a:p>
              <a:p>
                <a:endParaRPr lang="tr-TR" dirty="0">
                  <a:latin typeface="Times New Roman" panose="02020603050405020304" pitchFamily="18" charset="0"/>
                  <a:cs typeface="Times New Roman" panose="02020603050405020304" pitchFamily="18" charset="0"/>
                </a:endParaRPr>
              </a:p>
              <a:p>
                <a:pPr marL="342900" indent="-342900">
                  <a:buFont typeface="+mj-lt"/>
                  <a:buAutoNum type="arabicPeriod" startAt="4"/>
                </a:pPr>
                <a:endParaRPr lang="en-US" dirty="0">
                  <a:latin typeface="Times New Roman" panose="02020603050405020304" pitchFamily="18" charset="0"/>
                  <a:cs typeface="Times New Roman" panose="02020603050405020304" pitchFamily="18" charset="0"/>
                </a:endParaRPr>
              </a:p>
            </p:txBody>
          </p:sp>
        </mc:Choice>
        <mc:Fallback xmlns="">
          <p:sp>
            <p:nvSpPr>
              <p:cNvPr id="9" name="Metin kutusu 8"/>
              <p:cNvSpPr txBox="1">
                <a:spLocks noRot="1" noChangeAspect="1" noMove="1" noResize="1" noEditPoints="1" noAdjustHandles="1" noChangeArrowheads="1" noChangeShapeType="1" noTextEdit="1"/>
              </p:cNvSpPr>
              <p:nvPr/>
            </p:nvSpPr>
            <p:spPr>
              <a:xfrm>
                <a:off x="787652" y="1613858"/>
                <a:ext cx="7774269" cy="3733073"/>
              </a:xfrm>
              <a:prstGeom prst="rect">
                <a:avLst/>
              </a:prstGeom>
              <a:blipFill>
                <a:blip r:embed="rId4"/>
                <a:stretch>
                  <a:fillRect l="-470" t="-980"/>
                </a:stretch>
              </a:blipFill>
            </p:spPr>
            <p:txBody>
              <a:bodyPr/>
              <a:lstStyle/>
              <a:p>
                <a:r>
                  <a:rPr lang="tr-TR">
                    <a:noFill/>
                  </a:rPr>
                  <a:t> </a:t>
                </a:r>
              </a:p>
            </p:txBody>
          </p:sp>
        </mc:Fallback>
      </mc:AlternateContent>
    </p:spTree>
    <p:extLst>
      <p:ext uri="{BB962C8B-B14F-4D97-AF65-F5344CB8AC3E}">
        <p14:creationId xmlns:p14="http://schemas.microsoft.com/office/powerpoint/2010/main" val="41917566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 name="Dikdörtgen 4"/>
          <p:cNvSpPr/>
          <p:nvPr/>
        </p:nvSpPr>
        <p:spPr>
          <a:xfrm>
            <a:off x="0" y="6486120"/>
            <a:ext cx="9143280" cy="179640"/>
          </a:xfrm>
          <a:prstGeom prst="rect">
            <a:avLst/>
          </a:prstGeom>
          <a:solidFill>
            <a:srgbClr val="D9D9D9"/>
          </a:solidFill>
          <a:ln>
            <a:solidFill>
              <a:srgbClr val="ECECEC"/>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pPr>
            <a:r>
              <a:rPr lang="tr-TR" sz="1200" b="0" strike="noStrike" spc="-1">
                <a:solidFill>
                  <a:srgbClr val="BE4343"/>
                </a:solidFill>
                <a:latin typeface="Times New Roman"/>
                <a:ea typeface="DejaVu Sans"/>
              </a:rPr>
              <a:t>Halil İbrahim Kaplan</a:t>
            </a:r>
            <a:endParaRPr lang="en-US" sz="1200" b="0" strike="noStrike" spc="-1">
              <a:latin typeface="Arial"/>
            </a:endParaRPr>
          </a:p>
        </p:txBody>
      </p:sp>
      <p:grpSp>
        <p:nvGrpSpPr>
          <p:cNvPr id="174" name="Grup 7"/>
          <p:cNvGrpSpPr/>
          <p:nvPr/>
        </p:nvGrpSpPr>
        <p:grpSpPr>
          <a:xfrm>
            <a:off x="0" y="-26640"/>
            <a:ext cx="9143280" cy="621000"/>
            <a:chOff x="0" y="-26640"/>
            <a:chExt cx="9143280" cy="621000"/>
          </a:xfrm>
        </p:grpSpPr>
        <p:sp>
          <p:nvSpPr>
            <p:cNvPr id="175" name="Dikdörtgen 8"/>
            <p:cNvSpPr/>
            <p:nvPr/>
          </p:nvSpPr>
          <p:spPr>
            <a:xfrm>
              <a:off x="0" y="-1440"/>
              <a:ext cx="9143280" cy="570960"/>
            </a:xfrm>
            <a:prstGeom prst="rect">
              <a:avLst/>
            </a:prstGeom>
            <a:solidFill>
              <a:srgbClr val="D9D9D9"/>
            </a:solidFill>
            <a:ln>
              <a:solidFill>
                <a:srgbClr val="D9D9D9"/>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pPr>
              <a:r>
                <a:rPr lang="tr-TR" sz="2100" b="0" strike="noStrike" spc="-1">
                  <a:solidFill>
                    <a:srgbClr val="C50000"/>
                  </a:solidFill>
                  <a:latin typeface="Times New Roman"/>
                  <a:ea typeface="DejaVu Sans"/>
                </a:rPr>
                <a:t>  </a:t>
              </a:r>
              <a:r>
                <a:rPr lang="en-US" sz="2100" b="0" strike="noStrike" spc="-1">
                  <a:solidFill>
                    <a:srgbClr val="C50000"/>
                  </a:solidFill>
                  <a:latin typeface="Times New Roman"/>
                  <a:ea typeface="DejaVu Sans"/>
                </a:rPr>
                <a:t>Lamport One-Time Sign</a:t>
              </a:r>
              <a:r>
                <a:rPr lang="tr-TR" sz="2100" b="0" strike="noStrike" spc="-1">
                  <a:solidFill>
                    <a:srgbClr val="C50000"/>
                  </a:solidFill>
                  <a:latin typeface="Times New Roman"/>
                  <a:ea typeface="DejaVu Sans"/>
                </a:rPr>
                <a:t>a</a:t>
              </a:r>
              <a:r>
                <a:rPr lang="en-US" sz="2100" b="0" strike="noStrike" spc="-1">
                  <a:solidFill>
                    <a:srgbClr val="C50000"/>
                  </a:solidFill>
                  <a:latin typeface="Times New Roman"/>
                  <a:ea typeface="DejaVu Sans"/>
                </a:rPr>
                <a:t>ture</a:t>
              </a:r>
              <a:endParaRPr lang="en-US" sz="2100" b="0" strike="noStrike" spc="-1">
                <a:latin typeface="Arial"/>
              </a:endParaRPr>
            </a:p>
          </p:txBody>
        </p:sp>
        <p:pic>
          <p:nvPicPr>
            <p:cNvPr id="176" name="Resim 10"/>
            <p:cNvPicPr/>
            <p:nvPr/>
          </p:nvPicPr>
          <p:blipFill>
            <a:blip r:embed="rId3"/>
            <a:stretch/>
          </p:blipFill>
          <p:spPr>
            <a:xfrm>
              <a:off x="8335440" y="-26640"/>
              <a:ext cx="613440" cy="621000"/>
            </a:xfrm>
            <a:prstGeom prst="rect">
              <a:avLst/>
            </a:prstGeom>
            <a:ln w="0">
              <a:noFill/>
            </a:ln>
          </p:spPr>
        </p:pic>
      </p:grpSp>
      <p:sp>
        <p:nvSpPr>
          <p:cNvPr id="178" name="Dikdörtgen 3"/>
          <p:cNvSpPr/>
          <p:nvPr/>
        </p:nvSpPr>
        <p:spPr>
          <a:xfrm>
            <a:off x="221760" y="750600"/>
            <a:ext cx="7038360" cy="9421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tr-TR" sz="1400" b="0" strike="noStrike" spc="-1">
                <a:solidFill>
                  <a:srgbClr val="000000"/>
                </a:solidFill>
                <a:latin typeface="Times New Roman"/>
                <a:ea typeface="DejaVu Sans"/>
              </a:rPr>
              <a:t>Hash function : H(256 bits output)</a:t>
            </a:r>
            <a:endParaRPr lang="en-US" sz="1400" b="0" strike="noStrike" spc="-1">
              <a:latin typeface="Arial"/>
            </a:endParaRPr>
          </a:p>
          <a:p>
            <a:pPr>
              <a:lnSpc>
                <a:spcPct val="100000"/>
              </a:lnSpc>
              <a:buNone/>
            </a:pPr>
            <a:r>
              <a:rPr lang="tr-TR" sz="1400" b="0" strike="noStrike" spc="-1">
                <a:solidFill>
                  <a:srgbClr val="000000"/>
                </a:solidFill>
                <a:latin typeface="Times New Roman"/>
                <a:ea typeface="DejaVu Sans"/>
              </a:rPr>
              <a:t>Message : M=(256 bits)</a:t>
            </a:r>
            <a:endParaRPr lang="en-US" sz="1400" b="0" strike="noStrike" spc="-1">
              <a:latin typeface="Arial"/>
            </a:endParaRPr>
          </a:p>
          <a:p>
            <a:pPr>
              <a:lnSpc>
                <a:spcPct val="100000"/>
              </a:lnSpc>
              <a:buNone/>
            </a:pPr>
            <a:r>
              <a:rPr lang="tr-TR" sz="1400" b="0" strike="noStrike" spc="-1">
                <a:solidFill>
                  <a:srgbClr val="000000"/>
                </a:solidFill>
                <a:latin typeface="Times New Roman"/>
                <a:ea typeface="DejaVu Sans"/>
              </a:rPr>
              <a:t>Signature : S=(256 bits)</a:t>
            </a:r>
            <a:endParaRPr lang="en-US" sz="1400" b="0" strike="noStrike" spc="-1">
              <a:latin typeface="Arial"/>
            </a:endParaRPr>
          </a:p>
          <a:p>
            <a:pPr>
              <a:lnSpc>
                <a:spcPct val="100000"/>
              </a:lnSpc>
              <a:buNone/>
            </a:pPr>
            <a:endParaRPr lang="en-US" sz="1400" b="0" strike="noStrike" spc="-1">
              <a:latin typeface="Arial"/>
            </a:endParaRPr>
          </a:p>
        </p:txBody>
      </p:sp>
      <p:sp>
        <p:nvSpPr>
          <p:cNvPr id="179" name="Dikdörtgen 9"/>
          <p:cNvSpPr/>
          <p:nvPr/>
        </p:nvSpPr>
        <p:spPr>
          <a:xfrm>
            <a:off x="0" y="6666480"/>
            <a:ext cx="9143280" cy="190800"/>
          </a:xfrm>
          <a:prstGeom prst="rect">
            <a:avLst/>
          </a:prstGeom>
          <a:solidFill>
            <a:srgbClr val="B01000"/>
          </a:solidFill>
          <a:ln>
            <a:solidFill>
              <a:srgbClr val="B01001"/>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pPr>
            <a:r>
              <a:rPr lang="tr-TR" sz="1200" b="0" strike="noStrike" spc="-1">
                <a:solidFill>
                  <a:srgbClr val="FFFFFF"/>
                </a:solidFill>
                <a:latin typeface="Times New Roman"/>
                <a:ea typeface="DejaVu Sans"/>
              </a:rPr>
              <a:t>Hash Based Signatures</a:t>
            </a:r>
            <a:endParaRPr lang="en-US" sz="1200" b="0" strike="noStrike" spc="-1">
              <a:latin typeface="Arial"/>
            </a:endParaRPr>
          </a:p>
        </p:txBody>
      </p:sp>
      <mc:AlternateContent xmlns:mc="http://schemas.openxmlformats.org/markup-compatibility/2006" xmlns:a14="http://schemas.microsoft.com/office/drawing/2010/main">
        <mc:Choice Requires="a14">
          <p:sp>
            <p:nvSpPr>
              <p:cNvPr id="9" name="Metin kutusu 8"/>
              <p:cNvSpPr txBox="1"/>
              <p:nvPr/>
            </p:nvSpPr>
            <p:spPr>
              <a:xfrm>
                <a:off x="787652" y="1613858"/>
                <a:ext cx="7774269" cy="4872231"/>
              </a:xfrm>
              <a:prstGeom prst="rect">
                <a:avLst/>
              </a:prstGeom>
              <a:noFill/>
            </p:spPr>
            <p:txBody>
              <a:bodyPr wrap="square" rtlCol="0">
                <a:spAutoFit/>
              </a:bodyPr>
              <a:lstStyle/>
              <a:p>
                <a:pPr marL="342900" indent="-342900">
                  <a:buFont typeface="+mj-lt"/>
                  <a:buAutoNum type="arabicPeriod"/>
                </a:pPr>
                <a:r>
                  <a:rPr lang="tr-TR" dirty="0">
                    <a:latin typeface="Times New Roman" panose="02020603050405020304" pitchFamily="18" charset="0"/>
                    <a:cs typeface="Times New Roman" panose="02020603050405020304" pitchFamily="18" charset="0"/>
                  </a:rPr>
                  <a:t>Generate 512 </a:t>
                </a:r>
                <a:r>
                  <a:rPr lang="tr-TR" dirty="0" err="1">
                    <a:latin typeface="Times New Roman" panose="02020603050405020304" pitchFamily="18" charset="0"/>
                    <a:cs typeface="Times New Roman" panose="02020603050405020304" pitchFamily="18" charset="0"/>
                  </a:rPr>
                  <a:t>seperate</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random</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bitstring</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each</a:t>
                </a:r>
                <a:r>
                  <a:rPr lang="tr-TR" dirty="0">
                    <a:latin typeface="Times New Roman" panose="02020603050405020304" pitchFamily="18" charset="0"/>
                    <a:cs typeface="Times New Roman" panose="02020603050405020304" pitchFamily="18" charset="0"/>
                  </a:rPr>
                  <a:t> of 256 </a:t>
                </a:r>
                <a:r>
                  <a:rPr lang="tr-TR" dirty="0" err="1">
                    <a:latin typeface="Times New Roman" panose="02020603050405020304" pitchFamily="18" charset="0"/>
                    <a:cs typeface="Times New Roman" panose="02020603050405020304" pitchFamily="18" charset="0"/>
                  </a:rPr>
                  <a:t>bits</a:t>
                </a:r>
                <a:r>
                  <a:rPr lang="tr-TR" dirty="0">
                    <a:latin typeface="Times New Roman" panose="02020603050405020304" pitchFamily="18" charset="0"/>
                    <a:cs typeface="Times New Roman" panose="02020603050405020304" pitchFamily="18" charset="0"/>
                  </a:rPr>
                  <a:t> of </a:t>
                </a:r>
                <a:r>
                  <a:rPr lang="tr-TR" dirty="0" err="1">
                    <a:latin typeface="Times New Roman" panose="02020603050405020304" pitchFamily="18" charset="0"/>
                    <a:cs typeface="Times New Roman" panose="02020603050405020304" pitchFamily="18" charset="0"/>
                  </a:rPr>
                  <a:t>length</a:t>
                </a:r>
                <a:endParaRPr lang="tr-TR"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tr-TR" dirty="0">
                  <a:latin typeface="Times New Roman" panose="02020603050405020304" pitchFamily="18" charset="0"/>
                  <a:cs typeface="Times New Roman" panose="02020603050405020304" pitchFamily="18" charset="0"/>
                </a:endParaRPr>
              </a:p>
              <a:p>
                <a:pPr marL="342900" indent="-342900">
                  <a:buFont typeface="+mj-lt"/>
                  <a:buAutoNum type="arabicPeriod"/>
                </a:pPr>
                <a:r>
                  <a:rPr lang="tr-TR" dirty="0">
                    <a:latin typeface="Times New Roman" panose="02020603050405020304" pitchFamily="18" charset="0"/>
                    <a:cs typeface="Times New Roman" panose="02020603050405020304" pitchFamily="18" charset="0"/>
                  </a:rPr>
                  <a:t>Index </a:t>
                </a:r>
                <a:r>
                  <a:rPr lang="tr-TR" dirty="0" err="1">
                    <a:latin typeface="Times New Roman" panose="02020603050405020304" pitchFamily="18" charset="0"/>
                    <a:cs typeface="Times New Roman" panose="02020603050405020304" pitchFamily="18" charset="0"/>
                  </a:rPr>
                  <a:t>them</a:t>
                </a:r>
                <a:r>
                  <a:rPr lang="tr-TR" dirty="0">
                    <a:latin typeface="Times New Roman" panose="02020603050405020304" pitchFamily="18" charset="0"/>
                    <a:cs typeface="Times New Roman" panose="02020603050405020304" pitchFamily="18" charset="0"/>
                  </a:rPr>
                  <a:t>:</a:t>
                </a:r>
              </a:p>
              <a:p>
                <a:pPr marL="342900" indent="-342900">
                  <a:buFont typeface="+mj-lt"/>
                  <a:buAutoNum type="arabicPeriod"/>
                </a:pPr>
                <a:endParaRPr lang="tr-TR" dirty="0">
                  <a:latin typeface="Times New Roman" panose="020206030504050203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cs typeface="Times New Roman" panose="02020603050405020304" pitchFamily="18" charset="0"/>
                            </a:rPr>
                          </m:ctrlPr>
                        </m:sSubPr>
                        <m:e>
                          <m:r>
                            <a:rPr lang="tr-TR" b="0" i="1" smtClean="0">
                              <a:latin typeface="Cambria Math" panose="02040503050406030204" pitchFamily="18" charset="0"/>
                              <a:cs typeface="Times New Roman" panose="02020603050405020304" pitchFamily="18" charset="0"/>
                            </a:rPr>
                            <m:t>𝑠𝑘</m:t>
                          </m:r>
                        </m:e>
                        <m:sub>
                          <m:r>
                            <a:rPr lang="tr-TR" b="0" i="1" smtClean="0">
                              <a:latin typeface="Cambria Math" panose="02040503050406030204" pitchFamily="18" charset="0"/>
                              <a:cs typeface="Times New Roman" panose="02020603050405020304" pitchFamily="18" charset="0"/>
                            </a:rPr>
                            <m:t>0</m:t>
                          </m:r>
                        </m:sub>
                      </m:sSub>
                      <m:r>
                        <a:rPr lang="tr-TR" b="0" i="1" smtClean="0">
                          <a:latin typeface="Cambria Math" panose="02040503050406030204" pitchFamily="18" charset="0"/>
                          <a:cs typeface="Times New Roman" panose="02020603050405020304" pitchFamily="18" charset="0"/>
                        </a:rPr>
                        <m:t>=</m:t>
                      </m:r>
                      <m:sSubSup>
                        <m:sSubSupPr>
                          <m:ctrlPr>
                            <a:rPr lang="tr-TR" b="0" i="1" smtClean="0">
                              <a:latin typeface="Cambria Math" panose="02040503050406030204" pitchFamily="18" charset="0"/>
                              <a:cs typeface="Times New Roman" panose="02020603050405020304" pitchFamily="18" charset="0"/>
                            </a:rPr>
                          </m:ctrlPr>
                        </m:sSubSupPr>
                        <m:e>
                          <m:r>
                            <a:rPr lang="tr-TR" b="0" i="1" smtClean="0">
                              <a:latin typeface="Cambria Math" panose="02040503050406030204" pitchFamily="18" charset="0"/>
                              <a:cs typeface="Times New Roman" panose="02020603050405020304" pitchFamily="18" charset="0"/>
                            </a:rPr>
                            <m:t>𝑠𝑘</m:t>
                          </m:r>
                        </m:e>
                        <m:sub>
                          <m:r>
                            <a:rPr lang="tr-TR" b="0" i="1" smtClean="0">
                              <a:latin typeface="Cambria Math" panose="02040503050406030204" pitchFamily="18" charset="0"/>
                              <a:cs typeface="Times New Roman" panose="02020603050405020304" pitchFamily="18" charset="0"/>
                            </a:rPr>
                            <m:t>0</m:t>
                          </m:r>
                        </m:sub>
                        <m:sup>
                          <m:r>
                            <a:rPr lang="tr-TR" b="0" i="1" smtClean="0">
                              <a:latin typeface="Cambria Math" panose="02040503050406030204" pitchFamily="18" charset="0"/>
                              <a:cs typeface="Times New Roman" panose="02020603050405020304" pitchFamily="18" charset="0"/>
                            </a:rPr>
                            <m:t>1</m:t>
                          </m:r>
                        </m:sup>
                      </m:sSubSup>
                      <m:r>
                        <a:rPr lang="tr-TR" b="0" i="1" smtClean="0">
                          <a:latin typeface="Cambria Math" panose="02040503050406030204" pitchFamily="18" charset="0"/>
                          <a:cs typeface="Times New Roman" panose="02020603050405020304" pitchFamily="18" charset="0"/>
                        </a:rPr>
                        <m:t>,</m:t>
                      </m:r>
                      <m:sSubSup>
                        <m:sSubSupPr>
                          <m:ctrlPr>
                            <a:rPr lang="tr-TR" i="1">
                              <a:latin typeface="Cambria Math" panose="02040503050406030204" pitchFamily="18" charset="0"/>
                              <a:cs typeface="Times New Roman" panose="02020603050405020304" pitchFamily="18" charset="0"/>
                            </a:rPr>
                          </m:ctrlPr>
                        </m:sSubSupPr>
                        <m:e>
                          <m:r>
                            <a:rPr lang="tr-TR" i="1">
                              <a:latin typeface="Cambria Math" panose="02040503050406030204" pitchFamily="18" charset="0"/>
                              <a:cs typeface="Times New Roman" panose="02020603050405020304" pitchFamily="18" charset="0"/>
                            </a:rPr>
                            <m:t>𝑠𝑘</m:t>
                          </m:r>
                        </m:e>
                        <m:sub>
                          <m:r>
                            <a:rPr lang="tr-TR" i="1">
                              <a:latin typeface="Cambria Math" panose="02040503050406030204" pitchFamily="18" charset="0"/>
                              <a:cs typeface="Times New Roman" panose="02020603050405020304" pitchFamily="18" charset="0"/>
                            </a:rPr>
                            <m:t>0</m:t>
                          </m:r>
                        </m:sub>
                        <m:sup>
                          <m:r>
                            <a:rPr lang="tr-TR" b="0" i="1" smtClean="0">
                              <a:latin typeface="Cambria Math" panose="02040503050406030204" pitchFamily="18" charset="0"/>
                              <a:cs typeface="Times New Roman" panose="02020603050405020304" pitchFamily="18" charset="0"/>
                            </a:rPr>
                            <m:t>2</m:t>
                          </m:r>
                        </m:sup>
                      </m:sSubSup>
                      <m:r>
                        <a:rPr lang="tr-TR" b="0" i="1" smtClean="0">
                          <a:latin typeface="Cambria Math" panose="02040503050406030204" pitchFamily="18" charset="0"/>
                          <a:cs typeface="Times New Roman" panose="02020603050405020304" pitchFamily="18" charset="0"/>
                        </a:rPr>
                        <m:t>…</m:t>
                      </m:r>
                      <m:sSubSup>
                        <m:sSubSupPr>
                          <m:ctrlPr>
                            <a:rPr lang="tr-TR" i="1">
                              <a:latin typeface="Cambria Math" panose="02040503050406030204" pitchFamily="18" charset="0"/>
                              <a:cs typeface="Times New Roman" panose="02020603050405020304" pitchFamily="18" charset="0"/>
                            </a:rPr>
                          </m:ctrlPr>
                        </m:sSubSupPr>
                        <m:e>
                          <m:r>
                            <a:rPr lang="tr-TR" i="1">
                              <a:latin typeface="Cambria Math" panose="02040503050406030204" pitchFamily="18" charset="0"/>
                              <a:cs typeface="Times New Roman" panose="02020603050405020304" pitchFamily="18" charset="0"/>
                            </a:rPr>
                            <m:t>𝑠𝑘</m:t>
                          </m:r>
                        </m:e>
                        <m:sub>
                          <m:r>
                            <a:rPr lang="tr-TR" i="1">
                              <a:latin typeface="Cambria Math" panose="02040503050406030204" pitchFamily="18" charset="0"/>
                              <a:cs typeface="Times New Roman" panose="02020603050405020304" pitchFamily="18" charset="0"/>
                            </a:rPr>
                            <m:t>0</m:t>
                          </m:r>
                        </m:sub>
                        <m:sup>
                          <m:r>
                            <a:rPr lang="tr-TR" b="0" i="1" smtClean="0">
                              <a:latin typeface="Cambria Math" panose="02040503050406030204" pitchFamily="18" charset="0"/>
                              <a:cs typeface="Times New Roman" panose="02020603050405020304" pitchFamily="18" charset="0"/>
                            </a:rPr>
                            <m:t>256</m:t>
                          </m:r>
                        </m:sup>
                      </m:sSubSup>
                    </m:oMath>
                  </m:oMathPara>
                </a14:m>
                <a:endParaRPr lang="tr-TR" dirty="0">
                  <a:latin typeface="Times New Roman" panose="020206030504050203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tr-TR" i="1">
                              <a:latin typeface="Cambria Math" panose="02040503050406030204" pitchFamily="18" charset="0"/>
                              <a:cs typeface="Times New Roman" panose="02020603050405020304" pitchFamily="18" charset="0"/>
                            </a:rPr>
                            <m:t>𝑠𝑘</m:t>
                          </m:r>
                        </m:e>
                        <m:sub>
                          <m:r>
                            <a:rPr lang="tr-TR" b="0" i="1" smtClean="0">
                              <a:latin typeface="Cambria Math" panose="02040503050406030204" pitchFamily="18" charset="0"/>
                              <a:cs typeface="Times New Roman" panose="02020603050405020304" pitchFamily="18" charset="0"/>
                            </a:rPr>
                            <m:t>1</m:t>
                          </m:r>
                        </m:sub>
                      </m:sSub>
                      <m:r>
                        <a:rPr lang="tr-TR" i="1">
                          <a:latin typeface="Cambria Math" panose="02040503050406030204" pitchFamily="18" charset="0"/>
                          <a:cs typeface="Times New Roman" panose="02020603050405020304" pitchFamily="18" charset="0"/>
                        </a:rPr>
                        <m:t>=</m:t>
                      </m:r>
                      <m:sSubSup>
                        <m:sSubSupPr>
                          <m:ctrlPr>
                            <a:rPr lang="tr-TR" i="1">
                              <a:latin typeface="Cambria Math" panose="02040503050406030204" pitchFamily="18" charset="0"/>
                              <a:cs typeface="Times New Roman" panose="02020603050405020304" pitchFamily="18" charset="0"/>
                            </a:rPr>
                          </m:ctrlPr>
                        </m:sSubSupPr>
                        <m:e>
                          <m:r>
                            <a:rPr lang="tr-TR" i="1">
                              <a:latin typeface="Cambria Math" panose="02040503050406030204" pitchFamily="18" charset="0"/>
                              <a:cs typeface="Times New Roman" panose="02020603050405020304" pitchFamily="18" charset="0"/>
                            </a:rPr>
                            <m:t>𝑠𝑘</m:t>
                          </m:r>
                        </m:e>
                        <m:sub>
                          <m:r>
                            <a:rPr lang="tr-TR" b="0" i="1" smtClean="0">
                              <a:latin typeface="Cambria Math" panose="02040503050406030204" pitchFamily="18" charset="0"/>
                              <a:cs typeface="Times New Roman" panose="02020603050405020304" pitchFamily="18" charset="0"/>
                            </a:rPr>
                            <m:t>1</m:t>
                          </m:r>
                        </m:sub>
                        <m:sup>
                          <m:r>
                            <a:rPr lang="tr-TR" i="1">
                              <a:latin typeface="Cambria Math" panose="02040503050406030204" pitchFamily="18" charset="0"/>
                              <a:cs typeface="Times New Roman" panose="02020603050405020304" pitchFamily="18" charset="0"/>
                            </a:rPr>
                            <m:t>1</m:t>
                          </m:r>
                        </m:sup>
                      </m:sSubSup>
                      <m:r>
                        <a:rPr lang="tr-TR" i="1">
                          <a:latin typeface="Cambria Math" panose="02040503050406030204" pitchFamily="18" charset="0"/>
                          <a:cs typeface="Times New Roman" panose="02020603050405020304" pitchFamily="18" charset="0"/>
                        </a:rPr>
                        <m:t>,</m:t>
                      </m:r>
                      <m:sSubSup>
                        <m:sSubSupPr>
                          <m:ctrlPr>
                            <a:rPr lang="tr-TR" i="1">
                              <a:latin typeface="Cambria Math" panose="02040503050406030204" pitchFamily="18" charset="0"/>
                              <a:cs typeface="Times New Roman" panose="02020603050405020304" pitchFamily="18" charset="0"/>
                            </a:rPr>
                          </m:ctrlPr>
                        </m:sSubSupPr>
                        <m:e>
                          <m:r>
                            <a:rPr lang="tr-TR" i="1">
                              <a:latin typeface="Cambria Math" panose="02040503050406030204" pitchFamily="18" charset="0"/>
                              <a:cs typeface="Times New Roman" panose="02020603050405020304" pitchFamily="18" charset="0"/>
                            </a:rPr>
                            <m:t>𝑠𝑘</m:t>
                          </m:r>
                        </m:e>
                        <m:sub>
                          <m:r>
                            <a:rPr lang="tr-TR" b="0" i="1" smtClean="0">
                              <a:latin typeface="Cambria Math" panose="02040503050406030204" pitchFamily="18" charset="0"/>
                              <a:cs typeface="Times New Roman" panose="02020603050405020304" pitchFamily="18" charset="0"/>
                            </a:rPr>
                            <m:t>1</m:t>
                          </m:r>
                        </m:sub>
                        <m:sup>
                          <m:r>
                            <a:rPr lang="tr-TR" i="1">
                              <a:latin typeface="Cambria Math" panose="02040503050406030204" pitchFamily="18" charset="0"/>
                              <a:cs typeface="Times New Roman" panose="02020603050405020304" pitchFamily="18" charset="0"/>
                            </a:rPr>
                            <m:t>2</m:t>
                          </m:r>
                        </m:sup>
                      </m:sSubSup>
                      <m:r>
                        <a:rPr lang="tr-TR" i="1">
                          <a:latin typeface="Cambria Math" panose="02040503050406030204" pitchFamily="18" charset="0"/>
                          <a:cs typeface="Times New Roman" panose="02020603050405020304" pitchFamily="18" charset="0"/>
                        </a:rPr>
                        <m:t>…</m:t>
                      </m:r>
                      <m:sSubSup>
                        <m:sSubSupPr>
                          <m:ctrlPr>
                            <a:rPr lang="tr-TR" i="1">
                              <a:latin typeface="Cambria Math" panose="02040503050406030204" pitchFamily="18" charset="0"/>
                              <a:cs typeface="Times New Roman" panose="02020603050405020304" pitchFamily="18" charset="0"/>
                            </a:rPr>
                          </m:ctrlPr>
                        </m:sSubSupPr>
                        <m:e>
                          <m:r>
                            <a:rPr lang="tr-TR" i="1">
                              <a:latin typeface="Cambria Math" panose="02040503050406030204" pitchFamily="18" charset="0"/>
                              <a:cs typeface="Times New Roman" panose="02020603050405020304" pitchFamily="18" charset="0"/>
                            </a:rPr>
                            <m:t>𝑠𝑘</m:t>
                          </m:r>
                        </m:e>
                        <m:sub>
                          <m:r>
                            <a:rPr lang="tr-TR" b="0" i="1" smtClean="0">
                              <a:latin typeface="Cambria Math" panose="02040503050406030204" pitchFamily="18" charset="0"/>
                              <a:cs typeface="Times New Roman" panose="02020603050405020304" pitchFamily="18" charset="0"/>
                            </a:rPr>
                            <m:t>1</m:t>
                          </m:r>
                        </m:sub>
                        <m:sup>
                          <m:r>
                            <a:rPr lang="tr-TR" i="1">
                              <a:latin typeface="Cambria Math" panose="02040503050406030204" pitchFamily="18" charset="0"/>
                              <a:cs typeface="Times New Roman" panose="02020603050405020304" pitchFamily="18" charset="0"/>
                            </a:rPr>
                            <m:t>256</m:t>
                          </m:r>
                        </m:sup>
                      </m:sSubSup>
                    </m:oMath>
                  </m:oMathPara>
                </a14:m>
                <a:endParaRPr lang="tr-TR" dirty="0">
                  <a:latin typeface="Times New Roman" panose="02020603050405020304" pitchFamily="18" charset="0"/>
                  <a:cs typeface="Times New Roman" panose="02020603050405020304" pitchFamily="18" charset="0"/>
                </a:endParaRPr>
              </a:p>
              <a:p>
                <a:pPr marL="342900" indent="-342900">
                  <a:buAutoNum type="arabicPeriod" startAt="3"/>
                </a:pPr>
                <a:r>
                  <a:rPr lang="tr-TR" dirty="0">
                    <a:latin typeface="Times New Roman" panose="02020603050405020304" pitchFamily="18" charset="0"/>
                    <a:cs typeface="Times New Roman" panose="02020603050405020304" pitchFamily="18" charset="0"/>
                  </a:rPr>
                  <a:t>Generate </a:t>
                </a:r>
                <a:r>
                  <a:rPr lang="tr-TR" dirty="0" err="1">
                    <a:latin typeface="Times New Roman" panose="02020603050405020304" pitchFamily="18" charset="0"/>
                    <a:cs typeface="Times New Roman" panose="02020603050405020304" pitchFamily="18" charset="0"/>
                  </a:rPr>
                  <a:t>public</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key</a:t>
                </a:r>
                <a:r>
                  <a:rPr lang="tr-TR" dirty="0">
                    <a:latin typeface="Times New Roman" panose="02020603050405020304" pitchFamily="18" charset="0"/>
                    <a:cs typeface="Times New Roman" panose="02020603050405020304" pitchFamily="18" charset="0"/>
                  </a:rPr>
                  <a:t>:</a:t>
                </a:r>
              </a:p>
              <a:p>
                <a:pPr marL="342900" indent="-342900">
                  <a:buAutoNum type="arabicPeriod" startAt="3"/>
                </a:pPr>
                <a:endParaRPr lang="tr-TR" dirty="0">
                  <a:latin typeface="Times New Roman" panose="020206030504050203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tr-TR" b="0" i="1" smtClean="0">
                              <a:latin typeface="Cambria Math" panose="02040503050406030204" pitchFamily="18" charset="0"/>
                              <a:cs typeface="Times New Roman" panose="02020603050405020304" pitchFamily="18" charset="0"/>
                            </a:rPr>
                            <m:t>𝑝𝑘</m:t>
                          </m:r>
                        </m:e>
                        <m:sub>
                          <m:r>
                            <a:rPr lang="tr-TR" i="1">
                              <a:latin typeface="Cambria Math" panose="02040503050406030204" pitchFamily="18" charset="0"/>
                              <a:cs typeface="Times New Roman" panose="02020603050405020304" pitchFamily="18" charset="0"/>
                            </a:rPr>
                            <m:t>0</m:t>
                          </m:r>
                        </m:sub>
                      </m:sSub>
                      <m:r>
                        <a:rPr lang="tr-TR" i="1">
                          <a:latin typeface="Cambria Math" panose="02040503050406030204" pitchFamily="18" charset="0"/>
                          <a:cs typeface="Times New Roman" panose="02020603050405020304" pitchFamily="18" charset="0"/>
                        </a:rPr>
                        <m:t>=</m:t>
                      </m:r>
                      <m:sSubSup>
                        <m:sSubSupPr>
                          <m:ctrlPr>
                            <a:rPr lang="tr-TR" i="1">
                              <a:latin typeface="Cambria Math" panose="02040503050406030204" pitchFamily="18" charset="0"/>
                              <a:cs typeface="Times New Roman" panose="02020603050405020304" pitchFamily="18" charset="0"/>
                            </a:rPr>
                          </m:ctrlPr>
                        </m:sSubSupPr>
                        <m:e>
                          <m:r>
                            <a:rPr lang="tr-TR" b="0" i="1" smtClean="0">
                              <a:latin typeface="Cambria Math" panose="02040503050406030204" pitchFamily="18" charset="0"/>
                              <a:cs typeface="Times New Roman" panose="02020603050405020304" pitchFamily="18" charset="0"/>
                            </a:rPr>
                            <m:t>𝐻</m:t>
                          </m:r>
                          <m:r>
                            <a:rPr lang="tr-TR" b="0" i="1" smtClean="0">
                              <a:latin typeface="Cambria Math" panose="02040503050406030204" pitchFamily="18" charset="0"/>
                              <a:cs typeface="Times New Roman" panose="02020603050405020304" pitchFamily="18" charset="0"/>
                            </a:rPr>
                            <m:t>(</m:t>
                          </m:r>
                          <m:r>
                            <a:rPr lang="tr-TR" i="1">
                              <a:latin typeface="Cambria Math" panose="02040503050406030204" pitchFamily="18" charset="0"/>
                              <a:cs typeface="Times New Roman" panose="02020603050405020304" pitchFamily="18" charset="0"/>
                            </a:rPr>
                            <m:t>𝑠𝑘</m:t>
                          </m:r>
                        </m:e>
                        <m:sub>
                          <m:r>
                            <a:rPr lang="tr-TR" i="1">
                              <a:latin typeface="Cambria Math" panose="02040503050406030204" pitchFamily="18" charset="0"/>
                              <a:cs typeface="Times New Roman" panose="02020603050405020304" pitchFamily="18" charset="0"/>
                            </a:rPr>
                            <m:t>0</m:t>
                          </m:r>
                        </m:sub>
                        <m:sup>
                          <m:r>
                            <a:rPr lang="tr-TR" i="1">
                              <a:latin typeface="Cambria Math" panose="02040503050406030204" pitchFamily="18" charset="0"/>
                              <a:cs typeface="Times New Roman" panose="02020603050405020304" pitchFamily="18" charset="0"/>
                            </a:rPr>
                            <m:t>1</m:t>
                          </m:r>
                        </m:sup>
                      </m:sSubSup>
                      <m:r>
                        <a:rPr lang="tr-TR" b="0" i="1" smtClean="0">
                          <a:latin typeface="Cambria Math" panose="02040503050406030204" pitchFamily="18" charset="0"/>
                          <a:cs typeface="Times New Roman" panose="02020603050405020304" pitchFamily="18" charset="0"/>
                        </a:rPr>
                        <m:t>)</m:t>
                      </m:r>
                      <m:r>
                        <a:rPr lang="tr-TR" i="1">
                          <a:latin typeface="Cambria Math" panose="02040503050406030204" pitchFamily="18" charset="0"/>
                          <a:cs typeface="Times New Roman" panose="02020603050405020304" pitchFamily="18" charset="0"/>
                        </a:rPr>
                        <m:t>,</m:t>
                      </m:r>
                      <m:r>
                        <a:rPr lang="tr-TR" b="0" i="1" smtClean="0">
                          <a:latin typeface="Cambria Math" panose="02040503050406030204" pitchFamily="18" charset="0"/>
                          <a:cs typeface="Times New Roman" panose="02020603050405020304" pitchFamily="18" charset="0"/>
                        </a:rPr>
                        <m:t>𝐻</m:t>
                      </m:r>
                      <m:r>
                        <a:rPr lang="tr-TR" b="0" i="1" smtClean="0">
                          <a:latin typeface="Cambria Math" panose="02040503050406030204" pitchFamily="18" charset="0"/>
                          <a:cs typeface="Times New Roman" panose="02020603050405020304" pitchFamily="18" charset="0"/>
                        </a:rPr>
                        <m:t>(</m:t>
                      </m:r>
                      <m:sSubSup>
                        <m:sSubSupPr>
                          <m:ctrlPr>
                            <a:rPr lang="tr-TR" i="1">
                              <a:latin typeface="Cambria Math" panose="02040503050406030204" pitchFamily="18" charset="0"/>
                              <a:cs typeface="Times New Roman" panose="02020603050405020304" pitchFamily="18" charset="0"/>
                            </a:rPr>
                          </m:ctrlPr>
                        </m:sSubSupPr>
                        <m:e>
                          <m:r>
                            <a:rPr lang="tr-TR" i="1">
                              <a:latin typeface="Cambria Math" panose="02040503050406030204" pitchFamily="18" charset="0"/>
                              <a:cs typeface="Times New Roman" panose="02020603050405020304" pitchFamily="18" charset="0"/>
                            </a:rPr>
                            <m:t>𝑠𝑘</m:t>
                          </m:r>
                        </m:e>
                        <m:sub>
                          <m:r>
                            <a:rPr lang="tr-TR" i="1">
                              <a:latin typeface="Cambria Math" panose="02040503050406030204" pitchFamily="18" charset="0"/>
                              <a:cs typeface="Times New Roman" panose="02020603050405020304" pitchFamily="18" charset="0"/>
                            </a:rPr>
                            <m:t>0</m:t>
                          </m:r>
                        </m:sub>
                        <m:sup>
                          <m:r>
                            <a:rPr lang="tr-TR" i="1">
                              <a:latin typeface="Cambria Math" panose="02040503050406030204" pitchFamily="18" charset="0"/>
                              <a:cs typeface="Times New Roman" panose="02020603050405020304" pitchFamily="18" charset="0"/>
                            </a:rPr>
                            <m:t>2</m:t>
                          </m:r>
                        </m:sup>
                      </m:sSubSup>
                      <m:r>
                        <a:rPr lang="tr-TR" b="0" i="1" smtClean="0">
                          <a:latin typeface="Cambria Math" panose="02040503050406030204" pitchFamily="18" charset="0"/>
                          <a:cs typeface="Times New Roman" panose="02020603050405020304" pitchFamily="18" charset="0"/>
                        </a:rPr>
                        <m:t>)</m:t>
                      </m:r>
                      <m:r>
                        <a:rPr lang="tr-TR" i="1">
                          <a:latin typeface="Cambria Math" panose="02040503050406030204" pitchFamily="18" charset="0"/>
                          <a:cs typeface="Times New Roman" panose="02020603050405020304" pitchFamily="18" charset="0"/>
                        </a:rPr>
                        <m:t>…</m:t>
                      </m:r>
                      <m:sSubSup>
                        <m:sSubSupPr>
                          <m:ctrlPr>
                            <a:rPr lang="tr-TR" i="1">
                              <a:latin typeface="Cambria Math" panose="02040503050406030204" pitchFamily="18" charset="0"/>
                              <a:cs typeface="Times New Roman" panose="02020603050405020304" pitchFamily="18" charset="0"/>
                            </a:rPr>
                          </m:ctrlPr>
                        </m:sSubSupPr>
                        <m:e>
                          <m:r>
                            <a:rPr lang="tr-TR" b="0" i="1" smtClean="0">
                              <a:latin typeface="Cambria Math" panose="02040503050406030204" pitchFamily="18" charset="0"/>
                              <a:cs typeface="Times New Roman" panose="02020603050405020304" pitchFamily="18" charset="0"/>
                            </a:rPr>
                            <m:t>𝐻</m:t>
                          </m:r>
                          <m:r>
                            <a:rPr lang="tr-TR" b="0" i="1" smtClean="0">
                              <a:latin typeface="Cambria Math" panose="02040503050406030204" pitchFamily="18" charset="0"/>
                              <a:cs typeface="Times New Roman" panose="02020603050405020304" pitchFamily="18" charset="0"/>
                            </a:rPr>
                            <m:t>(</m:t>
                          </m:r>
                          <m:r>
                            <a:rPr lang="tr-TR" i="1">
                              <a:latin typeface="Cambria Math" panose="02040503050406030204" pitchFamily="18" charset="0"/>
                              <a:cs typeface="Times New Roman" panose="02020603050405020304" pitchFamily="18" charset="0"/>
                            </a:rPr>
                            <m:t>𝑠𝑘</m:t>
                          </m:r>
                        </m:e>
                        <m:sub>
                          <m:r>
                            <a:rPr lang="tr-TR" i="1">
                              <a:latin typeface="Cambria Math" panose="02040503050406030204" pitchFamily="18" charset="0"/>
                              <a:cs typeface="Times New Roman" panose="02020603050405020304" pitchFamily="18" charset="0"/>
                            </a:rPr>
                            <m:t>0</m:t>
                          </m:r>
                        </m:sub>
                        <m:sup>
                          <m:r>
                            <a:rPr lang="tr-TR" i="1">
                              <a:latin typeface="Cambria Math" panose="02040503050406030204" pitchFamily="18" charset="0"/>
                              <a:cs typeface="Times New Roman" panose="02020603050405020304" pitchFamily="18" charset="0"/>
                            </a:rPr>
                            <m:t>256</m:t>
                          </m:r>
                        </m:sup>
                      </m:sSubSup>
                      <m:r>
                        <a:rPr lang="tr-TR" b="0" i="1" smtClean="0">
                          <a:latin typeface="Cambria Math" panose="02040503050406030204" pitchFamily="18" charset="0"/>
                          <a:cs typeface="Times New Roman" panose="02020603050405020304" pitchFamily="18" charset="0"/>
                        </a:rPr>
                        <m:t>)</m:t>
                      </m:r>
                    </m:oMath>
                  </m:oMathPara>
                </a14:m>
                <a:endParaRPr lang="tr-TR" dirty="0">
                  <a:latin typeface="Times New Roman" panose="020206030504050203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tr-TR" b="0" i="1" smtClean="0">
                              <a:latin typeface="Cambria Math" panose="02040503050406030204" pitchFamily="18" charset="0"/>
                              <a:cs typeface="Times New Roman" panose="02020603050405020304" pitchFamily="18" charset="0"/>
                            </a:rPr>
                            <m:t>𝑝</m:t>
                          </m:r>
                          <m:r>
                            <a:rPr lang="tr-TR" i="1">
                              <a:latin typeface="Cambria Math" panose="02040503050406030204" pitchFamily="18" charset="0"/>
                              <a:cs typeface="Times New Roman" panose="02020603050405020304" pitchFamily="18" charset="0"/>
                            </a:rPr>
                            <m:t>𝑘</m:t>
                          </m:r>
                        </m:e>
                        <m:sub>
                          <m:r>
                            <a:rPr lang="tr-TR" i="1">
                              <a:latin typeface="Cambria Math" panose="02040503050406030204" pitchFamily="18" charset="0"/>
                              <a:cs typeface="Times New Roman" panose="02020603050405020304" pitchFamily="18" charset="0"/>
                            </a:rPr>
                            <m:t>1</m:t>
                          </m:r>
                        </m:sub>
                      </m:sSub>
                      <m:r>
                        <a:rPr lang="tr-TR" i="1">
                          <a:latin typeface="Cambria Math" panose="02040503050406030204" pitchFamily="18" charset="0"/>
                          <a:cs typeface="Times New Roman" panose="02020603050405020304" pitchFamily="18" charset="0"/>
                        </a:rPr>
                        <m:t>=</m:t>
                      </m:r>
                      <m:sSubSup>
                        <m:sSubSupPr>
                          <m:ctrlPr>
                            <a:rPr lang="tr-TR" i="1">
                              <a:latin typeface="Cambria Math" panose="02040503050406030204" pitchFamily="18" charset="0"/>
                              <a:cs typeface="Times New Roman" panose="02020603050405020304" pitchFamily="18" charset="0"/>
                            </a:rPr>
                          </m:ctrlPr>
                        </m:sSubSupPr>
                        <m:e>
                          <m:r>
                            <a:rPr lang="tr-TR" b="0" i="1" smtClean="0">
                              <a:latin typeface="Cambria Math" panose="02040503050406030204" pitchFamily="18" charset="0"/>
                              <a:cs typeface="Times New Roman" panose="02020603050405020304" pitchFamily="18" charset="0"/>
                            </a:rPr>
                            <m:t>𝐻</m:t>
                          </m:r>
                          <m:r>
                            <a:rPr lang="tr-TR" b="0" i="1" smtClean="0">
                              <a:latin typeface="Cambria Math" panose="02040503050406030204" pitchFamily="18" charset="0"/>
                              <a:cs typeface="Times New Roman" panose="02020603050405020304" pitchFamily="18" charset="0"/>
                            </a:rPr>
                            <m:t>(</m:t>
                          </m:r>
                          <m:r>
                            <a:rPr lang="tr-TR" i="1">
                              <a:latin typeface="Cambria Math" panose="02040503050406030204" pitchFamily="18" charset="0"/>
                              <a:cs typeface="Times New Roman" panose="02020603050405020304" pitchFamily="18" charset="0"/>
                            </a:rPr>
                            <m:t>𝑠𝑘</m:t>
                          </m:r>
                        </m:e>
                        <m:sub>
                          <m:r>
                            <a:rPr lang="tr-TR" i="1">
                              <a:latin typeface="Cambria Math" panose="02040503050406030204" pitchFamily="18" charset="0"/>
                              <a:cs typeface="Times New Roman" panose="02020603050405020304" pitchFamily="18" charset="0"/>
                            </a:rPr>
                            <m:t>1</m:t>
                          </m:r>
                        </m:sub>
                        <m:sup>
                          <m:r>
                            <a:rPr lang="tr-TR" i="1">
                              <a:latin typeface="Cambria Math" panose="02040503050406030204" pitchFamily="18" charset="0"/>
                              <a:cs typeface="Times New Roman" panose="02020603050405020304" pitchFamily="18" charset="0"/>
                            </a:rPr>
                            <m:t>1</m:t>
                          </m:r>
                        </m:sup>
                      </m:sSubSup>
                      <m:r>
                        <a:rPr lang="tr-TR" b="0" i="1" smtClean="0">
                          <a:latin typeface="Cambria Math" panose="02040503050406030204" pitchFamily="18" charset="0"/>
                          <a:cs typeface="Times New Roman" panose="02020603050405020304" pitchFamily="18" charset="0"/>
                        </a:rPr>
                        <m:t>)</m:t>
                      </m:r>
                      <m:r>
                        <a:rPr lang="tr-TR" i="1">
                          <a:latin typeface="Cambria Math" panose="02040503050406030204" pitchFamily="18" charset="0"/>
                          <a:cs typeface="Times New Roman" panose="02020603050405020304" pitchFamily="18" charset="0"/>
                        </a:rPr>
                        <m:t>,</m:t>
                      </m:r>
                      <m:r>
                        <a:rPr lang="tr-TR" b="0" i="1" smtClean="0">
                          <a:latin typeface="Cambria Math" panose="02040503050406030204" pitchFamily="18" charset="0"/>
                          <a:cs typeface="Times New Roman" panose="02020603050405020304" pitchFamily="18" charset="0"/>
                        </a:rPr>
                        <m:t>𝐻</m:t>
                      </m:r>
                      <m:r>
                        <a:rPr lang="tr-TR" b="0" i="1" smtClean="0">
                          <a:latin typeface="Cambria Math" panose="02040503050406030204" pitchFamily="18" charset="0"/>
                          <a:cs typeface="Times New Roman" panose="02020603050405020304" pitchFamily="18" charset="0"/>
                        </a:rPr>
                        <m:t>(</m:t>
                      </m:r>
                      <m:sSubSup>
                        <m:sSubSupPr>
                          <m:ctrlPr>
                            <a:rPr lang="tr-TR" i="1">
                              <a:latin typeface="Cambria Math" panose="02040503050406030204" pitchFamily="18" charset="0"/>
                              <a:cs typeface="Times New Roman" panose="02020603050405020304" pitchFamily="18" charset="0"/>
                            </a:rPr>
                          </m:ctrlPr>
                        </m:sSubSupPr>
                        <m:e>
                          <m:r>
                            <a:rPr lang="tr-TR" i="1">
                              <a:latin typeface="Cambria Math" panose="02040503050406030204" pitchFamily="18" charset="0"/>
                              <a:cs typeface="Times New Roman" panose="02020603050405020304" pitchFamily="18" charset="0"/>
                            </a:rPr>
                            <m:t>𝑠𝑘</m:t>
                          </m:r>
                        </m:e>
                        <m:sub>
                          <m:r>
                            <a:rPr lang="tr-TR" i="1">
                              <a:latin typeface="Cambria Math" panose="02040503050406030204" pitchFamily="18" charset="0"/>
                              <a:cs typeface="Times New Roman" panose="02020603050405020304" pitchFamily="18" charset="0"/>
                            </a:rPr>
                            <m:t>1</m:t>
                          </m:r>
                        </m:sub>
                        <m:sup>
                          <m:r>
                            <a:rPr lang="tr-TR" i="1">
                              <a:latin typeface="Cambria Math" panose="02040503050406030204" pitchFamily="18" charset="0"/>
                              <a:cs typeface="Times New Roman" panose="02020603050405020304" pitchFamily="18" charset="0"/>
                            </a:rPr>
                            <m:t>2</m:t>
                          </m:r>
                        </m:sup>
                      </m:sSubSup>
                      <m:r>
                        <a:rPr lang="tr-TR" b="0" i="1" smtClean="0">
                          <a:latin typeface="Cambria Math" panose="02040503050406030204" pitchFamily="18" charset="0"/>
                          <a:cs typeface="Times New Roman" panose="02020603050405020304" pitchFamily="18" charset="0"/>
                        </a:rPr>
                        <m:t>)</m:t>
                      </m:r>
                      <m:r>
                        <a:rPr lang="tr-TR" i="1">
                          <a:latin typeface="Cambria Math" panose="02040503050406030204" pitchFamily="18" charset="0"/>
                          <a:cs typeface="Times New Roman" panose="02020603050405020304" pitchFamily="18" charset="0"/>
                        </a:rPr>
                        <m:t>…</m:t>
                      </m:r>
                      <m:sSubSup>
                        <m:sSubSupPr>
                          <m:ctrlPr>
                            <a:rPr lang="tr-TR" i="1">
                              <a:latin typeface="Cambria Math" panose="02040503050406030204" pitchFamily="18" charset="0"/>
                              <a:cs typeface="Times New Roman" panose="02020603050405020304" pitchFamily="18" charset="0"/>
                            </a:rPr>
                          </m:ctrlPr>
                        </m:sSubSupPr>
                        <m:e>
                          <m:r>
                            <a:rPr lang="tr-TR" b="0" i="1" smtClean="0">
                              <a:latin typeface="Cambria Math" panose="02040503050406030204" pitchFamily="18" charset="0"/>
                              <a:cs typeface="Times New Roman" panose="02020603050405020304" pitchFamily="18" charset="0"/>
                            </a:rPr>
                            <m:t>𝐻</m:t>
                          </m:r>
                          <m:r>
                            <a:rPr lang="tr-TR" b="0" i="1" smtClean="0">
                              <a:latin typeface="Cambria Math" panose="02040503050406030204" pitchFamily="18" charset="0"/>
                              <a:cs typeface="Times New Roman" panose="02020603050405020304" pitchFamily="18" charset="0"/>
                            </a:rPr>
                            <m:t>(</m:t>
                          </m:r>
                          <m:r>
                            <a:rPr lang="tr-TR" i="1">
                              <a:latin typeface="Cambria Math" panose="02040503050406030204" pitchFamily="18" charset="0"/>
                              <a:cs typeface="Times New Roman" panose="02020603050405020304" pitchFamily="18" charset="0"/>
                            </a:rPr>
                            <m:t>𝑠𝑘</m:t>
                          </m:r>
                        </m:e>
                        <m:sub>
                          <m:r>
                            <a:rPr lang="tr-TR" i="1">
                              <a:latin typeface="Cambria Math" panose="02040503050406030204" pitchFamily="18" charset="0"/>
                              <a:cs typeface="Times New Roman" panose="02020603050405020304" pitchFamily="18" charset="0"/>
                            </a:rPr>
                            <m:t>1</m:t>
                          </m:r>
                        </m:sub>
                        <m:sup>
                          <m:r>
                            <a:rPr lang="tr-TR" i="1">
                              <a:latin typeface="Cambria Math" panose="02040503050406030204" pitchFamily="18" charset="0"/>
                              <a:cs typeface="Times New Roman" panose="02020603050405020304" pitchFamily="18" charset="0"/>
                            </a:rPr>
                            <m:t>256</m:t>
                          </m:r>
                        </m:sup>
                      </m:sSubSup>
                      <m:r>
                        <a:rPr lang="tr-TR" b="0" i="1" smtClean="0">
                          <a:latin typeface="Cambria Math" panose="02040503050406030204" pitchFamily="18" charset="0"/>
                          <a:cs typeface="Times New Roman" panose="02020603050405020304" pitchFamily="18" charset="0"/>
                        </a:rPr>
                        <m:t>)</m:t>
                      </m:r>
                    </m:oMath>
                  </m:oMathPara>
                </a14:m>
                <a:endParaRPr lang="tr-TR" dirty="0">
                  <a:latin typeface="Times New Roman" panose="02020603050405020304" pitchFamily="18" charset="0"/>
                  <a:cs typeface="Times New Roman" panose="02020603050405020304" pitchFamily="18" charset="0"/>
                </a:endParaRPr>
              </a:p>
              <a:p>
                <a:endParaRPr lang="tr-TR" dirty="0">
                  <a:latin typeface="Times New Roman" panose="02020603050405020304" pitchFamily="18" charset="0"/>
                  <a:cs typeface="Times New Roman" panose="02020603050405020304" pitchFamily="18" charset="0"/>
                </a:endParaRPr>
              </a:p>
              <a:p>
                <a:pPr marL="342900" indent="-342900">
                  <a:buFont typeface="+mj-lt"/>
                  <a:buAutoNum type="arabicPeriod" startAt="4"/>
                </a:pPr>
                <a:r>
                  <a:rPr lang="tr-TR" dirty="0" err="1">
                    <a:latin typeface="Times New Roman" panose="02020603050405020304" pitchFamily="18" charset="0"/>
                    <a:cs typeface="Times New Roman" panose="02020603050405020304" pitchFamily="18" charset="0"/>
                  </a:rPr>
                  <a:t>For</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each</a:t>
                </a:r>
                <a:r>
                  <a:rPr lang="tr-TR" dirty="0">
                    <a:latin typeface="Times New Roman" panose="02020603050405020304" pitchFamily="18" charset="0"/>
                    <a:cs typeface="Times New Roman" panose="02020603050405020304" pitchFamily="18" charset="0"/>
                  </a:rPr>
                  <a:t> bit in </a:t>
                </a:r>
                <a:r>
                  <a:rPr lang="tr-TR" dirty="0" err="1">
                    <a:latin typeface="Times New Roman" panose="02020603050405020304" pitchFamily="18" charset="0"/>
                    <a:cs typeface="Times New Roman" panose="02020603050405020304" pitchFamily="18" charset="0"/>
                  </a:rPr>
                  <a:t>message</a:t>
                </a:r>
                <a:endParaRPr lang="tr-TR" dirty="0">
                  <a:latin typeface="Times New Roman" panose="02020603050405020304" pitchFamily="18" charset="0"/>
                  <a:cs typeface="Times New Roman" panose="02020603050405020304" pitchFamily="18" charset="0"/>
                </a:endParaRPr>
              </a:p>
              <a:p>
                <a:pPr marL="342900" indent="-342900">
                  <a:buFont typeface="+mj-lt"/>
                  <a:buAutoNum type="arabicPeriod" startAt="4"/>
                </a:pPr>
                <a:endParaRPr lang="tr-TR" dirty="0">
                  <a:latin typeface="Times New Roman" panose="02020603050405020304" pitchFamily="18" charset="0"/>
                  <a:cs typeface="Times New Roman" panose="02020603050405020304" pitchFamily="18" charset="0"/>
                </a:endParaRPr>
              </a:p>
              <a:p>
                <a:pPr lvl="1"/>
                <a:r>
                  <a:rPr lang="tr-TR" dirty="0" err="1">
                    <a:latin typeface="Times New Roman" panose="02020603050405020304" pitchFamily="18" charset="0"/>
                    <a:cs typeface="Times New Roman" panose="02020603050405020304" pitchFamily="18" charset="0"/>
                  </a:rPr>
                  <a:t>if</a:t>
                </a:r>
                <a:r>
                  <a:rPr lang="tr-TR"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tr-TR" i="1" smtClean="0">
                            <a:latin typeface="Cambria Math" panose="02040503050406030204" pitchFamily="18" charset="0"/>
                            <a:cs typeface="Times New Roman" panose="02020603050405020304" pitchFamily="18" charset="0"/>
                          </a:rPr>
                        </m:ctrlPr>
                      </m:sSubPr>
                      <m:e>
                        <m:r>
                          <a:rPr lang="tr-TR" b="0" i="1" smtClean="0">
                            <a:latin typeface="Cambria Math" panose="02040503050406030204" pitchFamily="18" charset="0"/>
                            <a:cs typeface="Times New Roman" panose="02020603050405020304" pitchFamily="18" charset="0"/>
                          </a:rPr>
                          <m:t>𝑚</m:t>
                        </m:r>
                      </m:e>
                      <m:sub>
                        <m:r>
                          <a:rPr lang="tr-TR" b="0" i="1" smtClean="0">
                            <a:latin typeface="Cambria Math" panose="02040503050406030204" pitchFamily="18" charset="0"/>
                            <a:cs typeface="Times New Roman" panose="02020603050405020304" pitchFamily="18" charset="0"/>
                          </a:rPr>
                          <m:t>𝑖</m:t>
                        </m:r>
                      </m:sub>
                    </m:sSub>
                  </m:oMath>
                </a14:m>
                <a:r>
                  <a:rPr lang="tr-TR" dirty="0">
                    <a:latin typeface="Times New Roman" panose="02020603050405020304" pitchFamily="18" charset="0"/>
                    <a:cs typeface="Times New Roman" panose="02020603050405020304" pitchFamily="18" charset="0"/>
                  </a:rPr>
                  <a:t> = 0 </a:t>
                </a:r>
                <a:r>
                  <a:rPr lang="tr-TR" dirty="0" err="1">
                    <a:latin typeface="Times New Roman" panose="02020603050405020304" pitchFamily="18" charset="0"/>
                    <a:cs typeface="Times New Roman" panose="02020603050405020304" pitchFamily="18" charset="0"/>
                  </a:rPr>
                  <a:t>then</a:t>
                </a:r>
                <a:r>
                  <a:rPr lang="tr-TR"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tr-TR" i="1" smtClean="0">
                            <a:latin typeface="Cambria Math" panose="02040503050406030204" pitchFamily="18" charset="0"/>
                            <a:cs typeface="Times New Roman" panose="02020603050405020304" pitchFamily="18" charset="0"/>
                          </a:rPr>
                        </m:ctrlPr>
                      </m:sSubPr>
                      <m:e>
                        <m:r>
                          <a:rPr lang="tr-TR" b="0" i="1" smtClean="0">
                            <a:latin typeface="Cambria Math" panose="02040503050406030204" pitchFamily="18" charset="0"/>
                            <a:cs typeface="Times New Roman" panose="02020603050405020304" pitchFamily="18" charset="0"/>
                          </a:rPr>
                          <m:t>𝑠</m:t>
                        </m:r>
                      </m:e>
                      <m:sub>
                        <m:r>
                          <a:rPr lang="tr-TR" b="0" i="1" smtClean="0">
                            <a:latin typeface="Cambria Math" panose="02040503050406030204" pitchFamily="18" charset="0"/>
                            <a:cs typeface="Times New Roman" panose="02020603050405020304" pitchFamily="18" charset="0"/>
                          </a:rPr>
                          <m:t>𝑖</m:t>
                        </m:r>
                      </m:sub>
                    </m:sSub>
                  </m:oMath>
                </a14:m>
                <a:r>
                  <a:rPr lang="tr-TR" dirty="0">
                    <a:latin typeface="Times New Roman" panose="02020603050405020304" pitchFamily="18" charset="0"/>
                    <a:cs typeface="Times New Roman" panose="02020603050405020304" pitchFamily="18" charset="0"/>
                  </a:rPr>
                  <a:t>= </a:t>
                </a:r>
                <a14:m>
                  <m:oMath xmlns:m="http://schemas.openxmlformats.org/officeDocument/2006/math">
                    <m:sSubSup>
                      <m:sSubSupPr>
                        <m:ctrlPr>
                          <a:rPr lang="tr-TR" i="1">
                            <a:latin typeface="Cambria Math" panose="02040503050406030204" pitchFamily="18" charset="0"/>
                            <a:cs typeface="Times New Roman" panose="02020603050405020304" pitchFamily="18" charset="0"/>
                          </a:rPr>
                        </m:ctrlPr>
                      </m:sSubSupPr>
                      <m:e>
                        <m:r>
                          <a:rPr lang="tr-TR" i="1">
                            <a:latin typeface="Cambria Math" panose="02040503050406030204" pitchFamily="18" charset="0"/>
                            <a:cs typeface="Times New Roman" panose="02020603050405020304" pitchFamily="18" charset="0"/>
                          </a:rPr>
                          <m:t>𝑠𝑘</m:t>
                        </m:r>
                      </m:e>
                      <m:sub>
                        <m:r>
                          <a:rPr lang="tr-TR" i="1">
                            <a:latin typeface="Cambria Math" panose="02040503050406030204" pitchFamily="18" charset="0"/>
                            <a:cs typeface="Times New Roman" panose="02020603050405020304" pitchFamily="18" charset="0"/>
                          </a:rPr>
                          <m:t>0</m:t>
                        </m:r>
                      </m:sub>
                      <m:sup>
                        <m:r>
                          <a:rPr lang="tr-TR" b="0" i="1" smtClean="0">
                            <a:latin typeface="Cambria Math" panose="02040503050406030204" pitchFamily="18" charset="0"/>
                            <a:cs typeface="Times New Roman" panose="02020603050405020304" pitchFamily="18" charset="0"/>
                          </a:rPr>
                          <m:t>𝑖</m:t>
                        </m:r>
                      </m:sup>
                    </m:sSubSup>
                  </m:oMath>
                </a14:m>
                <a:endParaRPr lang="tr-TR" dirty="0">
                  <a:latin typeface="Times New Roman" panose="02020603050405020304" pitchFamily="18" charset="0"/>
                  <a:cs typeface="Times New Roman" panose="02020603050405020304" pitchFamily="18" charset="0"/>
                </a:endParaRPr>
              </a:p>
              <a:p>
                <a:pPr lvl="1"/>
                <a:endParaRPr lang="tr-TR" dirty="0">
                  <a:latin typeface="Times New Roman" panose="02020603050405020304" pitchFamily="18" charset="0"/>
                  <a:cs typeface="Times New Roman" panose="02020603050405020304" pitchFamily="18" charset="0"/>
                </a:endParaRPr>
              </a:p>
              <a:p>
                <a:pPr lvl="1"/>
                <a:r>
                  <a:rPr lang="tr-TR" dirty="0">
                    <a:latin typeface="Times New Roman" panose="02020603050405020304" pitchFamily="18" charset="0"/>
                    <a:cs typeface="Times New Roman" panose="02020603050405020304" pitchFamily="18" charset="0"/>
                  </a:rPr>
                  <a:t>if </a:t>
                </a:r>
                <a14:m>
                  <m:oMath xmlns:m="http://schemas.openxmlformats.org/officeDocument/2006/math">
                    <m:sSub>
                      <m:sSubPr>
                        <m:ctrlPr>
                          <a:rPr lang="tr-TR" i="1">
                            <a:latin typeface="Cambria Math" panose="02040503050406030204" pitchFamily="18" charset="0"/>
                            <a:cs typeface="Times New Roman" panose="02020603050405020304" pitchFamily="18" charset="0"/>
                          </a:rPr>
                        </m:ctrlPr>
                      </m:sSubPr>
                      <m:e>
                        <m:r>
                          <a:rPr lang="tr-TR" i="1">
                            <a:latin typeface="Cambria Math" panose="02040503050406030204" pitchFamily="18" charset="0"/>
                            <a:cs typeface="Times New Roman" panose="02020603050405020304" pitchFamily="18" charset="0"/>
                          </a:rPr>
                          <m:t>𝑚</m:t>
                        </m:r>
                      </m:e>
                      <m:sub>
                        <m:r>
                          <a:rPr lang="tr-TR" i="1">
                            <a:latin typeface="Cambria Math" panose="02040503050406030204" pitchFamily="18" charset="0"/>
                            <a:cs typeface="Times New Roman" panose="02020603050405020304" pitchFamily="18" charset="0"/>
                          </a:rPr>
                          <m:t>𝑖</m:t>
                        </m:r>
                      </m:sub>
                    </m:sSub>
                  </m:oMath>
                </a14:m>
                <a:r>
                  <a:rPr lang="tr-TR" dirty="0">
                    <a:latin typeface="Times New Roman" panose="02020603050405020304" pitchFamily="18" charset="0"/>
                    <a:cs typeface="Times New Roman" panose="02020603050405020304" pitchFamily="18" charset="0"/>
                  </a:rPr>
                  <a:t> = 1 </a:t>
                </a:r>
                <a:r>
                  <a:rPr lang="tr-TR" dirty="0" err="1">
                    <a:latin typeface="Times New Roman" panose="02020603050405020304" pitchFamily="18" charset="0"/>
                    <a:cs typeface="Times New Roman" panose="02020603050405020304" pitchFamily="18" charset="0"/>
                  </a:rPr>
                  <a:t>then</a:t>
                </a:r>
                <a:r>
                  <a:rPr lang="tr-TR"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tr-TR" i="1">
                            <a:latin typeface="Cambria Math" panose="02040503050406030204" pitchFamily="18" charset="0"/>
                            <a:cs typeface="Times New Roman" panose="02020603050405020304" pitchFamily="18" charset="0"/>
                          </a:rPr>
                        </m:ctrlPr>
                      </m:sSubPr>
                      <m:e>
                        <m:r>
                          <a:rPr lang="tr-TR" i="1">
                            <a:latin typeface="Cambria Math" panose="02040503050406030204" pitchFamily="18" charset="0"/>
                            <a:cs typeface="Times New Roman" panose="02020603050405020304" pitchFamily="18" charset="0"/>
                          </a:rPr>
                          <m:t>𝑠</m:t>
                        </m:r>
                      </m:e>
                      <m:sub>
                        <m:r>
                          <a:rPr lang="tr-TR" i="1">
                            <a:latin typeface="Cambria Math" panose="02040503050406030204" pitchFamily="18" charset="0"/>
                            <a:cs typeface="Times New Roman" panose="02020603050405020304" pitchFamily="18" charset="0"/>
                          </a:rPr>
                          <m:t>𝑖</m:t>
                        </m:r>
                      </m:sub>
                    </m:sSub>
                  </m:oMath>
                </a14:m>
                <a:r>
                  <a:rPr lang="tr-TR" dirty="0">
                    <a:latin typeface="Times New Roman" panose="02020603050405020304" pitchFamily="18" charset="0"/>
                    <a:cs typeface="Times New Roman" panose="02020603050405020304" pitchFamily="18" charset="0"/>
                  </a:rPr>
                  <a:t>= </a:t>
                </a:r>
                <a14:m>
                  <m:oMath xmlns:m="http://schemas.openxmlformats.org/officeDocument/2006/math">
                    <m:sSubSup>
                      <m:sSubSupPr>
                        <m:ctrlPr>
                          <a:rPr lang="tr-TR" i="1">
                            <a:latin typeface="Cambria Math" panose="02040503050406030204" pitchFamily="18" charset="0"/>
                            <a:cs typeface="Times New Roman" panose="02020603050405020304" pitchFamily="18" charset="0"/>
                          </a:rPr>
                        </m:ctrlPr>
                      </m:sSubSupPr>
                      <m:e>
                        <m:r>
                          <a:rPr lang="tr-TR" i="1">
                            <a:latin typeface="Cambria Math" panose="02040503050406030204" pitchFamily="18" charset="0"/>
                            <a:cs typeface="Times New Roman" panose="02020603050405020304" pitchFamily="18" charset="0"/>
                          </a:rPr>
                          <m:t>𝑠𝑘</m:t>
                        </m:r>
                      </m:e>
                      <m:sub>
                        <m:r>
                          <a:rPr lang="tr-TR" b="0" i="1" smtClean="0">
                            <a:latin typeface="Cambria Math" panose="02040503050406030204" pitchFamily="18" charset="0"/>
                            <a:cs typeface="Times New Roman" panose="02020603050405020304" pitchFamily="18" charset="0"/>
                          </a:rPr>
                          <m:t>1</m:t>
                        </m:r>
                      </m:sub>
                      <m:sup>
                        <m:r>
                          <a:rPr lang="tr-TR" i="1">
                            <a:latin typeface="Cambria Math" panose="02040503050406030204" pitchFamily="18" charset="0"/>
                            <a:cs typeface="Times New Roman" panose="02020603050405020304" pitchFamily="18" charset="0"/>
                          </a:rPr>
                          <m:t>𝑖</m:t>
                        </m:r>
                      </m:sup>
                    </m:sSubSup>
                  </m:oMath>
                </a14:m>
                <a:endParaRPr lang="tr-TR" dirty="0">
                  <a:latin typeface="Times New Roman" panose="02020603050405020304" pitchFamily="18" charset="0"/>
                  <a:cs typeface="Times New Roman" panose="02020603050405020304" pitchFamily="18" charset="0"/>
                </a:endParaRPr>
              </a:p>
              <a:p>
                <a:pPr marL="342900" indent="-342900">
                  <a:buFont typeface="+mj-lt"/>
                  <a:buAutoNum type="arabicPeriod" startAt="4"/>
                </a:pPr>
                <a:endParaRPr lang="en-US" dirty="0">
                  <a:latin typeface="Times New Roman" panose="02020603050405020304" pitchFamily="18" charset="0"/>
                  <a:cs typeface="Times New Roman" panose="02020603050405020304" pitchFamily="18" charset="0"/>
                </a:endParaRPr>
              </a:p>
            </p:txBody>
          </p:sp>
        </mc:Choice>
        <mc:Fallback xmlns="">
          <p:sp>
            <p:nvSpPr>
              <p:cNvPr id="9" name="Metin kutusu 8"/>
              <p:cNvSpPr txBox="1">
                <a:spLocks noRot="1" noChangeAspect="1" noMove="1" noResize="1" noEditPoints="1" noAdjustHandles="1" noChangeArrowheads="1" noChangeShapeType="1" noTextEdit="1"/>
              </p:cNvSpPr>
              <p:nvPr/>
            </p:nvSpPr>
            <p:spPr>
              <a:xfrm>
                <a:off x="787652" y="1613858"/>
                <a:ext cx="7774269" cy="4872231"/>
              </a:xfrm>
              <a:prstGeom prst="rect">
                <a:avLst/>
              </a:prstGeom>
              <a:blipFill>
                <a:blip r:embed="rId4"/>
                <a:stretch>
                  <a:fillRect l="-470" t="-751"/>
                </a:stretch>
              </a:blipFill>
            </p:spPr>
            <p:txBody>
              <a:bodyPr/>
              <a:lstStyle/>
              <a:p>
                <a:r>
                  <a:rPr lang="en-US">
                    <a:noFill/>
                  </a:rPr>
                  <a:t> </a:t>
                </a:r>
              </a:p>
            </p:txBody>
          </p:sp>
        </mc:Fallback>
      </mc:AlternateContent>
    </p:spTree>
    <p:extLst>
      <p:ext uri="{BB962C8B-B14F-4D97-AF65-F5344CB8AC3E}">
        <p14:creationId xmlns:p14="http://schemas.microsoft.com/office/powerpoint/2010/main" val="42316859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 name="Dikdörtgen 4"/>
          <p:cNvSpPr/>
          <p:nvPr/>
        </p:nvSpPr>
        <p:spPr>
          <a:xfrm>
            <a:off x="0" y="6486120"/>
            <a:ext cx="9143280" cy="179640"/>
          </a:xfrm>
          <a:prstGeom prst="rect">
            <a:avLst/>
          </a:prstGeom>
          <a:solidFill>
            <a:srgbClr val="D9D9D9"/>
          </a:solidFill>
          <a:ln>
            <a:solidFill>
              <a:srgbClr val="ECECEC"/>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pPr>
            <a:r>
              <a:rPr lang="tr-TR" sz="1200" b="0" strike="noStrike" spc="-1">
                <a:solidFill>
                  <a:srgbClr val="BE4343"/>
                </a:solidFill>
                <a:latin typeface="Times New Roman"/>
                <a:ea typeface="DejaVu Sans"/>
              </a:rPr>
              <a:t>Halil İbrahim Kaplan</a:t>
            </a:r>
            <a:endParaRPr lang="en-US" sz="1200" b="0" strike="noStrike" spc="-1">
              <a:latin typeface="Arial"/>
            </a:endParaRPr>
          </a:p>
        </p:txBody>
      </p:sp>
      <p:grpSp>
        <p:nvGrpSpPr>
          <p:cNvPr id="181" name="Grup 7"/>
          <p:cNvGrpSpPr/>
          <p:nvPr/>
        </p:nvGrpSpPr>
        <p:grpSpPr>
          <a:xfrm>
            <a:off x="0" y="-26640"/>
            <a:ext cx="9143280" cy="621000"/>
            <a:chOff x="0" y="-26640"/>
            <a:chExt cx="9143280" cy="621000"/>
          </a:xfrm>
        </p:grpSpPr>
        <p:sp>
          <p:nvSpPr>
            <p:cNvPr id="182" name="Dikdörtgen 8"/>
            <p:cNvSpPr/>
            <p:nvPr/>
          </p:nvSpPr>
          <p:spPr>
            <a:xfrm>
              <a:off x="0" y="-1440"/>
              <a:ext cx="9143280" cy="570960"/>
            </a:xfrm>
            <a:prstGeom prst="rect">
              <a:avLst/>
            </a:prstGeom>
            <a:solidFill>
              <a:srgbClr val="D9D9D9"/>
            </a:solidFill>
            <a:ln>
              <a:solidFill>
                <a:srgbClr val="D9D9D9"/>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pPr>
              <a:r>
                <a:rPr lang="tr-TR" sz="2100" b="0" strike="noStrike" spc="-1">
                  <a:solidFill>
                    <a:srgbClr val="C50000"/>
                  </a:solidFill>
                  <a:latin typeface="Times New Roman"/>
                  <a:ea typeface="DejaVu Sans"/>
                </a:rPr>
                <a:t>  </a:t>
              </a:r>
              <a:r>
                <a:rPr lang="en-US" sz="2100" b="0" strike="noStrike" spc="-1">
                  <a:solidFill>
                    <a:srgbClr val="C50000"/>
                  </a:solidFill>
                  <a:latin typeface="Times New Roman"/>
                  <a:ea typeface="DejaVu Sans"/>
                </a:rPr>
                <a:t>Lamport One-Time Sign</a:t>
              </a:r>
              <a:r>
                <a:rPr lang="tr-TR" sz="2100" b="0" strike="noStrike" spc="-1">
                  <a:solidFill>
                    <a:srgbClr val="C50000"/>
                  </a:solidFill>
                  <a:latin typeface="Times New Roman"/>
                  <a:ea typeface="DejaVu Sans"/>
                </a:rPr>
                <a:t>a</a:t>
              </a:r>
              <a:r>
                <a:rPr lang="en-US" sz="2100" b="0" strike="noStrike" spc="-1">
                  <a:solidFill>
                    <a:srgbClr val="C50000"/>
                  </a:solidFill>
                  <a:latin typeface="Times New Roman"/>
                  <a:ea typeface="DejaVu Sans"/>
                </a:rPr>
                <a:t>ture</a:t>
              </a:r>
              <a:endParaRPr lang="en-US" sz="2100" b="0" strike="noStrike" spc="-1">
                <a:latin typeface="Arial"/>
              </a:endParaRPr>
            </a:p>
          </p:txBody>
        </p:sp>
        <p:pic>
          <p:nvPicPr>
            <p:cNvPr id="183" name="Resim 10"/>
            <p:cNvPicPr/>
            <p:nvPr/>
          </p:nvPicPr>
          <p:blipFill>
            <a:blip r:embed="rId3"/>
            <a:stretch/>
          </p:blipFill>
          <p:spPr>
            <a:xfrm>
              <a:off x="8335440" y="-26640"/>
              <a:ext cx="613440" cy="621000"/>
            </a:xfrm>
            <a:prstGeom prst="rect">
              <a:avLst/>
            </a:prstGeom>
            <a:ln w="0">
              <a:noFill/>
            </a:ln>
          </p:spPr>
        </p:pic>
      </p:grpSp>
      <p:pic>
        <p:nvPicPr>
          <p:cNvPr id="184" name="Resim 1"/>
          <p:cNvPicPr/>
          <p:nvPr/>
        </p:nvPicPr>
        <p:blipFill>
          <a:blip r:embed="rId4"/>
          <a:stretch/>
        </p:blipFill>
        <p:spPr>
          <a:xfrm>
            <a:off x="897120" y="1582200"/>
            <a:ext cx="6914520" cy="1256760"/>
          </a:xfrm>
          <a:prstGeom prst="rect">
            <a:avLst/>
          </a:prstGeom>
          <a:ln w="0">
            <a:noFill/>
          </a:ln>
        </p:spPr>
      </p:pic>
      <p:pic>
        <p:nvPicPr>
          <p:cNvPr id="185" name="Resim 6"/>
          <p:cNvPicPr/>
          <p:nvPr/>
        </p:nvPicPr>
        <p:blipFill>
          <a:blip r:embed="rId5"/>
          <a:stretch/>
        </p:blipFill>
        <p:spPr>
          <a:xfrm>
            <a:off x="930600" y="3774960"/>
            <a:ext cx="6847920" cy="1723320"/>
          </a:xfrm>
          <a:prstGeom prst="rect">
            <a:avLst/>
          </a:prstGeom>
          <a:ln w="0">
            <a:noFill/>
          </a:ln>
        </p:spPr>
      </p:pic>
      <p:sp>
        <p:nvSpPr>
          <p:cNvPr id="186" name="Dikdörtgen 9"/>
          <p:cNvSpPr/>
          <p:nvPr/>
        </p:nvSpPr>
        <p:spPr>
          <a:xfrm>
            <a:off x="0" y="6666480"/>
            <a:ext cx="9143280" cy="190800"/>
          </a:xfrm>
          <a:prstGeom prst="rect">
            <a:avLst/>
          </a:prstGeom>
          <a:solidFill>
            <a:srgbClr val="B01000"/>
          </a:solidFill>
          <a:ln>
            <a:solidFill>
              <a:srgbClr val="B01001"/>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pPr>
            <a:r>
              <a:rPr lang="tr-TR" sz="1200" b="0" strike="noStrike" spc="-1">
                <a:solidFill>
                  <a:srgbClr val="FFFFFF"/>
                </a:solidFill>
                <a:latin typeface="Times New Roman"/>
                <a:ea typeface="DejaVu Sans"/>
              </a:rPr>
              <a:t>Hash Based Signatures</a:t>
            </a:r>
            <a:endParaRPr lang="en-US" sz="1200" b="0" strike="noStrike" spc="-1">
              <a:latin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 name="Dikdörtgen 4"/>
          <p:cNvSpPr/>
          <p:nvPr/>
        </p:nvSpPr>
        <p:spPr>
          <a:xfrm>
            <a:off x="0" y="6486120"/>
            <a:ext cx="9143280" cy="179640"/>
          </a:xfrm>
          <a:prstGeom prst="rect">
            <a:avLst/>
          </a:prstGeom>
          <a:solidFill>
            <a:srgbClr val="D9D9D9"/>
          </a:solidFill>
          <a:ln>
            <a:solidFill>
              <a:srgbClr val="ECECEC"/>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pPr>
            <a:r>
              <a:rPr lang="tr-TR" sz="1200" b="0" strike="noStrike" spc="-1">
                <a:solidFill>
                  <a:srgbClr val="BE4343"/>
                </a:solidFill>
                <a:latin typeface="Times New Roman"/>
                <a:ea typeface="DejaVu Sans"/>
              </a:rPr>
              <a:t>Halil İbrahim Kaplan</a:t>
            </a:r>
            <a:endParaRPr lang="en-US" sz="1200" b="0" strike="noStrike" spc="-1">
              <a:latin typeface="Arial"/>
            </a:endParaRPr>
          </a:p>
        </p:txBody>
      </p:sp>
      <p:grpSp>
        <p:nvGrpSpPr>
          <p:cNvPr id="188" name="Grup 7"/>
          <p:cNvGrpSpPr/>
          <p:nvPr/>
        </p:nvGrpSpPr>
        <p:grpSpPr>
          <a:xfrm>
            <a:off x="0" y="-26640"/>
            <a:ext cx="9143280" cy="621000"/>
            <a:chOff x="0" y="-26640"/>
            <a:chExt cx="9143280" cy="621000"/>
          </a:xfrm>
        </p:grpSpPr>
        <p:sp>
          <p:nvSpPr>
            <p:cNvPr id="189" name="Dikdörtgen 8"/>
            <p:cNvSpPr/>
            <p:nvPr/>
          </p:nvSpPr>
          <p:spPr>
            <a:xfrm>
              <a:off x="0" y="-1440"/>
              <a:ext cx="9143280" cy="570960"/>
            </a:xfrm>
            <a:prstGeom prst="rect">
              <a:avLst/>
            </a:prstGeom>
            <a:solidFill>
              <a:srgbClr val="D9D9D9"/>
            </a:solidFill>
            <a:ln>
              <a:solidFill>
                <a:srgbClr val="D9D9D9"/>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pPr>
              <a:r>
                <a:rPr lang="tr-TR" sz="2100" b="0" strike="noStrike" spc="-1">
                  <a:solidFill>
                    <a:srgbClr val="C50000"/>
                  </a:solidFill>
                  <a:latin typeface="Times New Roman"/>
                  <a:ea typeface="DejaVu Sans"/>
                </a:rPr>
                <a:t>  </a:t>
              </a:r>
              <a:r>
                <a:rPr lang="en-US" sz="2100" b="0" strike="noStrike" spc="-1">
                  <a:solidFill>
                    <a:srgbClr val="C50000"/>
                  </a:solidFill>
                  <a:latin typeface="Times New Roman"/>
                  <a:ea typeface="DejaVu Sans"/>
                </a:rPr>
                <a:t>Lamport One-Time Sign</a:t>
              </a:r>
              <a:r>
                <a:rPr lang="tr-TR" sz="2100" b="0" strike="noStrike" spc="-1">
                  <a:solidFill>
                    <a:srgbClr val="C50000"/>
                  </a:solidFill>
                  <a:latin typeface="Times New Roman"/>
                  <a:ea typeface="DejaVu Sans"/>
                </a:rPr>
                <a:t>a</a:t>
              </a:r>
              <a:r>
                <a:rPr lang="en-US" sz="2100" b="0" strike="noStrike" spc="-1">
                  <a:solidFill>
                    <a:srgbClr val="C50000"/>
                  </a:solidFill>
                  <a:latin typeface="Times New Roman"/>
                  <a:ea typeface="DejaVu Sans"/>
                </a:rPr>
                <a:t>ture</a:t>
              </a:r>
              <a:endParaRPr lang="en-US" sz="2100" b="0" strike="noStrike" spc="-1">
                <a:latin typeface="Arial"/>
              </a:endParaRPr>
            </a:p>
          </p:txBody>
        </p:sp>
        <p:pic>
          <p:nvPicPr>
            <p:cNvPr id="190" name="Resim 10"/>
            <p:cNvPicPr/>
            <p:nvPr/>
          </p:nvPicPr>
          <p:blipFill>
            <a:blip r:embed="rId3"/>
            <a:stretch/>
          </p:blipFill>
          <p:spPr>
            <a:xfrm>
              <a:off x="8335440" y="-26640"/>
              <a:ext cx="613440" cy="621000"/>
            </a:xfrm>
            <a:prstGeom prst="rect">
              <a:avLst/>
            </a:prstGeom>
            <a:ln w="0">
              <a:noFill/>
            </a:ln>
          </p:spPr>
        </p:pic>
      </p:grpSp>
      <p:pic>
        <p:nvPicPr>
          <p:cNvPr id="191" name="Resim 2"/>
          <p:cNvPicPr/>
          <p:nvPr/>
        </p:nvPicPr>
        <p:blipFill>
          <a:blip r:embed="rId4"/>
          <a:stretch/>
        </p:blipFill>
        <p:spPr>
          <a:xfrm>
            <a:off x="915120" y="3274920"/>
            <a:ext cx="6914520" cy="2390040"/>
          </a:xfrm>
          <a:prstGeom prst="rect">
            <a:avLst/>
          </a:prstGeom>
          <a:ln w="0">
            <a:noFill/>
          </a:ln>
        </p:spPr>
      </p:pic>
      <p:sp>
        <p:nvSpPr>
          <p:cNvPr id="192" name="Metin kutusu 3"/>
          <p:cNvSpPr/>
          <p:nvPr/>
        </p:nvSpPr>
        <p:spPr>
          <a:xfrm>
            <a:off x="842040" y="1253880"/>
            <a:ext cx="7676640" cy="11869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tr-TR" sz="1800" b="0" strike="noStrike" spc="-1">
                <a:solidFill>
                  <a:srgbClr val="000000"/>
                </a:solidFill>
                <a:latin typeface="Times New Roman"/>
                <a:ea typeface="DejaVu Sans"/>
              </a:rPr>
              <a:t>Each key can only be used to sign one message(OTP).</a:t>
            </a:r>
            <a:endParaRPr lang="en-US" sz="1800" b="0" strike="noStrike" spc="-1">
              <a:latin typeface="Arial"/>
            </a:endParaRPr>
          </a:p>
          <a:p>
            <a:pPr>
              <a:lnSpc>
                <a:spcPct val="100000"/>
              </a:lnSpc>
              <a:buNone/>
            </a:pPr>
            <a:endParaRPr lang="en-US" sz="1800" b="0" strike="noStrike" spc="-1">
              <a:latin typeface="Arial"/>
            </a:endParaRPr>
          </a:p>
          <a:p>
            <a:pPr>
              <a:lnSpc>
                <a:spcPct val="100000"/>
              </a:lnSpc>
              <a:buNone/>
            </a:pPr>
            <a:endParaRPr lang="en-US" sz="1800" b="0" strike="noStrike" spc="-1">
              <a:latin typeface="Arial"/>
            </a:endParaRPr>
          </a:p>
          <a:p>
            <a:pPr>
              <a:lnSpc>
                <a:spcPct val="100000"/>
              </a:lnSpc>
              <a:buNone/>
            </a:pPr>
            <a:r>
              <a:rPr lang="tr-TR" sz="1800" b="0" strike="noStrike" spc="-1">
                <a:solidFill>
                  <a:srgbClr val="000000"/>
                </a:solidFill>
                <a:latin typeface="Times New Roman"/>
                <a:ea typeface="DejaVu Sans"/>
              </a:rPr>
              <a:t>If not, mix and match forgery attack can be done.</a:t>
            </a:r>
            <a:endParaRPr lang="en-US" sz="1800" b="0" strike="noStrike" spc="-1">
              <a:latin typeface="Arial"/>
            </a:endParaRPr>
          </a:p>
        </p:txBody>
      </p:sp>
      <p:sp>
        <p:nvSpPr>
          <p:cNvPr id="193" name="Dikdörtgen 9"/>
          <p:cNvSpPr/>
          <p:nvPr/>
        </p:nvSpPr>
        <p:spPr>
          <a:xfrm>
            <a:off x="0" y="6666480"/>
            <a:ext cx="9143280" cy="190800"/>
          </a:xfrm>
          <a:prstGeom prst="rect">
            <a:avLst/>
          </a:prstGeom>
          <a:solidFill>
            <a:srgbClr val="B01000"/>
          </a:solidFill>
          <a:ln>
            <a:solidFill>
              <a:srgbClr val="B01001"/>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pPr>
            <a:r>
              <a:rPr lang="tr-TR" sz="1200" b="0" strike="noStrike" spc="-1">
                <a:solidFill>
                  <a:srgbClr val="FFFFFF"/>
                </a:solidFill>
                <a:latin typeface="Times New Roman"/>
                <a:ea typeface="DejaVu Sans"/>
              </a:rPr>
              <a:t>Hash Based Signatures</a:t>
            </a:r>
            <a:endParaRPr lang="en-US" sz="1200" b="0" strike="noStrike" spc="-1">
              <a:latin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 name="Dikdörtgen 2"/>
          <p:cNvSpPr/>
          <p:nvPr/>
        </p:nvSpPr>
        <p:spPr>
          <a:xfrm>
            <a:off x="6962040" y="4933440"/>
            <a:ext cx="1824120" cy="696240"/>
          </a:xfrm>
          <a:prstGeom prst="rect">
            <a:avLst/>
          </a:prstGeom>
          <a:solidFill>
            <a:schemeClr val="bg1"/>
          </a:solidFill>
          <a:ln>
            <a:solidFill>
              <a:srgbClr val="FFFFFF"/>
            </a:solidFill>
          </a:ln>
        </p:spPr>
        <p:style>
          <a:lnRef idx="2">
            <a:schemeClr val="accent1">
              <a:shade val="50000"/>
            </a:schemeClr>
          </a:lnRef>
          <a:fillRef idx="1">
            <a:schemeClr val="accent1"/>
          </a:fillRef>
          <a:effectRef idx="0">
            <a:schemeClr val="accent1"/>
          </a:effectRef>
          <a:fontRef idx="minor"/>
        </p:style>
      </p:sp>
      <p:sp>
        <p:nvSpPr>
          <p:cNvPr id="195" name="Metin kutusu 1"/>
          <p:cNvSpPr/>
          <p:nvPr/>
        </p:nvSpPr>
        <p:spPr>
          <a:xfrm>
            <a:off x="1023120" y="2851920"/>
            <a:ext cx="6906960" cy="6991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tr-TR" sz="4000" b="1" strike="noStrike" spc="-1">
                <a:solidFill>
                  <a:srgbClr val="000000"/>
                </a:solidFill>
                <a:latin typeface="Times New Roman"/>
                <a:ea typeface="DejaVu Sans"/>
              </a:rPr>
              <a:t> Merkle’s tree-based signature</a:t>
            </a:r>
            <a:endParaRPr lang="en-US" sz="4000" b="0" strike="noStrike" spc="-1">
              <a:latin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 name="Dikdörtgen 4"/>
          <p:cNvSpPr/>
          <p:nvPr/>
        </p:nvSpPr>
        <p:spPr>
          <a:xfrm>
            <a:off x="0" y="6486120"/>
            <a:ext cx="9143280" cy="179640"/>
          </a:xfrm>
          <a:prstGeom prst="rect">
            <a:avLst/>
          </a:prstGeom>
          <a:solidFill>
            <a:srgbClr val="D9D9D9"/>
          </a:solidFill>
          <a:ln>
            <a:solidFill>
              <a:srgbClr val="ECECEC"/>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pPr>
            <a:r>
              <a:rPr lang="tr-TR" sz="1200" b="0" strike="noStrike" spc="-1">
                <a:solidFill>
                  <a:srgbClr val="BE4343"/>
                </a:solidFill>
                <a:latin typeface="Times New Roman"/>
                <a:ea typeface="DejaVu Sans"/>
              </a:rPr>
              <a:t>Halil İbrahim Kaplan</a:t>
            </a:r>
            <a:endParaRPr lang="en-US" sz="1200" b="0" strike="noStrike" spc="-1">
              <a:latin typeface="Arial"/>
            </a:endParaRPr>
          </a:p>
        </p:txBody>
      </p:sp>
      <p:grpSp>
        <p:nvGrpSpPr>
          <p:cNvPr id="197" name="Grup 7"/>
          <p:cNvGrpSpPr/>
          <p:nvPr/>
        </p:nvGrpSpPr>
        <p:grpSpPr>
          <a:xfrm>
            <a:off x="0" y="-26640"/>
            <a:ext cx="9143280" cy="621000"/>
            <a:chOff x="0" y="-26640"/>
            <a:chExt cx="9143280" cy="621000"/>
          </a:xfrm>
        </p:grpSpPr>
        <p:sp>
          <p:nvSpPr>
            <p:cNvPr id="198" name="Dikdörtgen 8"/>
            <p:cNvSpPr/>
            <p:nvPr/>
          </p:nvSpPr>
          <p:spPr>
            <a:xfrm>
              <a:off x="0" y="-1440"/>
              <a:ext cx="9143280" cy="570960"/>
            </a:xfrm>
            <a:prstGeom prst="rect">
              <a:avLst/>
            </a:prstGeom>
            <a:solidFill>
              <a:srgbClr val="D9D9D9"/>
            </a:solidFill>
            <a:ln>
              <a:solidFill>
                <a:srgbClr val="D9D9D9"/>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pPr>
              <a:r>
                <a:rPr lang="tr-TR" sz="2100" b="0" strike="noStrike" spc="-1">
                  <a:solidFill>
                    <a:srgbClr val="C50000"/>
                  </a:solidFill>
                  <a:latin typeface="Times New Roman"/>
                  <a:ea typeface="DejaVu Sans"/>
                </a:rPr>
                <a:t>  </a:t>
              </a:r>
              <a:r>
                <a:rPr lang="en-US" sz="2100" b="0" strike="noStrike" spc="-1">
                  <a:solidFill>
                    <a:srgbClr val="C50000"/>
                  </a:solidFill>
                  <a:latin typeface="Times New Roman"/>
                  <a:ea typeface="DejaVu Sans"/>
                </a:rPr>
                <a:t>Merkle’s tree-based signature</a:t>
              </a:r>
              <a:endParaRPr lang="en-US" sz="2100" b="0" strike="noStrike" spc="-1">
                <a:latin typeface="Arial"/>
              </a:endParaRPr>
            </a:p>
          </p:txBody>
        </p:sp>
        <p:pic>
          <p:nvPicPr>
            <p:cNvPr id="199" name="Resim 10"/>
            <p:cNvPicPr/>
            <p:nvPr/>
          </p:nvPicPr>
          <p:blipFill>
            <a:blip r:embed="rId3"/>
            <a:stretch/>
          </p:blipFill>
          <p:spPr>
            <a:xfrm>
              <a:off x="8335440" y="-26640"/>
              <a:ext cx="613440" cy="621000"/>
            </a:xfrm>
            <a:prstGeom prst="rect">
              <a:avLst/>
            </a:prstGeom>
            <a:ln w="0">
              <a:noFill/>
            </a:ln>
          </p:spPr>
        </p:pic>
      </p:grpSp>
      <p:sp>
        <p:nvSpPr>
          <p:cNvPr id="200" name="Metin kutusu 3"/>
          <p:cNvSpPr/>
          <p:nvPr/>
        </p:nvSpPr>
        <p:spPr>
          <a:xfrm>
            <a:off x="108720" y="947520"/>
            <a:ext cx="555804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tr-TR" sz="1800" b="0" strike="noStrike" spc="-1">
                <a:solidFill>
                  <a:srgbClr val="000000"/>
                </a:solidFill>
                <a:latin typeface="Times New Roman"/>
                <a:ea typeface="DejaVu Sans"/>
              </a:rPr>
              <a:t>Tranforms one-time signatures to many-time signatures.</a:t>
            </a:r>
            <a:endParaRPr lang="en-US" sz="1800" b="0" strike="noStrike" spc="-1">
              <a:latin typeface="Arial"/>
            </a:endParaRPr>
          </a:p>
        </p:txBody>
      </p:sp>
      <mc:AlternateContent xmlns:mc="http://schemas.openxmlformats.org/markup-compatibility/2006" xmlns:a14="http://schemas.microsoft.com/office/drawing/2010/main">
        <mc:Choice Requires="a14">
          <p:sp>
            <p:nvSpPr>
              <p:cNvPr id="201" name="Dikdörtgen 11"/>
              <p:cNvSpPr/>
              <p:nvPr/>
            </p:nvSpPr>
            <p:spPr>
              <a:xfrm>
                <a:off x="176400" y="1694160"/>
                <a:ext cx="4114080" cy="1198875"/>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endParaRPr lang="en-US" sz="1800" b="0" strike="noStrike" spc="-1" dirty="0">
                  <a:latin typeface="Arial"/>
                </a:endParaRPr>
              </a:p>
              <a:p>
                <a:pPr marL="343080" indent="-343080">
                  <a:lnSpc>
                    <a:spcPct val="100000"/>
                  </a:lnSpc>
                  <a:buClr>
                    <a:srgbClr val="000000"/>
                  </a:buClr>
                  <a:buFont typeface="+mj-lt"/>
                  <a:buAutoNum type="arabicPeriod"/>
                </a:pPr>
                <a:r>
                  <a:rPr lang="tr-TR" sz="1800" b="0" strike="noStrike" spc="-1" dirty="0">
                    <a:solidFill>
                      <a:srgbClr val="000000"/>
                    </a:solidFill>
                    <a:latin typeface="Times New Roman"/>
                    <a:ea typeface="DejaVu Sans"/>
                  </a:rPr>
                  <a:t>G</a:t>
                </a:r>
                <a:r>
                  <a:rPr lang="en-US" sz="1800" b="0" strike="noStrike" spc="-1" dirty="0" err="1">
                    <a:solidFill>
                      <a:srgbClr val="000000"/>
                    </a:solidFill>
                    <a:latin typeface="Times New Roman"/>
                    <a:ea typeface="DejaVu Sans"/>
                  </a:rPr>
                  <a:t>enerate</a:t>
                </a:r>
                <a:r>
                  <a:rPr lang="en-US" sz="1800" b="0" strike="noStrike" spc="-1" dirty="0">
                    <a:solidFill>
                      <a:srgbClr val="000000"/>
                    </a:solidFill>
                    <a:latin typeface="Times New Roman"/>
                    <a:ea typeface="DejaVu Sans"/>
                  </a:rPr>
                  <a:t> N separate </a:t>
                </a:r>
                <a:r>
                  <a:rPr lang="en-US" sz="1800" b="0" strike="noStrike" spc="-1" dirty="0" err="1">
                    <a:solidFill>
                      <a:srgbClr val="000000"/>
                    </a:solidFill>
                    <a:latin typeface="Times New Roman"/>
                    <a:ea typeface="DejaVu Sans"/>
                  </a:rPr>
                  <a:t>Lamport</a:t>
                </a:r>
                <a:r>
                  <a:rPr lang="en-US" sz="1800" b="0" strike="noStrike" spc="-1" dirty="0">
                    <a:solidFill>
                      <a:srgbClr val="000000"/>
                    </a:solidFill>
                    <a:latin typeface="Times New Roman"/>
                    <a:ea typeface="DejaVu Sans"/>
                  </a:rPr>
                  <a:t> keypairs. We can call those (</a:t>
                </a:r>
                <a14:m>
                  <m:oMath xmlns:m="http://schemas.openxmlformats.org/officeDocument/2006/math">
                    <m:sSub>
                      <m:sSubPr>
                        <m:ctrlPr>
                          <a:rPr lang="en-US" sz="1200" b="0" i="1" strike="noStrike" spc="-1" smtClean="0">
                            <a:solidFill>
                              <a:srgbClr val="000000"/>
                            </a:solidFill>
                            <a:latin typeface="Cambria Math" panose="02040503050406030204" pitchFamily="18" charset="0"/>
                          </a:rPr>
                        </m:ctrlPr>
                      </m:sSubPr>
                      <m:e>
                        <m:r>
                          <a:rPr lang="tr-TR" sz="1200" b="0" i="1" strike="noStrike" spc="-1" smtClean="0">
                            <a:solidFill>
                              <a:srgbClr val="000000"/>
                            </a:solidFill>
                            <a:latin typeface="Cambria Math" panose="02040503050406030204" pitchFamily="18" charset="0"/>
                          </a:rPr>
                          <m:t>𝑠𝑘</m:t>
                        </m:r>
                      </m:e>
                      <m:sub>
                        <m:r>
                          <a:rPr lang="tr-TR" sz="1200" b="0" i="1" strike="noStrike" spc="-1" smtClean="0">
                            <a:solidFill>
                              <a:srgbClr val="000000"/>
                            </a:solidFill>
                            <a:latin typeface="Cambria Math" panose="02040503050406030204" pitchFamily="18" charset="0"/>
                          </a:rPr>
                          <m:t>0</m:t>
                        </m:r>
                      </m:sub>
                    </m:sSub>
                  </m:oMath>
                </a14:m>
                <a:r>
                  <a:rPr lang="en-US" sz="1800" b="0" strike="noStrike" spc="-1" dirty="0">
                    <a:solidFill>
                      <a:srgbClr val="000000"/>
                    </a:solidFill>
                    <a:latin typeface="Times New Roman"/>
                    <a:ea typeface="DejaVu Sans"/>
                  </a:rPr>
                  <a:t>), </a:t>
                </a:r>
                <a:r>
                  <a:rPr lang="tr-TR" sz="1800" b="0" strike="noStrike" spc="-1" dirty="0">
                    <a:solidFill>
                      <a:srgbClr val="000000"/>
                    </a:solidFill>
                    <a:latin typeface="Times New Roman"/>
                    <a:ea typeface="DejaVu Sans"/>
                  </a:rPr>
                  <a:t>… </a:t>
                </a:r>
                <a:r>
                  <a:rPr lang="en-US" sz="1800" b="0" strike="noStrike" spc="-1" dirty="0">
                    <a:solidFill>
                      <a:srgbClr val="000000"/>
                    </a:solidFill>
                    <a:latin typeface="Times New Roman"/>
                    <a:ea typeface="DejaVu Sans"/>
                  </a:rPr>
                  <a:t>, (</a:t>
                </a:r>
                <a14:m>
                  <m:oMath xmlns:m="http://schemas.openxmlformats.org/officeDocument/2006/math">
                    <m:sSub>
                      <m:sSubPr>
                        <m:ctrlPr>
                          <a:rPr lang="en-US" sz="1200" i="1" spc="-1">
                            <a:solidFill>
                              <a:srgbClr val="000000"/>
                            </a:solidFill>
                            <a:latin typeface="Cambria Math" panose="02040503050406030204" pitchFamily="18" charset="0"/>
                          </a:rPr>
                        </m:ctrlPr>
                      </m:sSubPr>
                      <m:e>
                        <m:r>
                          <a:rPr lang="tr-TR" sz="1200" i="1" spc="-1">
                            <a:solidFill>
                              <a:srgbClr val="000000"/>
                            </a:solidFill>
                            <a:latin typeface="Cambria Math" panose="02040503050406030204" pitchFamily="18" charset="0"/>
                          </a:rPr>
                          <m:t>𝑠𝑘</m:t>
                        </m:r>
                      </m:e>
                      <m:sub>
                        <m:r>
                          <a:rPr lang="tr-TR" sz="1200" b="0" i="1" spc="-1" smtClean="0">
                            <a:solidFill>
                              <a:srgbClr val="000000"/>
                            </a:solidFill>
                            <a:latin typeface="Cambria Math" panose="02040503050406030204" pitchFamily="18" charset="0"/>
                          </a:rPr>
                          <m:t>𝑁</m:t>
                        </m:r>
                      </m:sub>
                    </m:sSub>
                  </m:oMath>
                </a14:m>
                <a:r>
                  <a:rPr lang="en-US" spc="-1" dirty="0">
                    <a:solidFill>
                      <a:srgbClr val="000000"/>
                    </a:solidFill>
                    <a:latin typeface="Times New Roman"/>
                  </a:rPr>
                  <a:t>)</a:t>
                </a:r>
                <a:r>
                  <a:rPr lang="tr-TR" sz="1800" b="0" strike="noStrike" spc="-1" dirty="0">
                    <a:solidFill>
                      <a:srgbClr val="000000"/>
                    </a:solidFill>
                    <a:latin typeface="Times New Roman"/>
                    <a:ea typeface="DejaVu Sans"/>
                  </a:rPr>
                  <a:t>.</a:t>
                </a:r>
                <a:endParaRPr lang="en-US" sz="1800" b="0" strike="noStrike" spc="-1" dirty="0">
                  <a:latin typeface="Arial"/>
                </a:endParaRPr>
              </a:p>
              <a:p>
                <a:pPr marL="342900" indent="-342900">
                  <a:lnSpc>
                    <a:spcPct val="100000"/>
                  </a:lnSpc>
                  <a:buFont typeface="+mj-lt"/>
                  <a:buAutoNum type="arabicPeriod"/>
                </a:pPr>
                <a:endParaRPr lang="en-US" sz="1800" b="0" strike="noStrike" spc="-1" dirty="0">
                  <a:latin typeface="Arial"/>
                </a:endParaRPr>
              </a:p>
            </p:txBody>
          </p:sp>
        </mc:Choice>
        <mc:Fallback xmlns="">
          <p:sp>
            <p:nvSpPr>
              <p:cNvPr id="201" name="Dikdörtgen 11"/>
              <p:cNvSpPr>
                <a:spLocks noRot="1" noChangeAspect="1" noMove="1" noResize="1" noEditPoints="1" noAdjustHandles="1" noChangeArrowheads="1" noChangeShapeType="1" noTextEdit="1"/>
              </p:cNvSpPr>
              <p:nvPr/>
            </p:nvSpPr>
            <p:spPr>
              <a:xfrm>
                <a:off x="176400" y="1694160"/>
                <a:ext cx="4114080" cy="1198875"/>
              </a:xfrm>
              <a:prstGeom prst="rect">
                <a:avLst/>
              </a:prstGeom>
              <a:blipFill>
                <a:blip r:embed="rId4"/>
                <a:stretch>
                  <a:fillRect l="-1037" r="-2370"/>
                </a:stretch>
              </a:blipFill>
              <a:ln w="0">
                <a:noFill/>
              </a:ln>
            </p:spPr>
            <p:txBody>
              <a:bodyPr/>
              <a:lstStyle/>
              <a:p>
                <a:r>
                  <a:rPr lang="tr-TR">
                    <a:noFill/>
                  </a:rPr>
                  <a:t> </a:t>
                </a:r>
              </a:p>
            </p:txBody>
          </p:sp>
        </mc:Fallback>
      </mc:AlternateContent>
      <p:pic>
        <p:nvPicPr>
          <p:cNvPr id="202" name="Resim 1"/>
          <p:cNvPicPr/>
          <p:nvPr/>
        </p:nvPicPr>
        <p:blipFill>
          <a:blip r:embed="rId5"/>
          <a:stretch/>
        </p:blipFill>
        <p:spPr>
          <a:xfrm>
            <a:off x="4673160" y="1694160"/>
            <a:ext cx="4276080" cy="4075920"/>
          </a:xfrm>
          <a:prstGeom prst="rect">
            <a:avLst/>
          </a:prstGeom>
          <a:ln w="0">
            <a:noFill/>
          </a:ln>
        </p:spPr>
      </p:pic>
      <p:sp>
        <p:nvSpPr>
          <p:cNvPr id="203" name="Dikdörtgen 9"/>
          <p:cNvSpPr/>
          <p:nvPr/>
        </p:nvSpPr>
        <p:spPr>
          <a:xfrm>
            <a:off x="0" y="6666480"/>
            <a:ext cx="9143280" cy="190800"/>
          </a:xfrm>
          <a:prstGeom prst="rect">
            <a:avLst/>
          </a:prstGeom>
          <a:solidFill>
            <a:srgbClr val="B01000"/>
          </a:solidFill>
          <a:ln>
            <a:solidFill>
              <a:srgbClr val="B01001"/>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pPr>
            <a:r>
              <a:rPr lang="tr-TR" sz="1200" b="0" strike="noStrike" spc="-1">
                <a:solidFill>
                  <a:srgbClr val="FFFFFF"/>
                </a:solidFill>
                <a:latin typeface="Times New Roman"/>
                <a:ea typeface="DejaVu Sans"/>
              </a:rPr>
              <a:t>Hash Based Signatures</a:t>
            </a:r>
            <a:endParaRPr lang="en-US" sz="1200" b="0" strike="noStrike" spc="-1">
              <a:latin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 name="Dikdörtgen 4"/>
          <p:cNvSpPr/>
          <p:nvPr/>
        </p:nvSpPr>
        <p:spPr>
          <a:xfrm>
            <a:off x="0" y="6486120"/>
            <a:ext cx="9143280" cy="179640"/>
          </a:xfrm>
          <a:prstGeom prst="rect">
            <a:avLst/>
          </a:prstGeom>
          <a:solidFill>
            <a:srgbClr val="D9D9D9"/>
          </a:solidFill>
          <a:ln>
            <a:solidFill>
              <a:srgbClr val="ECECEC"/>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pPr>
            <a:r>
              <a:rPr lang="tr-TR" sz="1200" b="0" strike="noStrike" spc="-1">
                <a:solidFill>
                  <a:srgbClr val="BE4343"/>
                </a:solidFill>
                <a:latin typeface="Times New Roman"/>
                <a:ea typeface="DejaVu Sans"/>
              </a:rPr>
              <a:t>Halil İbrahim Kaplan</a:t>
            </a:r>
            <a:endParaRPr lang="en-US" sz="1200" b="0" strike="noStrike" spc="-1">
              <a:latin typeface="Arial"/>
            </a:endParaRPr>
          </a:p>
        </p:txBody>
      </p:sp>
      <p:grpSp>
        <p:nvGrpSpPr>
          <p:cNvPr id="197" name="Grup 7"/>
          <p:cNvGrpSpPr/>
          <p:nvPr/>
        </p:nvGrpSpPr>
        <p:grpSpPr>
          <a:xfrm>
            <a:off x="0" y="-26640"/>
            <a:ext cx="9143280" cy="621000"/>
            <a:chOff x="0" y="-26640"/>
            <a:chExt cx="9143280" cy="621000"/>
          </a:xfrm>
        </p:grpSpPr>
        <p:sp>
          <p:nvSpPr>
            <p:cNvPr id="198" name="Dikdörtgen 8"/>
            <p:cNvSpPr/>
            <p:nvPr/>
          </p:nvSpPr>
          <p:spPr>
            <a:xfrm>
              <a:off x="0" y="-1440"/>
              <a:ext cx="9143280" cy="570960"/>
            </a:xfrm>
            <a:prstGeom prst="rect">
              <a:avLst/>
            </a:prstGeom>
            <a:solidFill>
              <a:srgbClr val="D9D9D9"/>
            </a:solidFill>
            <a:ln>
              <a:solidFill>
                <a:srgbClr val="D9D9D9"/>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pPr>
              <a:r>
                <a:rPr lang="tr-TR" sz="2100" b="0" strike="noStrike" spc="-1">
                  <a:solidFill>
                    <a:srgbClr val="C50000"/>
                  </a:solidFill>
                  <a:latin typeface="Times New Roman"/>
                  <a:ea typeface="DejaVu Sans"/>
                </a:rPr>
                <a:t>  </a:t>
              </a:r>
              <a:r>
                <a:rPr lang="en-US" sz="2100" b="0" strike="noStrike" spc="-1">
                  <a:solidFill>
                    <a:srgbClr val="C50000"/>
                  </a:solidFill>
                  <a:latin typeface="Times New Roman"/>
                  <a:ea typeface="DejaVu Sans"/>
                </a:rPr>
                <a:t>Merkle’s tree-based signature</a:t>
              </a:r>
              <a:endParaRPr lang="en-US" sz="2100" b="0" strike="noStrike" spc="-1">
                <a:latin typeface="Arial"/>
              </a:endParaRPr>
            </a:p>
          </p:txBody>
        </p:sp>
        <p:pic>
          <p:nvPicPr>
            <p:cNvPr id="199" name="Resim 10"/>
            <p:cNvPicPr/>
            <p:nvPr/>
          </p:nvPicPr>
          <p:blipFill>
            <a:blip r:embed="rId3"/>
            <a:stretch/>
          </p:blipFill>
          <p:spPr>
            <a:xfrm>
              <a:off x="8335440" y="-26640"/>
              <a:ext cx="613440" cy="621000"/>
            </a:xfrm>
            <a:prstGeom prst="rect">
              <a:avLst/>
            </a:prstGeom>
            <a:ln w="0">
              <a:noFill/>
            </a:ln>
          </p:spPr>
        </p:pic>
      </p:grpSp>
      <p:sp>
        <p:nvSpPr>
          <p:cNvPr id="200" name="Metin kutusu 3"/>
          <p:cNvSpPr/>
          <p:nvPr/>
        </p:nvSpPr>
        <p:spPr>
          <a:xfrm>
            <a:off x="108720" y="947520"/>
            <a:ext cx="555804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tr-TR" sz="1800" b="0" strike="noStrike" spc="-1">
                <a:solidFill>
                  <a:srgbClr val="000000"/>
                </a:solidFill>
                <a:latin typeface="Times New Roman"/>
                <a:ea typeface="DejaVu Sans"/>
              </a:rPr>
              <a:t>Tranforms one-time signatures to many-time signatures.</a:t>
            </a:r>
            <a:endParaRPr lang="en-US" sz="1800" b="0" strike="noStrike" spc="-1">
              <a:latin typeface="Arial"/>
            </a:endParaRPr>
          </a:p>
        </p:txBody>
      </p:sp>
      <mc:AlternateContent xmlns:mc="http://schemas.openxmlformats.org/markup-compatibility/2006" xmlns:a14="http://schemas.microsoft.com/office/drawing/2010/main">
        <mc:Choice Requires="a14">
          <p:sp>
            <p:nvSpPr>
              <p:cNvPr id="201" name="Dikdörtgen 11"/>
              <p:cNvSpPr/>
              <p:nvPr/>
            </p:nvSpPr>
            <p:spPr>
              <a:xfrm>
                <a:off x="176400" y="1694160"/>
                <a:ext cx="4114080" cy="2860868"/>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endParaRPr lang="en-US" sz="1800" b="0" strike="noStrike" spc="-1" dirty="0">
                  <a:latin typeface="Arial"/>
                </a:endParaRPr>
              </a:p>
              <a:p>
                <a:pPr marL="343080" indent="-343080">
                  <a:lnSpc>
                    <a:spcPct val="100000"/>
                  </a:lnSpc>
                  <a:buClr>
                    <a:srgbClr val="000000"/>
                  </a:buClr>
                  <a:buFont typeface="+mj-lt"/>
                  <a:buAutoNum type="arabicPeriod"/>
                </a:pPr>
                <a:r>
                  <a:rPr lang="tr-TR" sz="1800" b="0" strike="noStrike" spc="-1" dirty="0">
                    <a:solidFill>
                      <a:srgbClr val="000000"/>
                    </a:solidFill>
                    <a:latin typeface="Times New Roman"/>
                    <a:ea typeface="DejaVu Sans"/>
                  </a:rPr>
                  <a:t>G</a:t>
                </a:r>
                <a:r>
                  <a:rPr lang="en-US" sz="1800" b="0" strike="noStrike" spc="-1" dirty="0" err="1">
                    <a:solidFill>
                      <a:srgbClr val="000000"/>
                    </a:solidFill>
                    <a:latin typeface="Times New Roman"/>
                    <a:ea typeface="DejaVu Sans"/>
                  </a:rPr>
                  <a:t>enerate</a:t>
                </a:r>
                <a:r>
                  <a:rPr lang="en-US" sz="1800" b="0" strike="noStrike" spc="-1" dirty="0">
                    <a:solidFill>
                      <a:srgbClr val="000000"/>
                    </a:solidFill>
                    <a:latin typeface="Times New Roman"/>
                    <a:ea typeface="DejaVu Sans"/>
                  </a:rPr>
                  <a:t> N separate </a:t>
                </a:r>
                <a:r>
                  <a:rPr lang="en-US" sz="1800" b="0" strike="noStrike" spc="-1" dirty="0" err="1">
                    <a:solidFill>
                      <a:srgbClr val="000000"/>
                    </a:solidFill>
                    <a:latin typeface="Times New Roman"/>
                    <a:ea typeface="DejaVu Sans"/>
                  </a:rPr>
                  <a:t>Lamport</a:t>
                </a:r>
                <a:r>
                  <a:rPr lang="en-US" sz="1800" b="0" strike="noStrike" spc="-1" dirty="0">
                    <a:solidFill>
                      <a:srgbClr val="000000"/>
                    </a:solidFill>
                    <a:latin typeface="Times New Roman"/>
                    <a:ea typeface="DejaVu Sans"/>
                  </a:rPr>
                  <a:t> keypairs. We can call those (</a:t>
                </a:r>
                <a14:m>
                  <m:oMath xmlns:m="http://schemas.openxmlformats.org/officeDocument/2006/math">
                    <m:sSub>
                      <m:sSubPr>
                        <m:ctrlPr>
                          <a:rPr lang="en-US" sz="1200" b="0" i="1" strike="noStrike" spc="-1" smtClean="0">
                            <a:solidFill>
                              <a:srgbClr val="000000"/>
                            </a:solidFill>
                            <a:latin typeface="Cambria Math" panose="02040503050406030204" pitchFamily="18" charset="0"/>
                          </a:rPr>
                        </m:ctrlPr>
                      </m:sSubPr>
                      <m:e>
                        <m:r>
                          <a:rPr lang="tr-TR" sz="1200" b="0" i="1" strike="noStrike" spc="-1" smtClean="0">
                            <a:solidFill>
                              <a:srgbClr val="000000"/>
                            </a:solidFill>
                            <a:latin typeface="Cambria Math" panose="02040503050406030204" pitchFamily="18" charset="0"/>
                          </a:rPr>
                          <m:t>𝑠𝑘</m:t>
                        </m:r>
                      </m:e>
                      <m:sub>
                        <m:r>
                          <a:rPr lang="tr-TR" sz="1200" b="0" i="1" strike="noStrike" spc="-1" smtClean="0">
                            <a:solidFill>
                              <a:srgbClr val="000000"/>
                            </a:solidFill>
                            <a:latin typeface="Cambria Math" panose="02040503050406030204" pitchFamily="18" charset="0"/>
                          </a:rPr>
                          <m:t>0</m:t>
                        </m:r>
                      </m:sub>
                    </m:sSub>
                  </m:oMath>
                </a14:m>
                <a:r>
                  <a:rPr lang="en-US" sz="1800" b="0" strike="noStrike" spc="-1" dirty="0">
                    <a:solidFill>
                      <a:srgbClr val="000000"/>
                    </a:solidFill>
                    <a:latin typeface="Times New Roman"/>
                    <a:ea typeface="DejaVu Sans"/>
                  </a:rPr>
                  <a:t>), </a:t>
                </a:r>
                <a:r>
                  <a:rPr lang="tr-TR" sz="1800" b="0" strike="noStrike" spc="-1" dirty="0">
                    <a:solidFill>
                      <a:srgbClr val="000000"/>
                    </a:solidFill>
                    <a:latin typeface="Times New Roman"/>
                    <a:ea typeface="DejaVu Sans"/>
                  </a:rPr>
                  <a:t>… </a:t>
                </a:r>
                <a:r>
                  <a:rPr lang="en-US" sz="1800" b="0" strike="noStrike" spc="-1" dirty="0">
                    <a:solidFill>
                      <a:srgbClr val="000000"/>
                    </a:solidFill>
                    <a:latin typeface="Times New Roman"/>
                    <a:ea typeface="DejaVu Sans"/>
                  </a:rPr>
                  <a:t>, (</a:t>
                </a:r>
                <a14:m>
                  <m:oMath xmlns:m="http://schemas.openxmlformats.org/officeDocument/2006/math">
                    <m:sSub>
                      <m:sSubPr>
                        <m:ctrlPr>
                          <a:rPr lang="en-US" sz="1200" i="1" spc="-1">
                            <a:solidFill>
                              <a:srgbClr val="000000"/>
                            </a:solidFill>
                            <a:latin typeface="Cambria Math" panose="02040503050406030204" pitchFamily="18" charset="0"/>
                          </a:rPr>
                        </m:ctrlPr>
                      </m:sSubPr>
                      <m:e>
                        <m:r>
                          <a:rPr lang="tr-TR" sz="1200" i="1" spc="-1">
                            <a:solidFill>
                              <a:srgbClr val="000000"/>
                            </a:solidFill>
                            <a:latin typeface="Cambria Math" panose="02040503050406030204" pitchFamily="18" charset="0"/>
                          </a:rPr>
                          <m:t>𝑠𝑘</m:t>
                        </m:r>
                      </m:e>
                      <m:sub>
                        <m:r>
                          <a:rPr lang="tr-TR" sz="1200" b="0" i="1" spc="-1" smtClean="0">
                            <a:solidFill>
                              <a:srgbClr val="000000"/>
                            </a:solidFill>
                            <a:latin typeface="Cambria Math" panose="02040503050406030204" pitchFamily="18" charset="0"/>
                          </a:rPr>
                          <m:t>𝑁</m:t>
                        </m:r>
                      </m:sub>
                    </m:sSub>
                  </m:oMath>
                </a14:m>
                <a:r>
                  <a:rPr lang="en-US" spc="-1" dirty="0">
                    <a:solidFill>
                      <a:srgbClr val="000000"/>
                    </a:solidFill>
                    <a:latin typeface="Times New Roman"/>
                  </a:rPr>
                  <a:t>)</a:t>
                </a:r>
                <a:r>
                  <a:rPr lang="tr-TR" sz="1800" b="0" strike="noStrike" spc="-1" dirty="0">
                    <a:solidFill>
                      <a:srgbClr val="000000"/>
                    </a:solidFill>
                    <a:latin typeface="Times New Roman"/>
                    <a:ea typeface="DejaVu Sans"/>
                  </a:rPr>
                  <a:t>.</a:t>
                </a:r>
                <a:endParaRPr lang="en-US" sz="1800" b="0" strike="noStrike" spc="-1" dirty="0">
                  <a:latin typeface="Arial"/>
                </a:endParaRPr>
              </a:p>
              <a:p>
                <a:pPr marL="342900" indent="-342900">
                  <a:lnSpc>
                    <a:spcPct val="100000"/>
                  </a:lnSpc>
                  <a:buFont typeface="+mj-lt"/>
                  <a:buAutoNum type="arabicPeriod"/>
                </a:pPr>
                <a:endParaRPr lang="en-US" sz="1800" b="0" strike="noStrike" spc="-1" dirty="0">
                  <a:latin typeface="Arial"/>
                </a:endParaRPr>
              </a:p>
              <a:p>
                <a:pPr marL="343080" indent="-343080">
                  <a:lnSpc>
                    <a:spcPct val="100000"/>
                  </a:lnSpc>
                  <a:buClr>
                    <a:srgbClr val="000000"/>
                  </a:buClr>
                  <a:buFont typeface="+mj-lt"/>
                  <a:buAutoNum type="arabicPeriod"/>
                </a:pPr>
                <a:r>
                  <a:rPr lang="tr-TR" sz="1800" b="0" strike="noStrike" spc="-1" dirty="0">
                    <a:solidFill>
                      <a:srgbClr val="000000"/>
                    </a:solidFill>
                    <a:latin typeface="Times New Roman"/>
                    <a:ea typeface="DejaVu Sans"/>
                  </a:rPr>
                  <a:t>P</a:t>
                </a:r>
                <a:r>
                  <a:rPr lang="en-US" sz="1800" b="0" strike="noStrike" spc="-1" dirty="0">
                    <a:solidFill>
                      <a:srgbClr val="000000"/>
                    </a:solidFill>
                    <a:latin typeface="Times New Roman"/>
                    <a:ea typeface="DejaVu Sans"/>
                  </a:rPr>
                  <a:t>lace each public key at one leaf of a Merkle hash tree (see below), and compute the root of the tree. This root will become the “master” public key of the new Merkle signature scheme.</a:t>
                </a:r>
                <a:endParaRPr lang="en-US" sz="1800" b="0" strike="noStrike" spc="-1" dirty="0">
                  <a:latin typeface="Arial"/>
                </a:endParaRPr>
              </a:p>
              <a:p>
                <a:pPr marL="342900" indent="-342900">
                  <a:lnSpc>
                    <a:spcPct val="100000"/>
                  </a:lnSpc>
                  <a:buFont typeface="+mj-lt"/>
                  <a:buAutoNum type="arabicPeriod"/>
                </a:pPr>
                <a:endParaRPr lang="en-US" sz="1800" b="0" strike="noStrike" spc="-1" dirty="0">
                  <a:latin typeface="Arial"/>
                </a:endParaRPr>
              </a:p>
            </p:txBody>
          </p:sp>
        </mc:Choice>
        <mc:Fallback xmlns="">
          <p:sp>
            <p:nvSpPr>
              <p:cNvPr id="201" name="Dikdörtgen 11"/>
              <p:cNvSpPr>
                <a:spLocks noRot="1" noChangeAspect="1" noMove="1" noResize="1" noEditPoints="1" noAdjustHandles="1" noChangeArrowheads="1" noChangeShapeType="1" noTextEdit="1"/>
              </p:cNvSpPr>
              <p:nvPr/>
            </p:nvSpPr>
            <p:spPr>
              <a:xfrm>
                <a:off x="176400" y="1694160"/>
                <a:ext cx="4114080" cy="2860868"/>
              </a:xfrm>
              <a:prstGeom prst="rect">
                <a:avLst/>
              </a:prstGeom>
              <a:blipFill>
                <a:blip r:embed="rId4"/>
                <a:stretch>
                  <a:fillRect l="-1037" r="-2519"/>
                </a:stretch>
              </a:blipFill>
              <a:ln w="0">
                <a:noFill/>
              </a:ln>
            </p:spPr>
            <p:txBody>
              <a:bodyPr/>
              <a:lstStyle/>
              <a:p>
                <a:r>
                  <a:rPr lang="tr-TR">
                    <a:noFill/>
                  </a:rPr>
                  <a:t> </a:t>
                </a:r>
              </a:p>
            </p:txBody>
          </p:sp>
        </mc:Fallback>
      </mc:AlternateContent>
      <p:pic>
        <p:nvPicPr>
          <p:cNvPr id="202" name="Resim 1"/>
          <p:cNvPicPr/>
          <p:nvPr/>
        </p:nvPicPr>
        <p:blipFill>
          <a:blip r:embed="rId5"/>
          <a:stretch/>
        </p:blipFill>
        <p:spPr>
          <a:xfrm>
            <a:off x="4673160" y="1694160"/>
            <a:ext cx="4276080" cy="4075920"/>
          </a:xfrm>
          <a:prstGeom prst="rect">
            <a:avLst/>
          </a:prstGeom>
          <a:ln w="0">
            <a:noFill/>
          </a:ln>
        </p:spPr>
      </p:pic>
      <p:sp>
        <p:nvSpPr>
          <p:cNvPr id="203" name="Dikdörtgen 9"/>
          <p:cNvSpPr/>
          <p:nvPr/>
        </p:nvSpPr>
        <p:spPr>
          <a:xfrm>
            <a:off x="0" y="6666480"/>
            <a:ext cx="9143280" cy="190800"/>
          </a:xfrm>
          <a:prstGeom prst="rect">
            <a:avLst/>
          </a:prstGeom>
          <a:solidFill>
            <a:srgbClr val="B01000"/>
          </a:solidFill>
          <a:ln>
            <a:solidFill>
              <a:srgbClr val="B01001"/>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pPr>
            <a:r>
              <a:rPr lang="tr-TR" sz="1200" b="0" strike="noStrike" spc="-1">
                <a:solidFill>
                  <a:srgbClr val="FFFFFF"/>
                </a:solidFill>
                <a:latin typeface="Times New Roman"/>
                <a:ea typeface="DejaVu Sans"/>
              </a:rPr>
              <a:t>Hash Based Signatures</a:t>
            </a:r>
            <a:endParaRPr lang="en-US" sz="1200" b="0" strike="noStrike" spc="-1">
              <a:latin typeface="Arial"/>
            </a:endParaRPr>
          </a:p>
        </p:txBody>
      </p:sp>
    </p:spTree>
    <p:extLst>
      <p:ext uri="{BB962C8B-B14F-4D97-AF65-F5344CB8AC3E}">
        <p14:creationId xmlns:p14="http://schemas.microsoft.com/office/powerpoint/2010/main" val="11194096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 name="Dikdörtgen 4"/>
          <p:cNvSpPr/>
          <p:nvPr/>
        </p:nvSpPr>
        <p:spPr>
          <a:xfrm>
            <a:off x="0" y="6486120"/>
            <a:ext cx="9143280" cy="179640"/>
          </a:xfrm>
          <a:prstGeom prst="rect">
            <a:avLst/>
          </a:prstGeom>
          <a:solidFill>
            <a:srgbClr val="D9D9D9"/>
          </a:solidFill>
          <a:ln>
            <a:solidFill>
              <a:srgbClr val="ECECEC"/>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pPr>
            <a:r>
              <a:rPr lang="tr-TR" sz="1200" b="0" strike="noStrike" spc="-1">
                <a:solidFill>
                  <a:srgbClr val="BE4343"/>
                </a:solidFill>
                <a:latin typeface="Times New Roman"/>
                <a:ea typeface="DejaVu Sans"/>
              </a:rPr>
              <a:t>Halil İbrahim Kaplan</a:t>
            </a:r>
            <a:endParaRPr lang="en-US" sz="1200" b="0" strike="noStrike" spc="-1">
              <a:latin typeface="Arial"/>
            </a:endParaRPr>
          </a:p>
        </p:txBody>
      </p:sp>
      <p:grpSp>
        <p:nvGrpSpPr>
          <p:cNvPr id="197" name="Grup 7"/>
          <p:cNvGrpSpPr/>
          <p:nvPr/>
        </p:nvGrpSpPr>
        <p:grpSpPr>
          <a:xfrm>
            <a:off x="0" y="-26640"/>
            <a:ext cx="9143280" cy="621000"/>
            <a:chOff x="0" y="-26640"/>
            <a:chExt cx="9143280" cy="621000"/>
          </a:xfrm>
        </p:grpSpPr>
        <p:sp>
          <p:nvSpPr>
            <p:cNvPr id="198" name="Dikdörtgen 8"/>
            <p:cNvSpPr/>
            <p:nvPr/>
          </p:nvSpPr>
          <p:spPr>
            <a:xfrm>
              <a:off x="0" y="-1440"/>
              <a:ext cx="9143280" cy="570960"/>
            </a:xfrm>
            <a:prstGeom prst="rect">
              <a:avLst/>
            </a:prstGeom>
            <a:solidFill>
              <a:srgbClr val="D9D9D9"/>
            </a:solidFill>
            <a:ln>
              <a:solidFill>
                <a:srgbClr val="D9D9D9"/>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pPr>
              <a:r>
                <a:rPr lang="tr-TR" sz="2100" b="0" strike="noStrike" spc="-1">
                  <a:solidFill>
                    <a:srgbClr val="C50000"/>
                  </a:solidFill>
                  <a:latin typeface="Times New Roman"/>
                  <a:ea typeface="DejaVu Sans"/>
                </a:rPr>
                <a:t>  </a:t>
              </a:r>
              <a:r>
                <a:rPr lang="en-US" sz="2100" b="0" strike="noStrike" spc="-1">
                  <a:solidFill>
                    <a:srgbClr val="C50000"/>
                  </a:solidFill>
                  <a:latin typeface="Times New Roman"/>
                  <a:ea typeface="DejaVu Sans"/>
                </a:rPr>
                <a:t>Merkle’s tree-based signature</a:t>
              </a:r>
              <a:endParaRPr lang="en-US" sz="2100" b="0" strike="noStrike" spc="-1">
                <a:latin typeface="Arial"/>
              </a:endParaRPr>
            </a:p>
          </p:txBody>
        </p:sp>
        <p:pic>
          <p:nvPicPr>
            <p:cNvPr id="199" name="Resim 10"/>
            <p:cNvPicPr/>
            <p:nvPr/>
          </p:nvPicPr>
          <p:blipFill>
            <a:blip r:embed="rId3"/>
            <a:stretch/>
          </p:blipFill>
          <p:spPr>
            <a:xfrm>
              <a:off x="8335440" y="-26640"/>
              <a:ext cx="613440" cy="621000"/>
            </a:xfrm>
            <a:prstGeom prst="rect">
              <a:avLst/>
            </a:prstGeom>
            <a:ln w="0">
              <a:noFill/>
            </a:ln>
          </p:spPr>
        </p:pic>
      </p:grpSp>
      <p:sp>
        <p:nvSpPr>
          <p:cNvPr id="200" name="Metin kutusu 3"/>
          <p:cNvSpPr/>
          <p:nvPr/>
        </p:nvSpPr>
        <p:spPr>
          <a:xfrm>
            <a:off x="108720" y="947520"/>
            <a:ext cx="555804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tr-TR" sz="1800" b="0" strike="noStrike" spc="-1">
                <a:solidFill>
                  <a:srgbClr val="000000"/>
                </a:solidFill>
                <a:latin typeface="Times New Roman"/>
                <a:ea typeface="DejaVu Sans"/>
              </a:rPr>
              <a:t>Tranforms one-time signatures to many-time signatures.</a:t>
            </a:r>
            <a:endParaRPr lang="en-US" sz="1800" b="0" strike="noStrike" spc="-1">
              <a:latin typeface="Arial"/>
            </a:endParaRPr>
          </a:p>
        </p:txBody>
      </p:sp>
      <mc:AlternateContent xmlns:mc="http://schemas.openxmlformats.org/markup-compatibility/2006" xmlns:a14="http://schemas.microsoft.com/office/drawing/2010/main">
        <mc:Choice Requires="a14">
          <p:sp>
            <p:nvSpPr>
              <p:cNvPr id="201" name="Dikdörtgen 11"/>
              <p:cNvSpPr/>
              <p:nvPr/>
            </p:nvSpPr>
            <p:spPr>
              <a:xfrm>
                <a:off x="176400" y="1694160"/>
                <a:ext cx="4114080" cy="3691865"/>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endParaRPr lang="en-US" sz="1800" b="0" strike="noStrike" spc="-1" dirty="0">
                  <a:latin typeface="Arial"/>
                </a:endParaRPr>
              </a:p>
              <a:p>
                <a:pPr marL="343080" indent="-343080">
                  <a:lnSpc>
                    <a:spcPct val="100000"/>
                  </a:lnSpc>
                  <a:buClr>
                    <a:srgbClr val="000000"/>
                  </a:buClr>
                  <a:buFont typeface="+mj-lt"/>
                  <a:buAutoNum type="arabicPeriod"/>
                </a:pPr>
                <a:r>
                  <a:rPr lang="tr-TR" sz="1800" b="0" strike="noStrike" spc="-1" dirty="0">
                    <a:solidFill>
                      <a:srgbClr val="000000"/>
                    </a:solidFill>
                    <a:latin typeface="Times New Roman"/>
                    <a:ea typeface="DejaVu Sans"/>
                  </a:rPr>
                  <a:t>G</a:t>
                </a:r>
                <a:r>
                  <a:rPr lang="en-US" sz="1800" b="0" strike="noStrike" spc="-1" dirty="0" err="1">
                    <a:solidFill>
                      <a:srgbClr val="000000"/>
                    </a:solidFill>
                    <a:latin typeface="Times New Roman"/>
                    <a:ea typeface="DejaVu Sans"/>
                  </a:rPr>
                  <a:t>enerate</a:t>
                </a:r>
                <a:r>
                  <a:rPr lang="en-US" sz="1800" b="0" strike="noStrike" spc="-1" dirty="0">
                    <a:solidFill>
                      <a:srgbClr val="000000"/>
                    </a:solidFill>
                    <a:latin typeface="Times New Roman"/>
                    <a:ea typeface="DejaVu Sans"/>
                  </a:rPr>
                  <a:t> N separate </a:t>
                </a:r>
                <a:r>
                  <a:rPr lang="en-US" sz="1800" b="0" strike="noStrike" spc="-1" dirty="0" err="1">
                    <a:solidFill>
                      <a:srgbClr val="000000"/>
                    </a:solidFill>
                    <a:latin typeface="Times New Roman"/>
                    <a:ea typeface="DejaVu Sans"/>
                  </a:rPr>
                  <a:t>Lamport</a:t>
                </a:r>
                <a:r>
                  <a:rPr lang="en-US" sz="1800" b="0" strike="noStrike" spc="-1" dirty="0">
                    <a:solidFill>
                      <a:srgbClr val="000000"/>
                    </a:solidFill>
                    <a:latin typeface="Times New Roman"/>
                    <a:ea typeface="DejaVu Sans"/>
                  </a:rPr>
                  <a:t> keypairs. We can call those (</a:t>
                </a:r>
                <a14:m>
                  <m:oMath xmlns:m="http://schemas.openxmlformats.org/officeDocument/2006/math">
                    <m:sSub>
                      <m:sSubPr>
                        <m:ctrlPr>
                          <a:rPr lang="en-US" sz="1200" b="0" i="1" strike="noStrike" spc="-1" smtClean="0">
                            <a:solidFill>
                              <a:srgbClr val="000000"/>
                            </a:solidFill>
                            <a:latin typeface="Cambria Math" panose="02040503050406030204" pitchFamily="18" charset="0"/>
                          </a:rPr>
                        </m:ctrlPr>
                      </m:sSubPr>
                      <m:e>
                        <m:r>
                          <a:rPr lang="tr-TR" sz="1200" b="0" i="1" strike="noStrike" spc="-1" smtClean="0">
                            <a:solidFill>
                              <a:srgbClr val="000000"/>
                            </a:solidFill>
                            <a:latin typeface="Cambria Math" panose="02040503050406030204" pitchFamily="18" charset="0"/>
                          </a:rPr>
                          <m:t>𝑠𝑘</m:t>
                        </m:r>
                      </m:e>
                      <m:sub>
                        <m:r>
                          <a:rPr lang="tr-TR" sz="1200" b="0" i="1" strike="noStrike" spc="-1" smtClean="0">
                            <a:solidFill>
                              <a:srgbClr val="000000"/>
                            </a:solidFill>
                            <a:latin typeface="Cambria Math" panose="02040503050406030204" pitchFamily="18" charset="0"/>
                          </a:rPr>
                          <m:t>0</m:t>
                        </m:r>
                      </m:sub>
                    </m:sSub>
                  </m:oMath>
                </a14:m>
                <a:r>
                  <a:rPr lang="en-US" sz="1800" b="0" strike="noStrike" spc="-1" dirty="0">
                    <a:solidFill>
                      <a:srgbClr val="000000"/>
                    </a:solidFill>
                    <a:latin typeface="Times New Roman"/>
                    <a:ea typeface="DejaVu Sans"/>
                  </a:rPr>
                  <a:t>), </a:t>
                </a:r>
                <a:r>
                  <a:rPr lang="tr-TR" sz="1800" b="0" strike="noStrike" spc="-1" dirty="0">
                    <a:solidFill>
                      <a:srgbClr val="000000"/>
                    </a:solidFill>
                    <a:latin typeface="Times New Roman"/>
                    <a:ea typeface="DejaVu Sans"/>
                  </a:rPr>
                  <a:t>… </a:t>
                </a:r>
                <a:r>
                  <a:rPr lang="en-US" sz="1800" b="0" strike="noStrike" spc="-1" dirty="0">
                    <a:solidFill>
                      <a:srgbClr val="000000"/>
                    </a:solidFill>
                    <a:latin typeface="Times New Roman"/>
                    <a:ea typeface="DejaVu Sans"/>
                  </a:rPr>
                  <a:t>, (</a:t>
                </a:r>
                <a14:m>
                  <m:oMath xmlns:m="http://schemas.openxmlformats.org/officeDocument/2006/math">
                    <m:sSub>
                      <m:sSubPr>
                        <m:ctrlPr>
                          <a:rPr lang="en-US" sz="1200" i="1" spc="-1">
                            <a:solidFill>
                              <a:srgbClr val="000000"/>
                            </a:solidFill>
                            <a:latin typeface="Cambria Math" panose="02040503050406030204" pitchFamily="18" charset="0"/>
                          </a:rPr>
                        </m:ctrlPr>
                      </m:sSubPr>
                      <m:e>
                        <m:r>
                          <a:rPr lang="tr-TR" sz="1200" i="1" spc="-1">
                            <a:solidFill>
                              <a:srgbClr val="000000"/>
                            </a:solidFill>
                            <a:latin typeface="Cambria Math" panose="02040503050406030204" pitchFamily="18" charset="0"/>
                          </a:rPr>
                          <m:t>𝑠𝑘</m:t>
                        </m:r>
                      </m:e>
                      <m:sub>
                        <m:r>
                          <a:rPr lang="tr-TR" sz="1200" b="0" i="1" spc="-1" smtClean="0">
                            <a:solidFill>
                              <a:srgbClr val="000000"/>
                            </a:solidFill>
                            <a:latin typeface="Cambria Math" panose="02040503050406030204" pitchFamily="18" charset="0"/>
                          </a:rPr>
                          <m:t>𝑁</m:t>
                        </m:r>
                      </m:sub>
                    </m:sSub>
                  </m:oMath>
                </a14:m>
                <a:r>
                  <a:rPr lang="en-US" spc="-1" dirty="0">
                    <a:solidFill>
                      <a:srgbClr val="000000"/>
                    </a:solidFill>
                    <a:latin typeface="Times New Roman"/>
                  </a:rPr>
                  <a:t>)</a:t>
                </a:r>
                <a:r>
                  <a:rPr lang="tr-TR" sz="1800" b="0" strike="noStrike" spc="-1" dirty="0">
                    <a:solidFill>
                      <a:srgbClr val="000000"/>
                    </a:solidFill>
                    <a:latin typeface="Times New Roman"/>
                    <a:ea typeface="DejaVu Sans"/>
                  </a:rPr>
                  <a:t>.</a:t>
                </a:r>
                <a:endParaRPr lang="en-US" sz="1800" b="0" strike="noStrike" spc="-1" dirty="0">
                  <a:latin typeface="Arial"/>
                </a:endParaRPr>
              </a:p>
              <a:p>
                <a:pPr marL="342900" indent="-342900">
                  <a:lnSpc>
                    <a:spcPct val="100000"/>
                  </a:lnSpc>
                  <a:buFont typeface="+mj-lt"/>
                  <a:buAutoNum type="arabicPeriod"/>
                </a:pPr>
                <a:endParaRPr lang="en-US" sz="1800" b="0" strike="noStrike" spc="-1" dirty="0">
                  <a:latin typeface="Arial"/>
                </a:endParaRPr>
              </a:p>
              <a:p>
                <a:pPr marL="343080" indent="-343080">
                  <a:lnSpc>
                    <a:spcPct val="100000"/>
                  </a:lnSpc>
                  <a:buClr>
                    <a:srgbClr val="000000"/>
                  </a:buClr>
                  <a:buFont typeface="+mj-lt"/>
                  <a:buAutoNum type="arabicPeriod"/>
                </a:pPr>
                <a:r>
                  <a:rPr lang="tr-TR" sz="1800" b="0" strike="noStrike" spc="-1" dirty="0">
                    <a:solidFill>
                      <a:srgbClr val="000000"/>
                    </a:solidFill>
                    <a:latin typeface="Times New Roman"/>
                    <a:ea typeface="DejaVu Sans"/>
                  </a:rPr>
                  <a:t>P</a:t>
                </a:r>
                <a:r>
                  <a:rPr lang="en-US" sz="1800" b="0" strike="noStrike" spc="-1" dirty="0">
                    <a:solidFill>
                      <a:srgbClr val="000000"/>
                    </a:solidFill>
                    <a:latin typeface="Times New Roman"/>
                    <a:ea typeface="DejaVu Sans"/>
                  </a:rPr>
                  <a:t>lace each public key at one leaf of a Merkle hash tree (see below), and compute the root of the tree. This root will become the “master” public key of the new Merkle signature scheme.</a:t>
                </a:r>
                <a:endParaRPr lang="en-US" sz="1800" b="0" strike="noStrike" spc="-1" dirty="0">
                  <a:latin typeface="Arial"/>
                </a:endParaRPr>
              </a:p>
              <a:p>
                <a:pPr marL="342900" indent="-342900">
                  <a:lnSpc>
                    <a:spcPct val="100000"/>
                  </a:lnSpc>
                  <a:buFont typeface="+mj-lt"/>
                  <a:buAutoNum type="arabicPeriod"/>
                </a:pPr>
                <a:endParaRPr lang="en-US" sz="1800" b="0" strike="noStrike" spc="-1" dirty="0">
                  <a:latin typeface="Arial"/>
                </a:endParaRPr>
              </a:p>
              <a:p>
                <a:pPr marL="343080" indent="-343080">
                  <a:lnSpc>
                    <a:spcPct val="100000"/>
                  </a:lnSpc>
                  <a:buClr>
                    <a:srgbClr val="000000"/>
                  </a:buClr>
                  <a:buFont typeface="+mj-lt"/>
                  <a:buAutoNum type="arabicPeriod"/>
                </a:pPr>
                <a:r>
                  <a:rPr lang="en-US" sz="1800" b="0" strike="noStrike" spc="-1" dirty="0">
                    <a:solidFill>
                      <a:srgbClr val="000000"/>
                    </a:solidFill>
                    <a:latin typeface="Times New Roman"/>
                    <a:ea typeface="DejaVu Sans"/>
                  </a:rPr>
                  <a:t>The signer retains all of the </a:t>
                </a:r>
                <a:r>
                  <a:rPr lang="en-US" sz="1800" b="0" strike="noStrike" spc="-1" dirty="0" err="1">
                    <a:solidFill>
                      <a:srgbClr val="000000"/>
                    </a:solidFill>
                    <a:latin typeface="Times New Roman"/>
                    <a:ea typeface="DejaVu Sans"/>
                  </a:rPr>
                  <a:t>Lamport</a:t>
                </a:r>
                <a:r>
                  <a:rPr lang="en-US" sz="1800" b="0" strike="noStrike" spc="-1" dirty="0">
                    <a:solidFill>
                      <a:srgbClr val="000000"/>
                    </a:solidFill>
                    <a:latin typeface="Times New Roman"/>
                    <a:ea typeface="DejaVu Sans"/>
                  </a:rPr>
                  <a:t> public and secret keys for use in signing.</a:t>
                </a:r>
                <a:endParaRPr lang="en-US" sz="1800" b="0" strike="noStrike" spc="-1" dirty="0">
                  <a:latin typeface="Arial"/>
                </a:endParaRPr>
              </a:p>
            </p:txBody>
          </p:sp>
        </mc:Choice>
        <mc:Fallback xmlns="">
          <p:sp>
            <p:nvSpPr>
              <p:cNvPr id="201" name="Dikdörtgen 11"/>
              <p:cNvSpPr>
                <a:spLocks noRot="1" noChangeAspect="1" noMove="1" noResize="1" noEditPoints="1" noAdjustHandles="1" noChangeArrowheads="1" noChangeShapeType="1" noTextEdit="1"/>
              </p:cNvSpPr>
              <p:nvPr/>
            </p:nvSpPr>
            <p:spPr>
              <a:xfrm>
                <a:off x="176400" y="1694160"/>
                <a:ext cx="4114080" cy="3691865"/>
              </a:xfrm>
              <a:prstGeom prst="rect">
                <a:avLst/>
              </a:prstGeom>
              <a:blipFill>
                <a:blip r:embed="rId4"/>
                <a:stretch>
                  <a:fillRect l="-1037" r="-2519" b="-1650"/>
                </a:stretch>
              </a:blipFill>
              <a:ln w="0">
                <a:noFill/>
              </a:ln>
            </p:spPr>
            <p:txBody>
              <a:bodyPr/>
              <a:lstStyle/>
              <a:p>
                <a:r>
                  <a:rPr lang="tr-TR">
                    <a:noFill/>
                  </a:rPr>
                  <a:t> </a:t>
                </a:r>
              </a:p>
            </p:txBody>
          </p:sp>
        </mc:Fallback>
      </mc:AlternateContent>
      <p:pic>
        <p:nvPicPr>
          <p:cNvPr id="202" name="Resim 1"/>
          <p:cNvPicPr/>
          <p:nvPr/>
        </p:nvPicPr>
        <p:blipFill>
          <a:blip r:embed="rId5"/>
          <a:stretch/>
        </p:blipFill>
        <p:spPr>
          <a:xfrm>
            <a:off x="4673160" y="1694160"/>
            <a:ext cx="4276080" cy="4075920"/>
          </a:xfrm>
          <a:prstGeom prst="rect">
            <a:avLst/>
          </a:prstGeom>
          <a:ln w="0">
            <a:noFill/>
          </a:ln>
        </p:spPr>
      </p:pic>
      <p:sp>
        <p:nvSpPr>
          <p:cNvPr id="203" name="Dikdörtgen 9"/>
          <p:cNvSpPr/>
          <p:nvPr/>
        </p:nvSpPr>
        <p:spPr>
          <a:xfrm>
            <a:off x="0" y="6666480"/>
            <a:ext cx="9143280" cy="190800"/>
          </a:xfrm>
          <a:prstGeom prst="rect">
            <a:avLst/>
          </a:prstGeom>
          <a:solidFill>
            <a:srgbClr val="B01000"/>
          </a:solidFill>
          <a:ln>
            <a:solidFill>
              <a:srgbClr val="B01001"/>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pPr>
            <a:r>
              <a:rPr lang="tr-TR" sz="1200" b="0" strike="noStrike" spc="-1">
                <a:solidFill>
                  <a:srgbClr val="FFFFFF"/>
                </a:solidFill>
                <a:latin typeface="Times New Roman"/>
                <a:ea typeface="DejaVu Sans"/>
              </a:rPr>
              <a:t>Hash Based Signatures</a:t>
            </a:r>
            <a:endParaRPr lang="en-US" sz="1200" b="0" strike="noStrike" spc="-1">
              <a:latin typeface="Arial"/>
            </a:endParaRPr>
          </a:p>
        </p:txBody>
      </p:sp>
    </p:spTree>
    <p:extLst>
      <p:ext uri="{BB962C8B-B14F-4D97-AF65-F5344CB8AC3E}">
        <p14:creationId xmlns:p14="http://schemas.microsoft.com/office/powerpoint/2010/main" val="24958785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 name="Dikdörtgen 4"/>
          <p:cNvSpPr/>
          <p:nvPr/>
        </p:nvSpPr>
        <p:spPr>
          <a:xfrm>
            <a:off x="0" y="6486120"/>
            <a:ext cx="9143280" cy="179640"/>
          </a:xfrm>
          <a:prstGeom prst="rect">
            <a:avLst/>
          </a:prstGeom>
          <a:solidFill>
            <a:srgbClr val="D9D9D9"/>
          </a:solidFill>
          <a:ln>
            <a:solidFill>
              <a:srgbClr val="ECECEC"/>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pPr>
            <a:r>
              <a:rPr lang="tr-TR" sz="1200" b="0" strike="noStrike" spc="-1">
                <a:solidFill>
                  <a:srgbClr val="BE4343"/>
                </a:solidFill>
                <a:latin typeface="Times New Roman"/>
                <a:ea typeface="DejaVu Sans"/>
              </a:rPr>
              <a:t>Halil İbrahim Kaplan</a:t>
            </a:r>
            <a:endParaRPr lang="en-US" sz="1200" b="0" strike="noStrike" spc="-1">
              <a:latin typeface="Arial"/>
            </a:endParaRPr>
          </a:p>
        </p:txBody>
      </p:sp>
      <p:sp>
        <p:nvSpPr>
          <p:cNvPr id="113" name="Dikdörtgen 9"/>
          <p:cNvSpPr/>
          <p:nvPr/>
        </p:nvSpPr>
        <p:spPr>
          <a:xfrm>
            <a:off x="0" y="6666480"/>
            <a:ext cx="9143280" cy="190800"/>
          </a:xfrm>
          <a:prstGeom prst="rect">
            <a:avLst/>
          </a:prstGeom>
          <a:solidFill>
            <a:srgbClr val="B01000"/>
          </a:solidFill>
          <a:ln>
            <a:solidFill>
              <a:srgbClr val="B01001"/>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pPr>
            <a:r>
              <a:rPr lang="tr-TR" sz="1200" b="0" strike="noStrike" spc="-1">
                <a:solidFill>
                  <a:srgbClr val="FFFFFF"/>
                </a:solidFill>
                <a:latin typeface="Times New Roman"/>
                <a:ea typeface="DejaVu Sans"/>
              </a:rPr>
              <a:t>Hash Based Signatures</a:t>
            </a:r>
            <a:endParaRPr lang="en-US" sz="1200" b="0" strike="noStrike" spc="-1">
              <a:latin typeface="Arial"/>
            </a:endParaRPr>
          </a:p>
        </p:txBody>
      </p:sp>
      <p:grpSp>
        <p:nvGrpSpPr>
          <p:cNvPr id="2" name="Grup 12">
            <a:extLst>
              <a:ext uri="{FF2B5EF4-FFF2-40B4-BE49-F238E27FC236}">
                <a16:creationId xmlns:a16="http://schemas.microsoft.com/office/drawing/2014/main" id="{AE22DE75-CF9A-3739-202A-86BC3E880FBF}"/>
              </a:ext>
            </a:extLst>
          </p:cNvPr>
          <p:cNvGrpSpPr/>
          <p:nvPr/>
        </p:nvGrpSpPr>
        <p:grpSpPr>
          <a:xfrm>
            <a:off x="0" y="-26640"/>
            <a:ext cx="9143280" cy="621000"/>
            <a:chOff x="0" y="-26640"/>
            <a:chExt cx="9143280" cy="621000"/>
          </a:xfrm>
        </p:grpSpPr>
        <p:sp>
          <p:nvSpPr>
            <p:cNvPr id="4" name="Dikdörtgen 13">
              <a:extLst>
                <a:ext uri="{FF2B5EF4-FFF2-40B4-BE49-F238E27FC236}">
                  <a16:creationId xmlns:a16="http://schemas.microsoft.com/office/drawing/2014/main" id="{C8F38E02-0AB2-6FEA-98C4-03A39C3D0A53}"/>
                </a:ext>
              </a:extLst>
            </p:cNvPr>
            <p:cNvSpPr/>
            <p:nvPr/>
          </p:nvSpPr>
          <p:spPr>
            <a:xfrm>
              <a:off x="0" y="-1440"/>
              <a:ext cx="9143280" cy="570960"/>
            </a:xfrm>
            <a:prstGeom prst="rect">
              <a:avLst/>
            </a:prstGeom>
            <a:solidFill>
              <a:srgbClr val="D9D9D9"/>
            </a:solidFill>
            <a:ln>
              <a:solidFill>
                <a:srgbClr val="D9D9D9"/>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pPr>
              <a:r>
                <a:rPr lang="tr-TR" sz="2100" b="0" strike="noStrike" spc="-1">
                  <a:solidFill>
                    <a:srgbClr val="C50000"/>
                  </a:solidFill>
                  <a:latin typeface="Times New Roman"/>
                  <a:ea typeface="DejaVu Sans"/>
                </a:rPr>
                <a:t>Hash Functions and Security</a:t>
              </a:r>
              <a:endParaRPr lang="en-US" sz="2100" b="0" strike="noStrike" spc="-1">
                <a:latin typeface="Arial"/>
              </a:endParaRPr>
            </a:p>
          </p:txBody>
        </p:sp>
        <p:pic>
          <p:nvPicPr>
            <p:cNvPr id="5" name="Resim 14">
              <a:extLst>
                <a:ext uri="{FF2B5EF4-FFF2-40B4-BE49-F238E27FC236}">
                  <a16:creationId xmlns:a16="http://schemas.microsoft.com/office/drawing/2014/main" id="{F74113DE-7B6D-0561-14A5-5E72236D3A61}"/>
                </a:ext>
              </a:extLst>
            </p:cNvPr>
            <p:cNvPicPr/>
            <p:nvPr/>
          </p:nvPicPr>
          <p:blipFill>
            <a:blip r:embed="rId3"/>
            <a:stretch/>
          </p:blipFill>
          <p:spPr>
            <a:xfrm>
              <a:off x="8335440" y="-26640"/>
              <a:ext cx="613440" cy="621000"/>
            </a:xfrm>
            <a:prstGeom prst="rect">
              <a:avLst/>
            </a:prstGeom>
            <a:ln w="0">
              <a:noFill/>
            </a:ln>
          </p:spPr>
        </p:pic>
      </p:grpSp>
      <p:sp>
        <p:nvSpPr>
          <p:cNvPr id="8" name="Metin kutusu 7">
            <a:extLst>
              <a:ext uri="{FF2B5EF4-FFF2-40B4-BE49-F238E27FC236}">
                <a16:creationId xmlns:a16="http://schemas.microsoft.com/office/drawing/2014/main" id="{A30781BB-449B-96F0-9BD2-4E233E51CDF4}"/>
              </a:ext>
            </a:extLst>
          </p:cNvPr>
          <p:cNvSpPr txBox="1"/>
          <p:nvPr/>
        </p:nvSpPr>
        <p:spPr>
          <a:xfrm>
            <a:off x="4207163" y="4632130"/>
            <a:ext cx="4618182" cy="1200329"/>
          </a:xfrm>
          <a:prstGeom prst="rect">
            <a:avLst/>
          </a:prstGeom>
        </p:spPr>
        <p:style>
          <a:lnRef idx="2">
            <a:schemeClr val="accent5"/>
          </a:lnRef>
          <a:fillRef idx="1">
            <a:schemeClr val="lt1"/>
          </a:fillRef>
          <a:effectRef idx="0">
            <a:schemeClr val="accent5"/>
          </a:effectRef>
          <a:fontRef idx="minor">
            <a:schemeClr val="dk1"/>
          </a:fontRef>
        </p:style>
        <p:txBody>
          <a:bodyPr wrap="square">
            <a:spAutoFit/>
          </a:bodyPr>
          <a:lstStyle/>
          <a:p>
            <a:pPr algn="ctr"/>
            <a:r>
              <a:rPr lang="en-US" b="1" dirty="0">
                <a:latin typeface="Times New Roman" panose="02020603050405020304" pitchFamily="18" charset="0"/>
                <a:cs typeface="Times New Roman" panose="02020603050405020304" pitchFamily="18" charset="0"/>
              </a:rPr>
              <a:t>Nonrepudiation</a:t>
            </a:r>
          </a:p>
          <a:p>
            <a:pPr algn="just"/>
            <a:r>
              <a:rPr lang="en-US" dirty="0">
                <a:latin typeface="Times New Roman" panose="02020603050405020304" pitchFamily="18" charset="0"/>
                <a:cs typeface="Times New Roman" panose="02020603050405020304" pitchFamily="18" charset="0"/>
              </a:rPr>
              <a:t>The origin of the signed content is verified to all parties so the message signer cannot deny association with the signed content.</a:t>
            </a:r>
            <a:endParaRPr lang="tr-TR" dirty="0">
              <a:latin typeface="Times New Roman" panose="02020603050405020304" pitchFamily="18" charset="0"/>
              <a:cs typeface="Times New Roman" panose="02020603050405020304" pitchFamily="18" charset="0"/>
            </a:endParaRPr>
          </a:p>
        </p:txBody>
      </p:sp>
      <p:sp>
        <p:nvSpPr>
          <p:cNvPr id="11" name="Metin kutusu 10">
            <a:extLst>
              <a:ext uri="{FF2B5EF4-FFF2-40B4-BE49-F238E27FC236}">
                <a16:creationId xmlns:a16="http://schemas.microsoft.com/office/drawing/2014/main" id="{27214D53-480A-BD7F-62F3-8CEE14C6A70F}"/>
              </a:ext>
            </a:extLst>
          </p:cNvPr>
          <p:cNvSpPr txBox="1"/>
          <p:nvPr/>
        </p:nvSpPr>
        <p:spPr>
          <a:xfrm>
            <a:off x="447584" y="3244334"/>
            <a:ext cx="2544998" cy="369332"/>
          </a:xfrm>
          <a:prstGeom prst="rect">
            <a:avLst/>
          </a:prstGeom>
        </p:spPr>
        <p:style>
          <a:lnRef idx="2">
            <a:schemeClr val="accent5"/>
          </a:lnRef>
          <a:fillRef idx="1">
            <a:schemeClr val="lt1"/>
          </a:fillRef>
          <a:effectRef idx="0">
            <a:schemeClr val="accent5"/>
          </a:effectRef>
          <a:fontRef idx="minor">
            <a:schemeClr val="dk1"/>
          </a:fontRef>
        </p:style>
        <p:txBody>
          <a:bodyPr wrap="square">
            <a:spAutoFit/>
          </a:bodyPr>
          <a:lstStyle/>
          <a:p>
            <a:r>
              <a:rPr lang="tr-TR" dirty="0">
                <a:latin typeface="Times New Roman" panose="02020603050405020304" pitchFamily="18" charset="0"/>
                <a:cs typeface="Times New Roman" panose="02020603050405020304" pitchFamily="18" charset="0"/>
              </a:rPr>
              <a:t>D</a:t>
            </a:r>
            <a:r>
              <a:rPr lang="en-US" dirty="0" err="1">
                <a:latin typeface="Times New Roman" panose="02020603050405020304" pitchFamily="18" charset="0"/>
                <a:cs typeface="Times New Roman" panose="02020603050405020304" pitchFamily="18" charset="0"/>
              </a:rPr>
              <a:t>igital</a:t>
            </a:r>
            <a:r>
              <a:rPr lang="en-US" dirty="0">
                <a:latin typeface="Times New Roman" panose="02020603050405020304" pitchFamily="18" charset="0"/>
                <a:cs typeface="Times New Roman" panose="02020603050405020304" pitchFamily="18" charset="0"/>
              </a:rPr>
              <a:t> signature</a:t>
            </a:r>
            <a:r>
              <a:rPr lang="tr-TR" dirty="0">
                <a:latin typeface="Times New Roman" panose="02020603050405020304" pitchFamily="18" charset="0"/>
                <a:cs typeface="Times New Roman" panose="02020603050405020304" pitchFamily="18" charset="0"/>
              </a:rPr>
              <a:t>s</a:t>
            </a:r>
            <a:r>
              <a:rPr lang="en-US" dirty="0">
                <a:latin typeface="Times New Roman" panose="02020603050405020304" pitchFamily="18" charset="0"/>
                <a:cs typeface="Times New Roman" panose="02020603050405020304" pitchFamily="18" charset="0"/>
              </a:rPr>
              <a:t> assure</a:t>
            </a:r>
            <a:r>
              <a:rPr lang="tr-TR" dirty="0">
                <a:latin typeface="Times New Roman" panose="02020603050405020304" pitchFamily="18" charset="0"/>
                <a:cs typeface="Times New Roman" panose="02020603050405020304" pitchFamily="18" charset="0"/>
              </a:rPr>
              <a:t>s</a:t>
            </a:r>
            <a:endParaRPr lang="en-US" dirty="0">
              <a:latin typeface="Times New Roman" panose="02020603050405020304" pitchFamily="18" charset="0"/>
              <a:cs typeface="Times New Roman" panose="02020603050405020304" pitchFamily="18" charset="0"/>
            </a:endParaRPr>
          </a:p>
        </p:txBody>
      </p:sp>
      <p:sp>
        <p:nvSpPr>
          <p:cNvPr id="13" name="Metin kutusu 12">
            <a:extLst>
              <a:ext uri="{FF2B5EF4-FFF2-40B4-BE49-F238E27FC236}">
                <a16:creationId xmlns:a16="http://schemas.microsoft.com/office/drawing/2014/main" id="{A5E4365C-4974-2CF4-147B-2BB20186293A}"/>
              </a:ext>
            </a:extLst>
          </p:cNvPr>
          <p:cNvSpPr txBox="1"/>
          <p:nvPr/>
        </p:nvSpPr>
        <p:spPr>
          <a:xfrm>
            <a:off x="4207163" y="1302541"/>
            <a:ext cx="4618182" cy="923330"/>
          </a:xfrm>
          <a:prstGeom prst="rect">
            <a:avLst/>
          </a:prstGeom>
        </p:spPr>
        <p:style>
          <a:lnRef idx="2">
            <a:schemeClr val="accent5"/>
          </a:lnRef>
          <a:fillRef idx="1">
            <a:schemeClr val="lt1"/>
          </a:fillRef>
          <a:effectRef idx="0">
            <a:schemeClr val="accent5"/>
          </a:effectRef>
          <a:fontRef idx="minor">
            <a:schemeClr val="dk1"/>
          </a:fontRef>
        </p:style>
        <p:txBody>
          <a:bodyPr wrap="square">
            <a:spAutoFit/>
          </a:bodyPr>
          <a:lstStyle/>
          <a:p>
            <a:pPr algn="ctr"/>
            <a:r>
              <a:rPr lang="en-US" b="1" dirty="0">
                <a:latin typeface="Times New Roman" panose="02020603050405020304" pitchFamily="18" charset="0"/>
                <a:cs typeface="Times New Roman" panose="02020603050405020304" pitchFamily="18" charset="0"/>
              </a:rPr>
              <a:t>Authenticity</a:t>
            </a:r>
          </a:p>
          <a:p>
            <a:pPr algn="just"/>
            <a:r>
              <a:rPr lang="en-US" dirty="0">
                <a:latin typeface="Times New Roman" panose="02020603050405020304" pitchFamily="18" charset="0"/>
                <a:cs typeface="Times New Roman" panose="02020603050405020304" pitchFamily="18" charset="0"/>
              </a:rPr>
              <a:t>The identity of the organization that sent the message (the message signer) is confirmed. </a:t>
            </a:r>
          </a:p>
        </p:txBody>
      </p:sp>
      <p:sp>
        <p:nvSpPr>
          <p:cNvPr id="15" name="Metin kutusu 14">
            <a:extLst>
              <a:ext uri="{FF2B5EF4-FFF2-40B4-BE49-F238E27FC236}">
                <a16:creationId xmlns:a16="http://schemas.microsoft.com/office/drawing/2014/main" id="{4B622E44-9DF0-4FB5-D580-47EE71105A49}"/>
              </a:ext>
            </a:extLst>
          </p:cNvPr>
          <p:cNvSpPr txBox="1"/>
          <p:nvPr/>
        </p:nvSpPr>
        <p:spPr>
          <a:xfrm>
            <a:off x="4207163" y="2975779"/>
            <a:ext cx="4618182" cy="923330"/>
          </a:xfrm>
          <a:prstGeom prst="rect">
            <a:avLst/>
          </a:prstGeom>
        </p:spPr>
        <p:style>
          <a:lnRef idx="2">
            <a:schemeClr val="accent5"/>
          </a:lnRef>
          <a:fillRef idx="1">
            <a:schemeClr val="lt1"/>
          </a:fillRef>
          <a:effectRef idx="0">
            <a:schemeClr val="accent5"/>
          </a:effectRef>
          <a:fontRef idx="minor">
            <a:schemeClr val="dk1"/>
          </a:fontRef>
        </p:style>
        <p:txBody>
          <a:bodyPr wrap="square">
            <a:spAutoFit/>
          </a:bodyPr>
          <a:lstStyle/>
          <a:p>
            <a:pPr algn="ctr"/>
            <a:r>
              <a:rPr lang="en-US" b="1" dirty="0">
                <a:latin typeface="Times New Roman" panose="02020603050405020304" pitchFamily="18" charset="0"/>
                <a:cs typeface="Times New Roman" panose="02020603050405020304" pitchFamily="18" charset="0"/>
              </a:rPr>
              <a:t>Integrity</a:t>
            </a:r>
          </a:p>
          <a:p>
            <a:pPr algn="just"/>
            <a:r>
              <a:rPr lang="en-US" dirty="0">
                <a:latin typeface="Times New Roman" panose="02020603050405020304" pitchFamily="18" charset="0"/>
                <a:cs typeface="Times New Roman" panose="02020603050405020304" pitchFamily="18" charset="0"/>
              </a:rPr>
              <a:t>The message content was not changed or tampered with since it was digitally signed.</a:t>
            </a:r>
          </a:p>
        </p:txBody>
      </p:sp>
      <p:cxnSp>
        <p:nvCxnSpPr>
          <p:cNvPr id="19" name="Düz Ok Bağlayıcısı 18">
            <a:extLst>
              <a:ext uri="{FF2B5EF4-FFF2-40B4-BE49-F238E27FC236}">
                <a16:creationId xmlns:a16="http://schemas.microsoft.com/office/drawing/2014/main" id="{7FAD19C5-FD42-500D-CA51-BF2D72CCB243}"/>
              </a:ext>
            </a:extLst>
          </p:cNvPr>
          <p:cNvCxnSpPr>
            <a:cxnSpLocks/>
            <a:stCxn id="11" idx="3"/>
            <a:endCxn id="13" idx="1"/>
          </p:cNvCxnSpPr>
          <p:nvPr/>
        </p:nvCxnSpPr>
        <p:spPr>
          <a:xfrm flipV="1">
            <a:off x="2992582" y="1764206"/>
            <a:ext cx="1214581" cy="1664794"/>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cxnSp>
        <p:nvCxnSpPr>
          <p:cNvPr id="21" name="Düz Ok Bağlayıcısı 20">
            <a:extLst>
              <a:ext uri="{FF2B5EF4-FFF2-40B4-BE49-F238E27FC236}">
                <a16:creationId xmlns:a16="http://schemas.microsoft.com/office/drawing/2014/main" id="{03AE9B1D-7FCA-DE98-7C06-24924A67D0C9}"/>
              </a:ext>
            </a:extLst>
          </p:cNvPr>
          <p:cNvCxnSpPr>
            <a:cxnSpLocks/>
            <a:stCxn id="11" idx="3"/>
            <a:endCxn id="15" idx="1"/>
          </p:cNvCxnSpPr>
          <p:nvPr/>
        </p:nvCxnSpPr>
        <p:spPr>
          <a:xfrm>
            <a:off x="2992582" y="3429000"/>
            <a:ext cx="1214581" cy="8444"/>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cxnSp>
        <p:nvCxnSpPr>
          <p:cNvPr id="23" name="Düz Ok Bağlayıcısı 22">
            <a:extLst>
              <a:ext uri="{FF2B5EF4-FFF2-40B4-BE49-F238E27FC236}">
                <a16:creationId xmlns:a16="http://schemas.microsoft.com/office/drawing/2014/main" id="{2A0E0237-B842-87D0-921D-1135EF1A1F2B}"/>
              </a:ext>
            </a:extLst>
          </p:cNvPr>
          <p:cNvCxnSpPr>
            <a:cxnSpLocks/>
            <a:stCxn id="11" idx="3"/>
            <a:endCxn id="8" idx="1"/>
          </p:cNvCxnSpPr>
          <p:nvPr/>
        </p:nvCxnSpPr>
        <p:spPr>
          <a:xfrm>
            <a:off x="2992582" y="3429000"/>
            <a:ext cx="1214581" cy="1803295"/>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24856383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 name="Dikdörtgen 4"/>
          <p:cNvSpPr/>
          <p:nvPr/>
        </p:nvSpPr>
        <p:spPr>
          <a:xfrm>
            <a:off x="0" y="6486120"/>
            <a:ext cx="9143280" cy="179640"/>
          </a:xfrm>
          <a:prstGeom prst="rect">
            <a:avLst/>
          </a:prstGeom>
          <a:solidFill>
            <a:srgbClr val="D9D9D9"/>
          </a:solidFill>
          <a:ln>
            <a:solidFill>
              <a:srgbClr val="ECECEC"/>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pPr>
            <a:r>
              <a:rPr lang="tr-TR" sz="1200" b="0" strike="noStrike" spc="-1">
                <a:solidFill>
                  <a:srgbClr val="BE4343"/>
                </a:solidFill>
                <a:latin typeface="Times New Roman"/>
                <a:ea typeface="DejaVu Sans"/>
              </a:rPr>
              <a:t>Halil İbrahim Kaplan</a:t>
            </a:r>
            <a:endParaRPr lang="en-US" sz="1200" b="0" strike="noStrike" spc="-1">
              <a:latin typeface="Arial"/>
            </a:endParaRPr>
          </a:p>
        </p:txBody>
      </p:sp>
      <p:grpSp>
        <p:nvGrpSpPr>
          <p:cNvPr id="205" name="Grup 7"/>
          <p:cNvGrpSpPr/>
          <p:nvPr/>
        </p:nvGrpSpPr>
        <p:grpSpPr>
          <a:xfrm>
            <a:off x="0" y="-26640"/>
            <a:ext cx="9143280" cy="621000"/>
            <a:chOff x="0" y="-26640"/>
            <a:chExt cx="9143280" cy="621000"/>
          </a:xfrm>
        </p:grpSpPr>
        <p:sp>
          <p:nvSpPr>
            <p:cNvPr id="206" name="Dikdörtgen 8"/>
            <p:cNvSpPr/>
            <p:nvPr/>
          </p:nvSpPr>
          <p:spPr>
            <a:xfrm>
              <a:off x="0" y="-1440"/>
              <a:ext cx="9143280" cy="570960"/>
            </a:xfrm>
            <a:prstGeom prst="rect">
              <a:avLst/>
            </a:prstGeom>
            <a:solidFill>
              <a:srgbClr val="D9D9D9"/>
            </a:solidFill>
            <a:ln>
              <a:solidFill>
                <a:srgbClr val="D9D9D9"/>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pPr>
              <a:r>
                <a:rPr lang="tr-TR" sz="2100" b="0" strike="noStrike" spc="-1">
                  <a:solidFill>
                    <a:srgbClr val="C50000"/>
                  </a:solidFill>
                  <a:latin typeface="Times New Roman"/>
                  <a:ea typeface="DejaVu Sans"/>
                </a:rPr>
                <a:t>  </a:t>
              </a:r>
              <a:r>
                <a:rPr lang="en-US" sz="2100" b="0" strike="noStrike" spc="-1">
                  <a:solidFill>
                    <a:srgbClr val="C50000"/>
                  </a:solidFill>
                  <a:latin typeface="Times New Roman"/>
                  <a:ea typeface="DejaVu Sans"/>
                </a:rPr>
                <a:t>Merkle’s tree-based signature</a:t>
              </a:r>
              <a:endParaRPr lang="en-US" sz="2100" b="0" strike="noStrike" spc="-1">
                <a:latin typeface="Arial"/>
              </a:endParaRPr>
            </a:p>
          </p:txBody>
        </p:sp>
        <p:pic>
          <p:nvPicPr>
            <p:cNvPr id="207" name="Resim 10"/>
            <p:cNvPicPr/>
            <p:nvPr/>
          </p:nvPicPr>
          <p:blipFill>
            <a:blip r:embed="rId3"/>
            <a:stretch/>
          </p:blipFill>
          <p:spPr>
            <a:xfrm>
              <a:off x="8335440" y="-26640"/>
              <a:ext cx="613440" cy="621000"/>
            </a:xfrm>
            <a:prstGeom prst="rect">
              <a:avLst/>
            </a:prstGeom>
            <a:ln w="0">
              <a:noFill/>
            </a:ln>
          </p:spPr>
        </p:pic>
      </p:grpSp>
      <p:sp>
        <p:nvSpPr>
          <p:cNvPr id="209" name="Dikdörtgen 11"/>
          <p:cNvSpPr/>
          <p:nvPr/>
        </p:nvSpPr>
        <p:spPr>
          <a:xfrm>
            <a:off x="0" y="6666480"/>
            <a:ext cx="9143280" cy="190800"/>
          </a:xfrm>
          <a:prstGeom prst="rect">
            <a:avLst/>
          </a:prstGeom>
          <a:solidFill>
            <a:srgbClr val="B01000"/>
          </a:solidFill>
          <a:ln>
            <a:solidFill>
              <a:srgbClr val="B01001"/>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pPr>
            <a:r>
              <a:rPr lang="tr-TR" sz="1200" b="0" strike="noStrike" spc="-1">
                <a:solidFill>
                  <a:srgbClr val="FFFFFF"/>
                </a:solidFill>
                <a:latin typeface="Times New Roman"/>
                <a:ea typeface="DejaVu Sans"/>
              </a:rPr>
              <a:t>Hash Based Signatures</a:t>
            </a:r>
            <a:endParaRPr lang="en-US" sz="1200" b="0" strike="noStrike" spc="-1">
              <a:latin typeface="Arial"/>
            </a:endParaRPr>
          </a:p>
        </p:txBody>
      </p:sp>
      <mc:AlternateContent xmlns:mc="http://schemas.openxmlformats.org/markup-compatibility/2006" xmlns:a14="http://schemas.microsoft.com/office/drawing/2010/main">
        <mc:Choice Requires="a14">
          <p:sp>
            <p:nvSpPr>
              <p:cNvPr id="8" name="Dikdörtgen 7"/>
              <p:cNvSpPr/>
              <p:nvPr/>
            </p:nvSpPr>
            <p:spPr>
              <a:xfrm>
                <a:off x="289710" y="1444393"/>
                <a:ext cx="8419723" cy="2867260"/>
              </a:xfrm>
              <a:prstGeom prst="rect">
                <a:avLst/>
              </a:prstGeom>
            </p:spPr>
            <p:txBody>
              <a:bodyPr wrap="square">
                <a:spAutoFit/>
              </a:bodyPr>
              <a:lstStyle/>
              <a:p>
                <a:pPr marL="342900" indent="-342900">
                  <a:buFont typeface="+mj-lt"/>
                  <a:buAutoNum type="arabicPeriod"/>
                </a:pPr>
                <a:r>
                  <a:rPr lang="en-US" dirty="0">
                    <a:latin typeface="Times New Roman" panose="02020603050405020304" pitchFamily="18" charset="0"/>
                    <a:cs typeface="Times New Roman" panose="02020603050405020304" pitchFamily="18" charset="0"/>
                  </a:rPr>
                  <a:t>To sign the </a:t>
                </a:r>
                <a14:m>
                  <m:oMath xmlns:m="http://schemas.openxmlformats.org/officeDocument/2006/math">
                    <m:sSup>
                      <m:sSupPr>
                        <m:ctrlPr>
                          <a:rPr lang="en-US" i="1" smtClean="0">
                            <a:latin typeface="Cambria Math" panose="02040503050406030204" pitchFamily="18" charset="0"/>
                          </a:rPr>
                        </m:ctrlPr>
                      </m:sSupPr>
                      <m:e>
                        <m:r>
                          <a:rPr lang="tr-TR" b="0" i="1" smtClean="0">
                            <a:latin typeface="Cambria Math" panose="02040503050406030204" pitchFamily="18" charset="0"/>
                          </a:rPr>
                          <m:t>𝑖</m:t>
                        </m:r>
                      </m:e>
                      <m:sup>
                        <m:r>
                          <a:rPr lang="tr-TR" b="0" i="1" smtClean="0">
                            <a:latin typeface="Cambria Math" panose="02040503050406030204" pitchFamily="18" charset="0"/>
                          </a:rPr>
                          <m:t>𝑡h</m:t>
                        </m:r>
                      </m:sup>
                    </m:sSup>
                  </m:oMath>
                </a14:m>
                <a:r>
                  <a:rPr lang="en-US" dirty="0">
                    <a:latin typeface="Times New Roman" panose="02020603050405020304" pitchFamily="18" charset="0"/>
                    <a:cs typeface="Times New Roman" panose="02020603050405020304" pitchFamily="18" charset="0"/>
                  </a:rPr>
                  <a:t> </a:t>
                </a:r>
                <a:r>
                  <a:rPr lang="tr-TR" dirty="0">
                    <a:latin typeface="Times New Roman" panose="02020603050405020304" pitchFamily="18" charset="0"/>
                    <a:cs typeface="Times New Roman" panose="02020603050405020304" pitchFamily="18" charset="0"/>
                  </a:rPr>
                  <a:t>bit</a:t>
                </a:r>
                <a:r>
                  <a:rPr lang="en-US" dirty="0">
                    <a:latin typeface="Times New Roman" panose="02020603050405020304" pitchFamily="18" charset="0"/>
                    <a:cs typeface="Times New Roman" panose="02020603050405020304" pitchFamily="18" charset="0"/>
                  </a:rPr>
                  <a:t>, select the </a:t>
                </a:r>
                <a14:m>
                  <m:oMath xmlns:m="http://schemas.openxmlformats.org/officeDocument/2006/math">
                    <m:sSup>
                      <m:sSupPr>
                        <m:ctrlPr>
                          <a:rPr lang="en-US" i="1">
                            <a:latin typeface="Cambria Math" panose="02040503050406030204" pitchFamily="18" charset="0"/>
                          </a:rPr>
                        </m:ctrlPr>
                      </m:sSupPr>
                      <m:e>
                        <m:r>
                          <a:rPr lang="tr-TR" i="1">
                            <a:latin typeface="Cambria Math" panose="02040503050406030204" pitchFamily="18" charset="0"/>
                          </a:rPr>
                          <m:t>𝑖</m:t>
                        </m:r>
                      </m:e>
                      <m:sup>
                        <m:r>
                          <a:rPr lang="tr-TR" i="1">
                            <a:latin typeface="Cambria Math" panose="02040503050406030204" pitchFamily="18" charset="0"/>
                          </a:rPr>
                          <m:t>𝑡h</m:t>
                        </m:r>
                      </m:sup>
                    </m:sSup>
                  </m:oMath>
                </a14:m>
                <a:r>
                  <a:rPr lang="en-US" dirty="0">
                    <a:latin typeface="Times New Roman" panose="02020603050405020304" pitchFamily="18" charset="0"/>
                    <a:cs typeface="Times New Roman" panose="02020603050405020304" pitchFamily="18" charset="0"/>
                  </a:rPr>
                  <a:t>public key from the tree, and sign the message using the corresponding Lamport secret key. </a:t>
                </a:r>
                <a:endParaRPr lang="tr-TR"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tr-TR"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tr-TR" dirty="0">
                  <a:latin typeface="Times New Roman" panose="02020603050405020304" pitchFamily="18" charset="0"/>
                  <a:cs typeface="Times New Roman" panose="02020603050405020304" pitchFamily="18" charset="0"/>
                </a:endParaRPr>
              </a:p>
              <a:p>
                <a:pPr marL="342900" indent="-342900">
                  <a:buFont typeface="+mj-lt"/>
                  <a:buAutoNum type="arabicPeriod"/>
                </a:pPr>
                <a:r>
                  <a:rPr lang="tr-TR" dirty="0">
                    <a:latin typeface="Times New Roman" panose="02020603050405020304" pitchFamily="18" charset="0"/>
                    <a:cs typeface="Times New Roman" panose="02020603050405020304" pitchFamily="18" charset="0"/>
                  </a:rPr>
                  <a:t>C</a:t>
                </a:r>
                <a:r>
                  <a:rPr lang="en-US" dirty="0" err="1">
                    <a:latin typeface="Times New Roman" panose="02020603050405020304" pitchFamily="18" charset="0"/>
                    <a:cs typeface="Times New Roman" panose="02020603050405020304" pitchFamily="18" charset="0"/>
                  </a:rPr>
                  <a:t>oncatenate</a:t>
                </a:r>
                <a:r>
                  <a:rPr lang="en-US" dirty="0">
                    <a:latin typeface="Times New Roman" panose="02020603050405020304" pitchFamily="18" charset="0"/>
                    <a:cs typeface="Times New Roman" panose="02020603050405020304" pitchFamily="18" charset="0"/>
                  </a:rPr>
                  <a:t> the resulting signature to the Lamport public key and tacks on a “</a:t>
                </a:r>
                <a:r>
                  <a:rPr lang="en-US" dirty="0" err="1">
                    <a:latin typeface="Times New Roman" panose="02020603050405020304" pitchFamily="18" charset="0"/>
                    <a:cs typeface="Times New Roman" panose="02020603050405020304" pitchFamily="18" charset="0"/>
                  </a:rPr>
                  <a:t>Merkle</a:t>
                </a:r>
                <a:r>
                  <a:rPr lang="en-US" dirty="0">
                    <a:latin typeface="Times New Roman" panose="02020603050405020304" pitchFamily="18" charset="0"/>
                    <a:cs typeface="Times New Roman" panose="02020603050405020304" pitchFamily="18" charset="0"/>
                  </a:rPr>
                  <a:t> proof” that shows that this specific Lamport public key is contained within the tree identified by the root (i.e., the public key of the entire scheme). </a:t>
                </a:r>
                <a:endParaRPr lang="tr-TR"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tr-TR"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tr-TR" dirty="0">
                  <a:latin typeface="Times New Roman" panose="02020603050405020304" pitchFamily="18" charset="0"/>
                  <a:cs typeface="Times New Roman" panose="02020603050405020304" pitchFamily="18" charset="0"/>
                </a:endParaRPr>
              </a:p>
              <a:p>
                <a:pPr marL="342900" indent="-342900">
                  <a:buFont typeface="+mj-lt"/>
                  <a:buAutoNum type="arabicPeriod"/>
                </a:pPr>
                <a:r>
                  <a:rPr lang="tr-TR" dirty="0">
                    <a:latin typeface="Times New Roman" panose="02020603050405020304" pitchFamily="18" charset="0"/>
                    <a:cs typeface="Times New Roman" panose="02020603050405020304" pitchFamily="18" charset="0"/>
                  </a:rPr>
                  <a:t>T</a:t>
                </a:r>
                <a:r>
                  <a:rPr lang="en-US" dirty="0" err="1">
                    <a:latin typeface="Times New Roman" panose="02020603050405020304" pitchFamily="18" charset="0"/>
                    <a:cs typeface="Times New Roman" panose="02020603050405020304" pitchFamily="18" charset="0"/>
                  </a:rPr>
                  <a:t>ransmit</a:t>
                </a:r>
                <a:r>
                  <a:rPr lang="en-US" dirty="0">
                    <a:latin typeface="Times New Roman" panose="02020603050405020304" pitchFamily="18" charset="0"/>
                    <a:cs typeface="Times New Roman" panose="02020603050405020304" pitchFamily="18" charset="0"/>
                  </a:rPr>
                  <a:t> this whole collection as the signature of the message.</a:t>
                </a:r>
              </a:p>
            </p:txBody>
          </p:sp>
        </mc:Choice>
        <mc:Fallback xmlns="">
          <p:sp>
            <p:nvSpPr>
              <p:cNvPr id="8" name="Dikdörtgen 7"/>
              <p:cNvSpPr>
                <a:spLocks noRot="1" noChangeAspect="1" noMove="1" noResize="1" noEditPoints="1" noAdjustHandles="1" noChangeArrowheads="1" noChangeShapeType="1" noTextEdit="1"/>
              </p:cNvSpPr>
              <p:nvPr/>
            </p:nvSpPr>
            <p:spPr>
              <a:xfrm>
                <a:off x="289710" y="1444393"/>
                <a:ext cx="8419723" cy="2867260"/>
              </a:xfrm>
              <a:prstGeom prst="rect">
                <a:avLst/>
              </a:prstGeom>
              <a:blipFill>
                <a:blip r:embed="rId4"/>
                <a:stretch>
                  <a:fillRect l="-507" t="-1064" b="-2553"/>
                </a:stretch>
              </a:blipFill>
            </p:spPr>
            <p:txBody>
              <a:bodyPr/>
              <a:lstStyle/>
              <a:p>
                <a:r>
                  <a:rPr lang="tr-TR">
                    <a:noFill/>
                  </a:rPr>
                  <a:t> </a:t>
                </a:r>
              </a:p>
            </p:txBody>
          </p:sp>
        </mc:Fallback>
      </mc:AlternateContent>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 name="Dikdörtgen 4"/>
          <p:cNvSpPr/>
          <p:nvPr/>
        </p:nvSpPr>
        <p:spPr>
          <a:xfrm>
            <a:off x="0" y="6486120"/>
            <a:ext cx="9143280" cy="179640"/>
          </a:xfrm>
          <a:prstGeom prst="rect">
            <a:avLst/>
          </a:prstGeom>
          <a:solidFill>
            <a:srgbClr val="D9D9D9"/>
          </a:solidFill>
          <a:ln>
            <a:solidFill>
              <a:srgbClr val="ECECEC"/>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pPr>
            <a:r>
              <a:rPr lang="tr-TR" sz="1200" b="0" strike="noStrike" spc="-1">
                <a:solidFill>
                  <a:srgbClr val="BE4343"/>
                </a:solidFill>
                <a:latin typeface="Times New Roman"/>
                <a:ea typeface="DejaVu Sans"/>
              </a:rPr>
              <a:t>Halil İbrahim Kaplan</a:t>
            </a:r>
            <a:endParaRPr lang="en-US" sz="1200" b="0" strike="noStrike" spc="-1">
              <a:latin typeface="Arial"/>
            </a:endParaRPr>
          </a:p>
        </p:txBody>
      </p:sp>
      <p:grpSp>
        <p:nvGrpSpPr>
          <p:cNvPr id="211" name="Grup 7"/>
          <p:cNvGrpSpPr/>
          <p:nvPr/>
        </p:nvGrpSpPr>
        <p:grpSpPr>
          <a:xfrm>
            <a:off x="0" y="-26640"/>
            <a:ext cx="9143280" cy="621000"/>
            <a:chOff x="0" y="-26640"/>
            <a:chExt cx="9143280" cy="621000"/>
          </a:xfrm>
        </p:grpSpPr>
        <p:sp>
          <p:nvSpPr>
            <p:cNvPr id="212" name="Dikdörtgen 8"/>
            <p:cNvSpPr/>
            <p:nvPr/>
          </p:nvSpPr>
          <p:spPr>
            <a:xfrm>
              <a:off x="0" y="-1440"/>
              <a:ext cx="9143280" cy="570960"/>
            </a:xfrm>
            <a:prstGeom prst="rect">
              <a:avLst/>
            </a:prstGeom>
            <a:solidFill>
              <a:srgbClr val="D9D9D9"/>
            </a:solidFill>
            <a:ln>
              <a:solidFill>
                <a:srgbClr val="D9D9D9"/>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pPr>
              <a:r>
                <a:rPr lang="tr-TR" sz="2100" b="0" strike="noStrike" spc="-1">
                  <a:solidFill>
                    <a:srgbClr val="C50000"/>
                  </a:solidFill>
                  <a:latin typeface="Times New Roman"/>
                  <a:ea typeface="DejaVu Sans"/>
                </a:rPr>
                <a:t>  </a:t>
              </a:r>
              <a:r>
                <a:rPr lang="en-US" sz="2100" b="0" strike="noStrike" spc="-1">
                  <a:solidFill>
                    <a:srgbClr val="C50000"/>
                  </a:solidFill>
                  <a:latin typeface="Times New Roman"/>
                  <a:ea typeface="DejaVu Sans"/>
                </a:rPr>
                <a:t>Merkle’s tree-based signature</a:t>
              </a:r>
              <a:endParaRPr lang="en-US" sz="2100" b="0" strike="noStrike" spc="-1">
                <a:latin typeface="Arial"/>
              </a:endParaRPr>
            </a:p>
          </p:txBody>
        </p:sp>
        <p:pic>
          <p:nvPicPr>
            <p:cNvPr id="213" name="Resim 10"/>
            <p:cNvPicPr/>
            <p:nvPr/>
          </p:nvPicPr>
          <p:blipFill>
            <a:blip r:embed="rId3"/>
            <a:stretch/>
          </p:blipFill>
          <p:spPr>
            <a:xfrm>
              <a:off x="8335440" y="-26640"/>
              <a:ext cx="613440" cy="621000"/>
            </a:xfrm>
            <a:prstGeom prst="rect">
              <a:avLst/>
            </a:prstGeom>
            <a:ln w="0">
              <a:noFill/>
            </a:ln>
          </p:spPr>
        </p:pic>
      </p:grpSp>
      <p:sp>
        <p:nvSpPr>
          <p:cNvPr id="214" name="Dikdörtgen 9"/>
          <p:cNvSpPr/>
          <p:nvPr/>
        </p:nvSpPr>
        <p:spPr>
          <a:xfrm>
            <a:off x="677520" y="991800"/>
            <a:ext cx="7551360" cy="313786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1800" b="0" strike="noStrike" spc="-1" dirty="0">
                <a:solidFill>
                  <a:srgbClr val="000000"/>
                </a:solidFill>
                <a:latin typeface="Times New Roman"/>
                <a:ea typeface="DejaVu Sans"/>
              </a:rPr>
              <a:t>To verify a signature of this form, </a:t>
            </a:r>
            <a:endParaRPr lang="en-US" sz="1800" b="0" strike="noStrike" spc="-1" dirty="0">
              <a:latin typeface="Arial"/>
            </a:endParaRPr>
          </a:p>
          <a:p>
            <a:pPr>
              <a:lnSpc>
                <a:spcPct val="100000"/>
              </a:lnSpc>
              <a:buNone/>
            </a:pPr>
            <a:endParaRPr lang="en-US" sz="1800" b="0" strike="noStrike" spc="-1" dirty="0">
              <a:latin typeface="Arial"/>
            </a:endParaRPr>
          </a:p>
          <a:p>
            <a:pPr marL="342900" indent="-342900">
              <a:lnSpc>
                <a:spcPct val="100000"/>
              </a:lnSpc>
              <a:buClr>
                <a:srgbClr val="000000"/>
              </a:buClr>
              <a:buFont typeface="+mj-lt"/>
              <a:buAutoNum type="arabicPeriod"/>
            </a:pPr>
            <a:r>
              <a:rPr lang="tr-TR" sz="1800" b="0" strike="noStrike" spc="-1" dirty="0">
                <a:solidFill>
                  <a:srgbClr val="000000"/>
                </a:solidFill>
                <a:latin typeface="Times New Roman"/>
                <a:ea typeface="DejaVu Sans"/>
              </a:rPr>
              <a:t>U</a:t>
            </a:r>
            <a:r>
              <a:rPr lang="en-US" sz="1800" b="0" strike="noStrike" spc="-1" dirty="0" err="1">
                <a:solidFill>
                  <a:srgbClr val="000000"/>
                </a:solidFill>
                <a:latin typeface="Times New Roman"/>
                <a:ea typeface="DejaVu Sans"/>
              </a:rPr>
              <a:t>npack</a:t>
            </a:r>
            <a:r>
              <a:rPr lang="en-US" sz="1800" b="0" strike="noStrike" spc="-1" dirty="0">
                <a:solidFill>
                  <a:srgbClr val="000000"/>
                </a:solidFill>
                <a:latin typeface="Times New Roman"/>
                <a:ea typeface="DejaVu Sans"/>
              </a:rPr>
              <a:t> this “signature” as a </a:t>
            </a:r>
            <a:r>
              <a:rPr lang="en-US" sz="1800" b="0" strike="noStrike" spc="-1" dirty="0" err="1">
                <a:solidFill>
                  <a:srgbClr val="000000"/>
                </a:solidFill>
                <a:latin typeface="Times New Roman"/>
                <a:ea typeface="DejaVu Sans"/>
              </a:rPr>
              <a:t>Lamport</a:t>
            </a:r>
            <a:r>
              <a:rPr lang="en-US" sz="1800" b="0" strike="noStrike" spc="-1" dirty="0">
                <a:solidFill>
                  <a:srgbClr val="000000"/>
                </a:solidFill>
                <a:latin typeface="Times New Roman"/>
                <a:ea typeface="DejaVu Sans"/>
              </a:rPr>
              <a:t> signature, </a:t>
            </a:r>
            <a:r>
              <a:rPr lang="en-US" sz="1800" b="0" strike="noStrike" spc="-1" dirty="0" err="1">
                <a:solidFill>
                  <a:srgbClr val="000000"/>
                </a:solidFill>
                <a:latin typeface="Times New Roman"/>
                <a:ea typeface="DejaVu Sans"/>
              </a:rPr>
              <a:t>Lamport</a:t>
            </a:r>
            <a:r>
              <a:rPr lang="en-US" sz="1800" b="0" strike="noStrike" spc="-1" dirty="0">
                <a:solidFill>
                  <a:srgbClr val="000000"/>
                </a:solidFill>
                <a:latin typeface="Times New Roman"/>
                <a:ea typeface="DejaVu Sans"/>
              </a:rPr>
              <a:t> public key, and Merkle Proof.</a:t>
            </a:r>
            <a:endParaRPr lang="en-US" sz="1800" b="0" strike="noStrike" spc="-1" dirty="0">
              <a:latin typeface="Arial"/>
            </a:endParaRPr>
          </a:p>
          <a:p>
            <a:pPr marL="342900" indent="-342900">
              <a:lnSpc>
                <a:spcPct val="100000"/>
              </a:lnSpc>
              <a:buFont typeface="+mj-lt"/>
              <a:buAutoNum type="arabicPeriod"/>
            </a:pPr>
            <a:endParaRPr lang="en-US" sz="1800" b="0" strike="noStrike" spc="-1" dirty="0">
              <a:latin typeface="Arial"/>
            </a:endParaRPr>
          </a:p>
          <a:p>
            <a:pPr marL="342900" indent="-342900">
              <a:lnSpc>
                <a:spcPct val="100000"/>
              </a:lnSpc>
              <a:buClr>
                <a:srgbClr val="000000"/>
              </a:buClr>
              <a:buFont typeface="+mj-lt"/>
              <a:buAutoNum type="arabicPeriod"/>
            </a:pPr>
            <a:r>
              <a:rPr lang="tr-TR" sz="1800" b="0" strike="noStrike" spc="-1" dirty="0">
                <a:solidFill>
                  <a:srgbClr val="000000"/>
                </a:solidFill>
                <a:latin typeface="Times New Roman"/>
                <a:ea typeface="DejaVu Sans"/>
              </a:rPr>
              <a:t>V</a:t>
            </a:r>
            <a:r>
              <a:rPr lang="en-US" sz="1800" b="0" strike="noStrike" spc="-1" dirty="0" err="1">
                <a:solidFill>
                  <a:srgbClr val="000000"/>
                </a:solidFill>
                <a:latin typeface="Times New Roman"/>
                <a:ea typeface="DejaVu Sans"/>
              </a:rPr>
              <a:t>erif</a:t>
            </a:r>
            <a:r>
              <a:rPr lang="tr-TR" sz="1800" b="0" strike="noStrike" spc="-1" dirty="0">
                <a:solidFill>
                  <a:srgbClr val="000000"/>
                </a:solidFill>
                <a:latin typeface="Times New Roman"/>
                <a:ea typeface="DejaVu Sans"/>
              </a:rPr>
              <a:t>y</a:t>
            </a:r>
            <a:r>
              <a:rPr lang="en-US" sz="1800" b="0" strike="noStrike" spc="-1" dirty="0">
                <a:solidFill>
                  <a:srgbClr val="000000"/>
                </a:solidFill>
                <a:latin typeface="Times New Roman"/>
                <a:ea typeface="DejaVu Sans"/>
              </a:rPr>
              <a:t> the </a:t>
            </a:r>
            <a:r>
              <a:rPr lang="en-US" sz="1800" b="0" strike="noStrike" spc="-1" dirty="0" err="1">
                <a:solidFill>
                  <a:srgbClr val="000000"/>
                </a:solidFill>
                <a:latin typeface="Times New Roman"/>
                <a:ea typeface="DejaVu Sans"/>
              </a:rPr>
              <a:t>Lamport</a:t>
            </a:r>
            <a:r>
              <a:rPr lang="en-US" sz="1800" b="0" strike="noStrike" spc="-1" dirty="0">
                <a:solidFill>
                  <a:srgbClr val="000000"/>
                </a:solidFill>
                <a:latin typeface="Times New Roman"/>
                <a:ea typeface="DejaVu Sans"/>
              </a:rPr>
              <a:t> signature against the given </a:t>
            </a:r>
            <a:r>
              <a:rPr lang="en-US" sz="1800" b="0" strike="noStrike" spc="-1" dirty="0" err="1">
                <a:solidFill>
                  <a:srgbClr val="000000"/>
                </a:solidFill>
                <a:latin typeface="Times New Roman"/>
                <a:ea typeface="DejaVu Sans"/>
              </a:rPr>
              <a:t>Lamport</a:t>
            </a:r>
            <a:r>
              <a:rPr lang="en-US" sz="1800" b="0" strike="noStrike" spc="-1" dirty="0">
                <a:solidFill>
                  <a:srgbClr val="000000"/>
                </a:solidFill>
                <a:latin typeface="Times New Roman"/>
                <a:ea typeface="DejaVu Sans"/>
              </a:rPr>
              <a:t> public key</a:t>
            </a:r>
            <a:endParaRPr lang="en-US" sz="1800" b="0" strike="noStrike" spc="-1" dirty="0">
              <a:latin typeface="Arial"/>
            </a:endParaRPr>
          </a:p>
          <a:p>
            <a:pPr marL="342900" indent="-342900">
              <a:lnSpc>
                <a:spcPct val="100000"/>
              </a:lnSpc>
              <a:buFont typeface="+mj-lt"/>
              <a:buAutoNum type="arabicPeriod"/>
            </a:pPr>
            <a:endParaRPr lang="en-US" sz="1800" b="0" strike="noStrike" spc="-1" dirty="0">
              <a:latin typeface="Arial"/>
            </a:endParaRPr>
          </a:p>
          <a:p>
            <a:pPr marL="342900" indent="-342900">
              <a:lnSpc>
                <a:spcPct val="100000"/>
              </a:lnSpc>
              <a:buClr>
                <a:srgbClr val="000000"/>
              </a:buClr>
              <a:buFont typeface="+mj-lt"/>
              <a:buAutoNum type="arabicPeriod"/>
            </a:pPr>
            <a:r>
              <a:rPr lang="tr-TR" sz="1800" b="0" strike="noStrike" spc="-1" dirty="0">
                <a:solidFill>
                  <a:srgbClr val="000000"/>
                </a:solidFill>
                <a:latin typeface="Times New Roman"/>
                <a:ea typeface="DejaVu Sans"/>
              </a:rPr>
              <a:t>U</a:t>
            </a:r>
            <a:r>
              <a:rPr lang="en-US" sz="1800" b="0" strike="noStrike" spc="-1" dirty="0">
                <a:solidFill>
                  <a:srgbClr val="000000"/>
                </a:solidFill>
                <a:latin typeface="Times New Roman"/>
                <a:ea typeface="DejaVu Sans"/>
              </a:rPr>
              <a:t>se the Merkle Proof to verify that the </a:t>
            </a:r>
            <a:r>
              <a:rPr lang="en-US" sz="1800" b="0" strike="noStrike" spc="-1" dirty="0" err="1">
                <a:solidFill>
                  <a:srgbClr val="000000"/>
                </a:solidFill>
                <a:latin typeface="Times New Roman"/>
                <a:ea typeface="DejaVu Sans"/>
              </a:rPr>
              <a:t>Lamport</a:t>
            </a:r>
            <a:r>
              <a:rPr lang="en-US" sz="1800" b="0" strike="noStrike" spc="-1" dirty="0">
                <a:solidFill>
                  <a:srgbClr val="000000"/>
                </a:solidFill>
                <a:latin typeface="Times New Roman"/>
                <a:ea typeface="DejaVu Sans"/>
              </a:rPr>
              <a:t> public key is really in the tree.</a:t>
            </a:r>
            <a:endParaRPr lang="en-US" sz="1800" b="0" strike="noStrike" spc="-1" dirty="0">
              <a:latin typeface="Arial"/>
            </a:endParaRPr>
          </a:p>
          <a:p>
            <a:pPr marL="342900" indent="-342900">
              <a:lnSpc>
                <a:spcPct val="100000"/>
              </a:lnSpc>
              <a:buFont typeface="+mj-lt"/>
              <a:buAutoNum type="arabicPeriod"/>
            </a:pPr>
            <a:endParaRPr lang="en-US" sz="1800" b="0" strike="noStrike" spc="-1" dirty="0">
              <a:latin typeface="Arial"/>
            </a:endParaRPr>
          </a:p>
          <a:p>
            <a:pPr marL="342900" indent="-342900">
              <a:lnSpc>
                <a:spcPct val="100000"/>
              </a:lnSpc>
              <a:buClr>
                <a:srgbClr val="000000"/>
              </a:buClr>
              <a:buFont typeface="+mj-lt"/>
              <a:buAutoNum type="arabicPeriod"/>
            </a:pPr>
            <a:r>
              <a:rPr lang="tr-TR" sz="1800" b="0" strike="noStrike" spc="-1" dirty="0" err="1">
                <a:solidFill>
                  <a:srgbClr val="000000"/>
                </a:solidFill>
                <a:latin typeface="Times New Roman"/>
                <a:ea typeface="DejaVu Sans"/>
              </a:rPr>
              <a:t>If</a:t>
            </a:r>
            <a:r>
              <a:rPr lang="en-US" sz="1800" b="0" strike="noStrike" spc="-1" dirty="0">
                <a:solidFill>
                  <a:srgbClr val="000000"/>
                </a:solidFill>
                <a:latin typeface="Times New Roman"/>
                <a:ea typeface="DejaVu Sans"/>
              </a:rPr>
              <a:t> these three objectives achieved, </a:t>
            </a:r>
            <a:r>
              <a:rPr lang="tr-TR" sz="1800" b="0" strike="noStrike" spc="-1" dirty="0">
                <a:solidFill>
                  <a:srgbClr val="000000"/>
                </a:solidFill>
                <a:latin typeface="Times New Roman"/>
                <a:ea typeface="DejaVu Sans"/>
              </a:rPr>
              <a:t>T</a:t>
            </a:r>
            <a:r>
              <a:rPr lang="en-US" sz="1800" b="0" strike="noStrike" spc="-1" dirty="0">
                <a:solidFill>
                  <a:srgbClr val="000000"/>
                </a:solidFill>
                <a:latin typeface="Times New Roman"/>
                <a:ea typeface="DejaVu Sans"/>
              </a:rPr>
              <a:t>rust the signature as valid</a:t>
            </a:r>
            <a:endParaRPr lang="en-US" sz="1800" b="0" strike="noStrike" spc="-1" dirty="0">
              <a:latin typeface="Arial"/>
            </a:endParaRPr>
          </a:p>
        </p:txBody>
      </p:sp>
      <p:sp>
        <p:nvSpPr>
          <p:cNvPr id="215" name="Metin kutusu 1"/>
          <p:cNvSpPr/>
          <p:nvPr/>
        </p:nvSpPr>
        <p:spPr>
          <a:xfrm>
            <a:off x="2346840" y="5000760"/>
            <a:ext cx="160164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tr-TR" sz="1800" b="0" strike="noStrike" spc="-1">
                <a:solidFill>
                  <a:srgbClr val="000000"/>
                </a:solidFill>
                <a:latin typeface="Times New Roman"/>
                <a:ea typeface="DejaVu Sans"/>
              </a:rPr>
              <a:t>Signature size</a:t>
            </a:r>
            <a:endParaRPr lang="en-US" sz="1800" b="0" strike="noStrike" spc="-1">
              <a:latin typeface="Arial"/>
            </a:endParaRPr>
          </a:p>
        </p:txBody>
      </p:sp>
      <p:sp>
        <p:nvSpPr>
          <p:cNvPr id="216" name="Metin kutusu 11"/>
          <p:cNvSpPr/>
          <p:nvPr/>
        </p:nvSpPr>
        <p:spPr>
          <a:xfrm>
            <a:off x="570600" y="5000760"/>
            <a:ext cx="160164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tr-TR" sz="1800" b="0" strike="noStrike" spc="-1">
                <a:solidFill>
                  <a:srgbClr val="FF0000"/>
                </a:solidFill>
                <a:latin typeface="Times New Roman"/>
                <a:ea typeface="DejaVu Sans"/>
              </a:rPr>
              <a:t>Disadvantage</a:t>
            </a:r>
            <a:endParaRPr lang="en-US" sz="1800" b="0" strike="noStrike" spc="-1">
              <a:latin typeface="Arial"/>
            </a:endParaRPr>
          </a:p>
        </p:txBody>
      </p:sp>
      <p:sp>
        <p:nvSpPr>
          <p:cNvPr id="217" name="Metin kutusu 12"/>
          <p:cNvSpPr/>
          <p:nvPr/>
        </p:nvSpPr>
        <p:spPr>
          <a:xfrm>
            <a:off x="6389280" y="5000760"/>
            <a:ext cx="1945440" cy="638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tr-TR" sz="1800" b="0" strike="noStrike" spc="-1">
                <a:solidFill>
                  <a:srgbClr val="000000"/>
                </a:solidFill>
                <a:latin typeface="Times New Roman"/>
                <a:ea typeface="DejaVu Sans"/>
              </a:rPr>
              <a:t>Public key is just 1 hash value</a:t>
            </a:r>
            <a:endParaRPr lang="en-US" sz="1800" b="0" strike="noStrike" spc="-1">
              <a:latin typeface="Arial"/>
            </a:endParaRPr>
          </a:p>
        </p:txBody>
      </p:sp>
      <p:sp>
        <p:nvSpPr>
          <p:cNvPr id="218" name="Metin kutusu 13"/>
          <p:cNvSpPr/>
          <p:nvPr/>
        </p:nvSpPr>
        <p:spPr>
          <a:xfrm>
            <a:off x="4724640" y="5000760"/>
            <a:ext cx="160164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tr-TR" sz="1800" b="0" strike="noStrike" spc="-1">
                <a:solidFill>
                  <a:srgbClr val="00B050"/>
                </a:solidFill>
                <a:latin typeface="Times New Roman"/>
                <a:ea typeface="DejaVu Sans"/>
              </a:rPr>
              <a:t>Advantage</a:t>
            </a:r>
            <a:endParaRPr lang="en-US" sz="1800" b="0" strike="noStrike" spc="-1">
              <a:latin typeface="Arial"/>
            </a:endParaRPr>
          </a:p>
        </p:txBody>
      </p:sp>
      <p:sp>
        <p:nvSpPr>
          <p:cNvPr id="219" name="Metin kutusu 14"/>
          <p:cNvSpPr/>
          <p:nvPr/>
        </p:nvSpPr>
        <p:spPr>
          <a:xfrm>
            <a:off x="2040480" y="4985280"/>
            <a:ext cx="264960" cy="394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tr-TR" sz="2000" b="1" strike="noStrike" spc="-1">
                <a:solidFill>
                  <a:srgbClr val="000000"/>
                </a:solidFill>
                <a:latin typeface="Times New Roman"/>
                <a:ea typeface="DejaVu Sans"/>
              </a:rPr>
              <a:t>:</a:t>
            </a:r>
            <a:endParaRPr lang="en-US" sz="2000" b="0" strike="noStrike" spc="-1">
              <a:latin typeface="Arial"/>
            </a:endParaRPr>
          </a:p>
        </p:txBody>
      </p:sp>
      <p:sp>
        <p:nvSpPr>
          <p:cNvPr id="220" name="Metin kutusu 15"/>
          <p:cNvSpPr/>
          <p:nvPr/>
        </p:nvSpPr>
        <p:spPr>
          <a:xfrm>
            <a:off x="6009480" y="4970160"/>
            <a:ext cx="264960" cy="394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tr-TR" sz="2000" b="1" strike="noStrike" spc="-1">
                <a:solidFill>
                  <a:srgbClr val="000000"/>
                </a:solidFill>
                <a:latin typeface="Times New Roman"/>
                <a:ea typeface="DejaVu Sans"/>
              </a:rPr>
              <a:t>:</a:t>
            </a:r>
            <a:endParaRPr lang="en-US" sz="2000" b="0" strike="noStrike" spc="-1">
              <a:latin typeface="Arial"/>
            </a:endParaRPr>
          </a:p>
        </p:txBody>
      </p:sp>
      <p:sp>
        <p:nvSpPr>
          <p:cNvPr id="221" name="Dikdörtgen 16"/>
          <p:cNvSpPr/>
          <p:nvPr/>
        </p:nvSpPr>
        <p:spPr>
          <a:xfrm>
            <a:off x="0" y="6666480"/>
            <a:ext cx="9143280" cy="190800"/>
          </a:xfrm>
          <a:prstGeom prst="rect">
            <a:avLst/>
          </a:prstGeom>
          <a:solidFill>
            <a:srgbClr val="B01000"/>
          </a:solidFill>
          <a:ln>
            <a:solidFill>
              <a:srgbClr val="B01001"/>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pPr>
            <a:r>
              <a:rPr lang="tr-TR" sz="1200" b="0" strike="noStrike" spc="-1">
                <a:solidFill>
                  <a:srgbClr val="FFFFFF"/>
                </a:solidFill>
                <a:latin typeface="Times New Roman"/>
                <a:ea typeface="DejaVu Sans"/>
              </a:rPr>
              <a:t>Hash Based Signatures</a:t>
            </a:r>
            <a:endParaRPr lang="en-US" sz="1200" b="0" strike="noStrike" spc="-1">
              <a:latin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 name="Dikdörtgen 4"/>
          <p:cNvSpPr/>
          <p:nvPr/>
        </p:nvSpPr>
        <p:spPr>
          <a:xfrm>
            <a:off x="0" y="6486120"/>
            <a:ext cx="9143280" cy="179640"/>
          </a:xfrm>
          <a:prstGeom prst="rect">
            <a:avLst/>
          </a:prstGeom>
          <a:solidFill>
            <a:srgbClr val="D9D9D9"/>
          </a:solidFill>
          <a:ln>
            <a:solidFill>
              <a:srgbClr val="ECECEC"/>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pPr>
            <a:r>
              <a:rPr lang="tr-TR" sz="1200" b="0" strike="noStrike" spc="-1">
                <a:solidFill>
                  <a:srgbClr val="BE4343"/>
                </a:solidFill>
                <a:latin typeface="Times New Roman"/>
                <a:ea typeface="DejaVu Sans"/>
              </a:rPr>
              <a:t>Halil İbrahim Kaplan</a:t>
            </a:r>
            <a:endParaRPr lang="en-US" sz="1200" b="0" strike="noStrike" spc="-1">
              <a:latin typeface="Arial"/>
            </a:endParaRPr>
          </a:p>
        </p:txBody>
      </p:sp>
      <p:grpSp>
        <p:nvGrpSpPr>
          <p:cNvPr id="223" name="Grup 7"/>
          <p:cNvGrpSpPr/>
          <p:nvPr/>
        </p:nvGrpSpPr>
        <p:grpSpPr>
          <a:xfrm>
            <a:off x="0" y="-26640"/>
            <a:ext cx="9143280" cy="621000"/>
            <a:chOff x="0" y="-26640"/>
            <a:chExt cx="9143280" cy="621000"/>
          </a:xfrm>
        </p:grpSpPr>
        <p:sp>
          <p:nvSpPr>
            <p:cNvPr id="224" name="Dikdörtgen 8"/>
            <p:cNvSpPr/>
            <p:nvPr/>
          </p:nvSpPr>
          <p:spPr>
            <a:xfrm>
              <a:off x="0" y="-1440"/>
              <a:ext cx="9143280" cy="570960"/>
            </a:xfrm>
            <a:prstGeom prst="rect">
              <a:avLst/>
            </a:prstGeom>
            <a:solidFill>
              <a:srgbClr val="D9D9D9"/>
            </a:solidFill>
            <a:ln>
              <a:solidFill>
                <a:srgbClr val="D9D9D9"/>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pPr>
              <a:r>
                <a:rPr lang="tr-TR" sz="2100" b="0" strike="noStrike" spc="-1">
                  <a:solidFill>
                    <a:srgbClr val="C50000"/>
                  </a:solidFill>
                  <a:latin typeface="Times New Roman"/>
                  <a:ea typeface="DejaVu Sans"/>
                </a:rPr>
                <a:t>  </a:t>
              </a:r>
              <a:r>
                <a:rPr lang="en-US" sz="2100" b="0" strike="noStrike" spc="-1">
                  <a:solidFill>
                    <a:srgbClr val="C50000"/>
                  </a:solidFill>
                  <a:latin typeface="Times New Roman"/>
                  <a:ea typeface="DejaVu Sans"/>
                </a:rPr>
                <a:t>Merkle’s tree-based signature</a:t>
              </a:r>
              <a:endParaRPr lang="en-US" sz="2100" b="0" strike="noStrike" spc="-1">
                <a:latin typeface="Arial"/>
              </a:endParaRPr>
            </a:p>
          </p:txBody>
        </p:sp>
        <p:pic>
          <p:nvPicPr>
            <p:cNvPr id="225" name="Resim 10"/>
            <p:cNvPicPr/>
            <p:nvPr/>
          </p:nvPicPr>
          <p:blipFill>
            <a:blip r:embed="rId3"/>
            <a:stretch/>
          </p:blipFill>
          <p:spPr>
            <a:xfrm>
              <a:off x="8335440" y="-26640"/>
              <a:ext cx="613440" cy="621000"/>
            </a:xfrm>
            <a:prstGeom prst="rect">
              <a:avLst/>
            </a:prstGeom>
            <a:ln w="0">
              <a:noFill/>
            </a:ln>
          </p:spPr>
        </p:pic>
      </p:grpSp>
      <p:sp>
        <p:nvSpPr>
          <p:cNvPr id="226" name="Dikdörtgen 9"/>
          <p:cNvSpPr/>
          <p:nvPr/>
        </p:nvSpPr>
        <p:spPr>
          <a:xfrm>
            <a:off x="2046960" y="830520"/>
            <a:ext cx="504936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tr-TR" sz="1800" b="0" strike="noStrike" spc="-1">
                <a:solidFill>
                  <a:srgbClr val="0070C0"/>
                </a:solidFill>
                <a:latin typeface="Times New Roman"/>
                <a:ea typeface="DejaVu Sans"/>
              </a:rPr>
              <a:t>IDEA</a:t>
            </a:r>
            <a:r>
              <a:rPr lang="tr-TR" sz="1800" b="0" strike="noStrike" spc="-1">
                <a:solidFill>
                  <a:srgbClr val="548235"/>
                </a:solidFill>
                <a:latin typeface="Times New Roman"/>
                <a:ea typeface="DejaVu Sans"/>
              </a:rPr>
              <a:t>: </a:t>
            </a:r>
            <a:r>
              <a:rPr lang="tr-TR" sz="1800" b="0" strike="noStrike" spc="-1">
                <a:solidFill>
                  <a:srgbClr val="000000"/>
                </a:solidFill>
                <a:latin typeface="Times New Roman"/>
                <a:ea typeface="DejaVu Sans"/>
              </a:rPr>
              <a:t>What if we don’t sign all of the message bits</a:t>
            </a:r>
            <a:endParaRPr lang="en-US" sz="1800" b="0" strike="noStrike" spc="-1">
              <a:latin typeface="Arial"/>
            </a:endParaRPr>
          </a:p>
        </p:txBody>
      </p:sp>
      <p:sp>
        <p:nvSpPr>
          <p:cNvPr id="227" name="Dikdörtgen 16"/>
          <p:cNvSpPr/>
          <p:nvPr/>
        </p:nvSpPr>
        <p:spPr>
          <a:xfrm>
            <a:off x="266040" y="1750680"/>
            <a:ext cx="8877240" cy="1198875"/>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tr-TR" sz="1800" b="0" strike="noStrike" spc="-1" dirty="0" err="1">
                <a:solidFill>
                  <a:srgbClr val="000000"/>
                </a:solidFill>
                <a:latin typeface="Times New Roman"/>
                <a:ea typeface="DejaVu Sans"/>
              </a:rPr>
              <a:t>Let’s</a:t>
            </a:r>
            <a:r>
              <a:rPr lang="tr-TR" sz="1800" b="0" strike="noStrike" spc="-1" dirty="0">
                <a:solidFill>
                  <a:srgbClr val="000000"/>
                </a:solidFill>
                <a:latin typeface="Times New Roman"/>
                <a:ea typeface="DejaVu Sans"/>
              </a:rPr>
              <a:t> say </a:t>
            </a:r>
            <a:r>
              <a:rPr lang="tr-TR" sz="1800" b="0" strike="noStrike" spc="-1" dirty="0" err="1">
                <a:solidFill>
                  <a:srgbClr val="000000"/>
                </a:solidFill>
                <a:latin typeface="Times New Roman"/>
                <a:ea typeface="DejaVu Sans"/>
              </a:rPr>
              <a:t>we</a:t>
            </a:r>
            <a:r>
              <a:rPr lang="tr-TR" sz="1800" b="0" strike="noStrike" spc="-1" dirty="0">
                <a:solidFill>
                  <a:srgbClr val="000000"/>
                </a:solidFill>
                <a:latin typeface="Times New Roman"/>
                <a:ea typeface="DejaVu Sans"/>
              </a:rPr>
              <a:t> </a:t>
            </a:r>
            <a:r>
              <a:rPr lang="tr-TR" sz="1800" b="0" strike="noStrike" spc="-1" dirty="0" err="1">
                <a:solidFill>
                  <a:srgbClr val="000000"/>
                </a:solidFill>
                <a:latin typeface="Times New Roman"/>
                <a:ea typeface="DejaVu Sans"/>
              </a:rPr>
              <a:t>sign</a:t>
            </a:r>
            <a:r>
              <a:rPr lang="tr-TR" sz="1800" b="0" strike="noStrike" spc="-1" dirty="0">
                <a:solidFill>
                  <a:srgbClr val="000000"/>
                </a:solidFill>
                <a:latin typeface="Times New Roman"/>
                <a:ea typeface="DejaVu Sans"/>
              </a:rPr>
              <a:t> </a:t>
            </a:r>
            <a:r>
              <a:rPr lang="tr-TR" sz="1800" b="0" strike="noStrike" spc="-1" dirty="0" err="1">
                <a:solidFill>
                  <a:srgbClr val="000000"/>
                </a:solidFill>
                <a:latin typeface="Times New Roman"/>
                <a:ea typeface="DejaVu Sans"/>
              </a:rPr>
              <a:t>only</a:t>
            </a:r>
            <a:r>
              <a:rPr lang="tr-TR" sz="1800" b="0" strike="noStrike" spc="-1" dirty="0">
                <a:solidFill>
                  <a:srgbClr val="000000"/>
                </a:solidFill>
                <a:latin typeface="Times New Roman"/>
                <a:ea typeface="DejaVu Sans"/>
              </a:rPr>
              <a:t> </a:t>
            </a:r>
            <a:r>
              <a:rPr lang="tr-TR" sz="1800" b="0" strike="noStrike" spc="-1" dirty="0" err="1">
                <a:solidFill>
                  <a:srgbClr val="000000"/>
                </a:solidFill>
                <a:latin typeface="Times New Roman"/>
                <a:ea typeface="DejaVu Sans"/>
              </a:rPr>
              <a:t>the</a:t>
            </a:r>
            <a:r>
              <a:rPr lang="tr-TR" sz="1800" b="0" strike="noStrike" spc="-1" dirty="0">
                <a:solidFill>
                  <a:srgbClr val="000000"/>
                </a:solidFill>
                <a:latin typeface="Times New Roman"/>
                <a:ea typeface="DejaVu Sans"/>
              </a:rPr>
              <a:t> </a:t>
            </a:r>
            <a:r>
              <a:rPr lang="tr-TR" sz="1800" b="0" strike="noStrike" spc="-1" dirty="0" err="1">
                <a:solidFill>
                  <a:srgbClr val="000000"/>
                </a:solidFill>
                <a:latin typeface="Times New Roman"/>
                <a:ea typeface="DejaVu Sans"/>
              </a:rPr>
              <a:t>message</a:t>
            </a:r>
            <a:r>
              <a:rPr lang="tr-TR" sz="1800" b="0" strike="noStrike" spc="-1" dirty="0">
                <a:solidFill>
                  <a:srgbClr val="000000"/>
                </a:solidFill>
                <a:latin typeface="Times New Roman"/>
                <a:ea typeface="DejaVu Sans"/>
              </a:rPr>
              <a:t> </a:t>
            </a:r>
            <a:r>
              <a:rPr lang="tr-TR" sz="1800" b="0" strike="noStrike" spc="-1" dirty="0" err="1">
                <a:solidFill>
                  <a:srgbClr val="000000"/>
                </a:solidFill>
                <a:latin typeface="Times New Roman"/>
                <a:ea typeface="DejaVu Sans"/>
              </a:rPr>
              <a:t>bits</a:t>
            </a:r>
            <a:r>
              <a:rPr lang="tr-TR" sz="1800" b="0" strike="noStrike" spc="-1" dirty="0">
                <a:solidFill>
                  <a:srgbClr val="000000"/>
                </a:solidFill>
                <a:latin typeface="Times New Roman"/>
                <a:ea typeface="DejaVu Sans"/>
              </a:rPr>
              <a:t> </a:t>
            </a:r>
            <a:r>
              <a:rPr lang="tr-TR" sz="1800" b="0" strike="noStrike" spc="-1" dirty="0" err="1">
                <a:solidFill>
                  <a:srgbClr val="000000"/>
                </a:solidFill>
                <a:latin typeface="Times New Roman"/>
                <a:ea typeface="DejaVu Sans"/>
              </a:rPr>
              <a:t>equal</a:t>
            </a:r>
            <a:r>
              <a:rPr lang="tr-TR" sz="1800" b="0" strike="noStrike" spc="-1" dirty="0">
                <a:solidFill>
                  <a:srgbClr val="000000"/>
                </a:solidFill>
                <a:latin typeface="Times New Roman"/>
                <a:ea typeface="DejaVu Sans"/>
              </a:rPr>
              <a:t> </a:t>
            </a:r>
            <a:r>
              <a:rPr lang="tr-TR" sz="1800" b="0" strike="noStrike" spc="-1" dirty="0" err="1">
                <a:solidFill>
                  <a:srgbClr val="000000"/>
                </a:solidFill>
                <a:latin typeface="Times New Roman"/>
                <a:ea typeface="DejaVu Sans"/>
              </a:rPr>
              <a:t>to</a:t>
            </a:r>
            <a:r>
              <a:rPr lang="tr-TR" sz="1800" b="0" strike="noStrike" spc="-1" dirty="0">
                <a:solidFill>
                  <a:srgbClr val="000000"/>
                </a:solidFill>
                <a:latin typeface="Times New Roman"/>
                <a:ea typeface="DejaVu Sans"/>
              </a:rPr>
              <a:t> </a:t>
            </a:r>
            <a:r>
              <a:rPr lang="tr-TR" sz="1800" b="0" strike="noStrike" spc="-1" dirty="0" err="1">
                <a:solidFill>
                  <a:srgbClr val="000000"/>
                </a:solidFill>
                <a:latin typeface="Times New Roman"/>
                <a:ea typeface="DejaVu Sans"/>
              </a:rPr>
              <a:t>one</a:t>
            </a:r>
            <a:r>
              <a:rPr lang="tr-TR" sz="1800" b="0" strike="noStrike" spc="-1" dirty="0">
                <a:solidFill>
                  <a:srgbClr val="000000"/>
                </a:solidFill>
                <a:latin typeface="Times New Roman"/>
                <a:ea typeface="DejaVu Sans"/>
              </a:rPr>
              <a:t>.</a:t>
            </a:r>
            <a:endParaRPr lang="en-US" sz="1800" b="0" strike="noStrike" spc="-1" dirty="0">
              <a:latin typeface="Arial"/>
            </a:endParaRPr>
          </a:p>
          <a:p>
            <a:pPr>
              <a:lnSpc>
                <a:spcPct val="100000"/>
              </a:lnSpc>
              <a:buNone/>
            </a:pPr>
            <a:endParaRPr lang="en-US" sz="1800" b="0" strike="noStrike" spc="-1" dirty="0">
              <a:latin typeface="Arial"/>
            </a:endParaRPr>
          </a:p>
          <a:p>
            <a:pPr>
              <a:lnSpc>
                <a:spcPct val="100000"/>
              </a:lnSpc>
              <a:buNone/>
            </a:pPr>
            <a:r>
              <a:rPr lang="tr-TR" sz="1800" b="0" strike="noStrike" spc="-1" dirty="0" err="1">
                <a:solidFill>
                  <a:srgbClr val="000000"/>
                </a:solidFill>
                <a:latin typeface="Times New Roman"/>
                <a:ea typeface="DejaVu Sans"/>
              </a:rPr>
              <a:t>This</a:t>
            </a:r>
            <a:r>
              <a:rPr lang="tr-TR" sz="1800" b="0" strike="noStrike" spc="-1" dirty="0">
                <a:solidFill>
                  <a:srgbClr val="000000"/>
                </a:solidFill>
                <a:latin typeface="Times New Roman"/>
                <a:ea typeface="DejaVu Sans"/>
              </a:rPr>
              <a:t> </a:t>
            </a:r>
            <a:r>
              <a:rPr lang="tr-TR" sz="1800" b="0" strike="noStrike" spc="-1" dirty="0" err="1">
                <a:solidFill>
                  <a:srgbClr val="000000"/>
                </a:solidFill>
                <a:latin typeface="Times New Roman"/>
                <a:ea typeface="DejaVu Sans"/>
              </a:rPr>
              <a:t>would</a:t>
            </a:r>
            <a:r>
              <a:rPr lang="tr-TR" sz="1800" b="0" strike="noStrike" spc="-1" dirty="0">
                <a:solidFill>
                  <a:srgbClr val="000000"/>
                </a:solidFill>
                <a:latin typeface="Times New Roman"/>
                <a:ea typeface="DejaVu Sans"/>
              </a:rPr>
              <a:t> </a:t>
            </a:r>
            <a:r>
              <a:rPr lang="tr-TR" sz="1800" b="0" strike="noStrike" spc="-1" dirty="0" err="1">
                <a:solidFill>
                  <a:srgbClr val="000000"/>
                </a:solidFill>
                <a:latin typeface="Times New Roman"/>
                <a:ea typeface="DejaVu Sans"/>
              </a:rPr>
              <a:t>cut</a:t>
            </a:r>
            <a:r>
              <a:rPr lang="tr-TR" sz="1800" b="0" strike="noStrike" spc="-1" dirty="0">
                <a:solidFill>
                  <a:srgbClr val="000000"/>
                </a:solidFill>
                <a:latin typeface="Times New Roman"/>
                <a:ea typeface="DejaVu Sans"/>
              </a:rPr>
              <a:t> </a:t>
            </a:r>
            <a:r>
              <a:rPr lang="tr-TR" sz="1800" b="0" strike="noStrike" spc="-1" dirty="0" err="1">
                <a:solidFill>
                  <a:srgbClr val="000000"/>
                </a:solidFill>
                <a:latin typeface="Times New Roman"/>
                <a:ea typeface="DejaVu Sans"/>
              </a:rPr>
              <a:t>the</a:t>
            </a:r>
            <a:r>
              <a:rPr lang="tr-TR" sz="1800" b="0" strike="noStrike" spc="-1" dirty="0">
                <a:solidFill>
                  <a:srgbClr val="000000"/>
                </a:solidFill>
                <a:latin typeface="Times New Roman"/>
                <a:ea typeface="DejaVu Sans"/>
              </a:rPr>
              <a:t> </a:t>
            </a:r>
            <a:r>
              <a:rPr lang="tr-TR" sz="1800" b="0" strike="noStrike" spc="-1" dirty="0" err="1">
                <a:solidFill>
                  <a:srgbClr val="000000"/>
                </a:solidFill>
                <a:latin typeface="Times New Roman"/>
                <a:ea typeface="DejaVu Sans"/>
              </a:rPr>
              <a:t>public</a:t>
            </a:r>
            <a:r>
              <a:rPr lang="tr-TR" sz="1800" b="0" strike="noStrike" spc="-1" dirty="0">
                <a:solidFill>
                  <a:srgbClr val="000000"/>
                </a:solidFill>
                <a:latin typeface="Times New Roman"/>
                <a:ea typeface="DejaVu Sans"/>
              </a:rPr>
              <a:t> </a:t>
            </a:r>
            <a:r>
              <a:rPr lang="tr-TR" sz="1800" b="0" strike="noStrike" spc="-1" dirty="0" err="1">
                <a:solidFill>
                  <a:srgbClr val="000000"/>
                </a:solidFill>
                <a:latin typeface="Times New Roman"/>
                <a:ea typeface="DejaVu Sans"/>
              </a:rPr>
              <a:t>and</a:t>
            </a:r>
            <a:r>
              <a:rPr lang="tr-TR" sz="1800" b="0" strike="noStrike" spc="-1" dirty="0">
                <a:solidFill>
                  <a:srgbClr val="000000"/>
                </a:solidFill>
                <a:latin typeface="Times New Roman"/>
                <a:ea typeface="DejaVu Sans"/>
              </a:rPr>
              <a:t> </a:t>
            </a:r>
            <a:r>
              <a:rPr lang="tr-TR" sz="1800" b="0" strike="noStrike" spc="-1" dirty="0" err="1">
                <a:solidFill>
                  <a:srgbClr val="000000"/>
                </a:solidFill>
                <a:latin typeface="Times New Roman"/>
                <a:ea typeface="DejaVu Sans"/>
              </a:rPr>
              <a:t>secret</a:t>
            </a:r>
            <a:r>
              <a:rPr lang="tr-TR" sz="1800" b="0" strike="noStrike" spc="-1" dirty="0">
                <a:solidFill>
                  <a:srgbClr val="000000"/>
                </a:solidFill>
                <a:latin typeface="Times New Roman"/>
                <a:ea typeface="DejaVu Sans"/>
              </a:rPr>
              <a:t> </a:t>
            </a:r>
            <a:r>
              <a:rPr lang="tr-TR" sz="1800" b="0" strike="noStrike" spc="-1" dirty="0" err="1">
                <a:solidFill>
                  <a:srgbClr val="000000"/>
                </a:solidFill>
                <a:latin typeface="Times New Roman"/>
                <a:ea typeface="DejaVu Sans"/>
              </a:rPr>
              <a:t>key</a:t>
            </a:r>
            <a:r>
              <a:rPr lang="tr-TR" sz="1800" b="0" strike="noStrike" spc="-1" dirty="0">
                <a:solidFill>
                  <a:srgbClr val="000000"/>
                </a:solidFill>
                <a:latin typeface="Times New Roman"/>
                <a:ea typeface="DejaVu Sans"/>
              </a:rPr>
              <a:t> </a:t>
            </a:r>
            <a:r>
              <a:rPr lang="tr-TR" sz="1800" b="0" strike="noStrike" spc="-1" dirty="0" err="1">
                <a:solidFill>
                  <a:srgbClr val="000000"/>
                </a:solidFill>
                <a:latin typeface="Times New Roman"/>
                <a:ea typeface="DejaVu Sans"/>
              </a:rPr>
              <a:t>sizes</a:t>
            </a:r>
            <a:r>
              <a:rPr lang="tr-TR" sz="1800" b="0" strike="noStrike" spc="-1" dirty="0">
                <a:solidFill>
                  <a:srgbClr val="000000"/>
                </a:solidFill>
                <a:latin typeface="Times New Roman"/>
                <a:ea typeface="DejaVu Sans"/>
              </a:rPr>
              <a:t> in </a:t>
            </a:r>
            <a:r>
              <a:rPr lang="tr-TR" sz="1800" b="0" strike="noStrike" spc="-1" dirty="0" err="1">
                <a:solidFill>
                  <a:srgbClr val="000000"/>
                </a:solidFill>
                <a:latin typeface="Times New Roman"/>
                <a:ea typeface="DejaVu Sans"/>
              </a:rPr>
              <a:t>half</a:t>
            </a:r>
            <a:r>
              <a:rPr lang="tr-TR" sz="1800" b="0" strike="noStrike" spc="-1" dirty="0">
                <a:solidFill>
                  <a:srgbClr val="000000"/>
                </a:solidFill>
                <a:latin typeface="Times New Roman"/>
                <a:ea typeface="DejaVu Sans"/>
              </a:rPr>
              <a:t>. </a:t>
            </a:r>
            <a:endParaRPr lang="en-US" sz="1800" b="0" strike="noStrike" spc="-1" dirty="0">
              <a:latin typeface="Arial"/>
            </a:endParaRPr>
          </a:p>
          <a:p>
            <a:pPr>
              <a:lnSpc>
                <a:spcPct val="100000"/>
              </a:lnSpc>
              <a:buNone/>
            </a:pPr>
            <a:r>
              <a:rPr lang="tr-TR" sz="1800" b="0" strike="noStrike" spc="-1" dirty="0">
                <a:solidFill>
                  <a:srgbClr val="000000"/>
                </a:solidFill>
                <a:latin typeface="Times New Roman"/>
                <a:ea typeface="DejaVu Sans"/>
              </a:rPr>
              <a:t> </a:t>
            </a:r>
            <a:endParaRPr lang="en-US" sz="1800" b="0" strike="noStrike" spc="-1" dirty="0">
              <a:latin typeface="Arial"/>
            </a:endParaRPr>
          </a:p>
        </p:txBody>
      </p:sp>
      <p:sp>
        <p:nvSpPr>
          <p:cNvPr id="228" name="Dikdörtgen 17"/>
          <p:cNvSpPr/>
          <p:nvPr/>
        </p:nvSpPr>
        <p:spPr>
          <a:xfrm>
            <a:off x="266040" y="3366360"/>
            <a:ext cx="229536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tr-TR" sz="1800" b="0" strike="noStrike" spc="-1">
                <a:solidFill>
                  <a:srgbClr val="FF0000"/>
                </a:solidFill>
                <a:latin typeface="Times New Roman"/>
                <a:ea typeface="DejaVu Sans"/>
              </a:rPr>
              <a:t>VERY INSECURE</a:t>
            </a:r>
            <a:endParaRPr lang="en-US" sz="1800" b="0" strike="noStrike" spc="-1">
              <a:latin typeface="Arial"/>
            </a:endParaRPr>
          </a:p>
        </p:txBody>
      </p:sp>
      <p:sp>
        <p:nvSpPr>
          <p:cNvPr id="229" name="Düz Ok Bağlayıcısı 3"/>
          <p:cNvSpPr/>
          <p:nvPr/>
        </p:nvSpPr>
        <p:spPr>
          <a:xfrm>
            <a:off x="2208960" y="4995720"/>
            <a:ext cx="4254480" cy="360"/>
          </a:xfrm>
          <a:custGeom>
            <a:avLst/>
            <a:gdLst/>
            <a:ahLst/>
            <a:cxnLst/>
            <a:rect l="l" t="t" r="r" b="b"/>
            <a:pathLst>
              <a:path w="21600" h="21600">
                <a:moveTo>
                  <a:pt x="0" y="0"/>
                </a:moveTo>
                <a:lnTo>
                  <a:pt x="21600" y="21600"/>
                </a:lnTo>
              </a:path>
            </a:pathLst>
          </a:custGeom>
          <a:noFill/>
          <a:ln>
            <a:solidFill>
              <a:srgbClr val="FF0000"/>
            </a:solidFill>
            <a:tailEnd type="triangle" w="med" len="med"/>
          </a:ln>
        </p:spPr>
        <p:style>
          <a:lnRef idx="1">
            <a:schemeClr val="accent1"/>
          </a:lnRef>
          <a:fillRef idx="0">
            <a:schemeClr val="accent1"/>
          </a:fillRef>
          <a:effectRef idx="0">
            <a:schemeClr val="accent1"/>
          </a:effectRef>
          <a:fontRef idx="minor"/>
        </p:style>
      </p:sp>
      <p:graphicFrame>
        <p:nvGraphicFramePr>
          <p:cNvPr id="230" name="Tablo 6"/>
          <p:cNvGraphicFramePr/>
          <p:nvPr/>
        </p:nvGraphicFramePr>
        <p:xfrm>
          <a:off x="266040" y="4767480"/>
          <a:ext cx="1645920" cy="548640"/>
        </p:xfrm>
        <a:graphic>
          <a:graphicData uri="http://schemas.openxmlformats.org/drawingml/2006/table">
            <a:tbl>
              <a:tblPr/>
              <a:tblGrid>
                <a:gridCol w="822960">
                  <a:extLst>
                    <a:ext uri="{9D8B030D-6E8A-4147-A177-3AD203B41FA5}">
                      <a16:colId xmlns:a16="http://schemas.microsoft.com/office/drawing/2014/main" val="20000"/>
                    </a:ext>
                  </a:extLst>
                </a:gridCol>
                <a:gridCol w="822960">
                  <a:extLst>
                    <a:ext uri="{9D8B030D-6E8A-4147-A177-3AD203B41FA5}">
                      <a16:colId xmlns:a16="http://schemas.microsoft.com/office/drawing/2014/main" val="20001"/>
                    </a:ext>
                  </a:extLst>
                </a:gridCol>
              </a:tblGrid>
              <a:tr h="274320">
                <a:tc>
                  <a:txBody>
                    <a:bodyPr/>
                    <a:lstStyle/>
                    <a:p>
                      <a:pPr>
                        <a:lnSpc>
                          <a:spcPct val="100000"/>
                        </a:lnSpc>
                        <a:buNone/>
                      </a:pPr>
                      <a:r>
                        <a:rPr lang="tr-TR" sz="1200" b="0" strike="noStrike" spc="-1">
                          <a:solidFill>
                            <a:srgbClr val="000000"/>
                          </a:solidFill>
                          <a:latin typeface="Times New Roman"/>
                        </a:rPr>
                        <a:t>111…</a:t>
                      </a:r>
                      <a:endParaRPr lang="en-US" sz="1200" b="0" strike="noStrike" spc="-1">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nSpc>
                          <a:spcPct val="100000"/>
                        </a:lnSpc>
                        <a:buNone/>
                        <a:tabLst>
                          <a:tab pos="0" algn="l"/>
                        </a:tabLst>
                      </a:pPr>
                      <a:r>
                        <a:rPr lang="tr-TR" sz="1200" b="0" strike="noStrike" spc="-1">
                          <a:solidFill>
                            <a:srgbClr val="000000"/>
                          </a:solidFill>
                          <a:latin typeface="Times New Roman"/>
                        </a:rPr>
                        <a:t>abcd...</a:t>
                      </a:r>
                      <a:endParaRPr lang="en-US" sz="1200" b="0" strike="noStrike" spc="-1">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0"/>
                  </a:ext>
                </a:extLst>
              </a:tr>
              <a:tr h="274320">
                <a:tc>
                  <a:txBody>
                    <a:bodyPr/>
                    <a:lstStyle/>
                    <a:p>
                      <a:pPr>
                        <a:lnSpc>
                          <a:spcPct val="100000"/>
                        </a:lnSpc>
                        <a:buNone/>
                      </a:pPr>
                      <a:r>
                        <a:rPr lang="tr-TR" sz="1200" b="0" strike="noStrike" spc="-1">
                          <a:solidFill>
                            <a:srgbClr val="000000"/>
                          </a:solidFill>
                          <a:latin typeface="Times New Roman"/>
                        </a:rPr>
                        <a:t>Message</a:t>
                      </a:r>
                      <a:endParaRPr lang="en-US" sz="1200" b="0" strike="noStrike" spc="-1">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nSpc>
                          <a:spcPct val="100000"/>
                        </a:lnSpc>
                        <a:buNone/>
                      </a:pPr>
                      <a:r>
                        <a:rPr lang="tr-TR" sz="1200" b="0" strike="noStrike" spc="-1">
                          <a:solidFill>
                            <a:srgbClr val="000000"/>
                          </a:solidFill>
                          <a:latin typeface="Times New Roman"/>
                        </a:rPr>
                        <a:t>Signature</a:t>
                      </a:r>
                      <a:endParaRPr lang="en-US" sz="1200" b="0" strike="noStrike" spc="-1">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1"/>
                  </a:ext>
                </a:extLst>
              </a:tr>
            </a:tbl>
          </a:graphicData>
        </a:graphic>
      </p:graphicFrame>
      <p:graphicFrame>
        <p:nvGraphicFramePr>
          <p:cNvPr id="231" name="Tablo 20"/>
          <p:cNvGraphicFramePr/>
          <p:nvPr/>
        </p:nvGraphicFramePr>
        <p:xfrm>
          <a:off x="3506040" y="5605200"/>
          <a:ext cx="1645920" cy="548640"/>
        </p:xfrm>
        <a:graphic>
          <a:graphicData uri="http://schemas.openxmlformats.org/drawingml/2006/table">
            <a:tbl>
              <a:tblPr/>
              <a:tblGrid>
                <a:gridCol w="822960">
                  <a:extLst>
                    <a:ext uri="{9D8B030D-6E8A-4147-A177-3AD203B41FA5}">
                      <a16:colId xmlns:a16="http://schemas.microsoft.com/office/drawing/2014/main" val="20000"/>
                    </a:ext>
                  </a:extLst>
                </a:gridCol>
                <a:gridCol w="822960">
                  <a:extLst>
                    <a:ext uri="{9D8B030D-6E8A-4147-A177-3AD203B41FA5}">
                      <a16:colId xmlns:a16="http://schemas.microsoft.com/office/drawing/2014/main" val="20001"/>
                    </a:ext>
                  </a:extLst>
                </a:gridCol>
              </a:tblGrid>
              <a:tr h="274320">
                <a:tc>
                  <a:txBody>
                    <a:bodyPr/>
                    <a:lstStyle/>
                    <a:p>
                      <a:pPr>
                        <a:lnSpc>
                          <a:spcPct val="100000"/>
                        </a:lnSpc>
                        <a:buNone/>
                      </a:pPr>
                      <a:r>
                        <a:rPr lang="tr-TR" sz="1200" b="0" strike="sngStrike" spc="-1">
                          <a:solidFill>
                            <a:srgbClr val="FF0000"/>
                          </a:solidFill>
                          <a:latin typeface="Times New Roman"/>
                        </a:rPr>
                        <a:t>111</a:t>
                      </a:r>
                      <a:r>
                        <a:rPr lang="tr-TR" sz="1200" b="0" strike="noStrike" spc="-1">
                          <a:solidFill>
                            <a:srgbClr val="000000"/>
                          </a:solidFill>
                          <a:latin typeface="Times New Roman"/>
                        </a:rPr>
                        <a:t>…</a:t>
                      </a:r>
                      <a:endParaRPr lang="en-US" sz="1200" b="0" strike="noStrike" spc="-1">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nSpc>
                          <a:spcPct val="100000"/>
                        </a:lnSpc>
                        <a:buNone/>
                        <a:tabLst>
                          <a:tab pos="0" algn="l"/>
                        </a:tabLst>
                      </a:pPr>
                      <a:r>
                        <a:rPr lang="tr-TR" sz="1200" b="0" strike="sngStrike" spc="-1">
                          <a:solidFill>
                            <a:srgbClr val="FF0000"/>
                          </a:solidFill>
                          <a:latin typeface="Times New Roman"/>
                        </a:rPr>
                        <a:t>abc</a:t>
                      </a:r>
                      <a:r>
                        <a:rPr lang="tr-TR" sz="1200" b="0" strike="noStrike" spc="-1">
                          <a:solidFill>
                            <a:srgbClr val="000000"/>
                          </a:solidFill>
                          <a:latin typeface="Times New Roman"/>
                        </a:rPr>
                        <a:t>d...</a:t>
                      </a:r>
                      <a:endParaRPr lang="en-US" sz="1200" b="0" strike="noStrike" spc="-1">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0"/>
                  </a:ext>
                </a:extLst>
              </a:tr>
              <a:tr h="274320">
                <a:tc>
                  <a:txBody>
                    <a:bodyPr/>
                    <a:lstStyle/>
                    <a:p>
                      <a:pPr>
                        <a:lnSpc>
                          <a:spcPct val="100000"/>
                        </a:lnSpc>
                        <a:buNone/>
                      </a:pPr>
                      <a:r>
                        <a:rPr lang="tr-TR" sz="1200" b="0" strike="noStrike" spc="-1">
                          <a:solidFill>
                            <a:srgbClr val="000000"/>
                          </a:solidFill>
                          <a:latin typeface="Times New Roman"/>
                        </a:rPr>
                        <a:t>Message</a:t>
                      </a:r>
                      <a:endParaRPr lang="en-US" sz="1200" b="0" strike="noStrike" spc="-1">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nSpc>
                          <a:spcPct val="100000"/>
                        </a:lnSpc>
                        <a:buNone/>
                      </a:pPr>
                      <a:r>
                        <a:rPr lang="tr-TR" sz="1200" b="0" strike="noStrike" spc="-1">
                          <a:solidFill>
                            <a:srgbClr val="000000"/>
                          </a:solidFill>
                          <a:latin typeface="Times New Roman"/>
                        </a:rPr>
                        <a:t>Signature</a:t>
                      </a:r>
                      <a:endParaRPr lang="en-US" sz="1200" b="0" strike="noStrike" spc="-1">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1"/>
                  </a:ext>
                </a:extLst>
              </a:tr>
            </a:tbl>
          </a:graphicData>
        </a:graphic>
      </p:graphicFrame>
      <p:graphicFrame>
        <p:nvGraphicFramePr>
          <p:cNvPr id="232" name="Tablo 21"/>
          <p:cNvGraphicFramePr/>
          <p:nvPr/>
        </p:nvGraphicFramePr>
        <p:xfrm>
          <a:off x="6689520" y="4767480"/>
          <a:ext cx="1645920" cy="548640"/>
        </p:xfrm>
        <a:graphic>
          <a:graphicData uri="http://schemas.openxmlformats.org/drawingml/2006/table">
            <a:tbl>
              <a:tblPr/>
              <a:tblGrid>
                <a:gridCol w="822960">
                  <a:extLst>
                    <a:ext uri="{9D8B030D-6E8A-4147-A177-3AD203B41FA5}">
                      <a16:colId xmlns:a16="http://schemas.microsoft.com/office/drawing/2014/main" val="20000"/>
                    </a:ext>
                  </a:extLst>
                </a:gridCol>
                <a:gridCol w="822960">
                  <a:extLst>
                    <a:ext uri="{9D8B030D-6E8A-4147-A177-3AD203B41FA5}">
                      <a16:colId xmlns:a16="http://schemas.microsoft.com/office/drawing/2014/main" val="20001"/>
                    </a:ext>
                  </a:extLst>
                </a:gridCol>
              </a:tblGrid>
              <a:tr h="274320">
                <a:tc>
                  <a:txBody>
                    <a:bodyPr/>
                    <a:lstStyle/>
                    <a:p>
                      <a:pPr>
                        <a:lnSpc>
                          <a:spcPct val="100000"/>
                        </a:lnSpc>
                        <a:buNone/>
                      </a:pPr>
                      <a:r>
                        <a:rPr lang="tr-TR" sz="1200" b="0" strike="noStrike" spc="-1">
                          <a:solidFill>
                            <a:srgbClr val="000000"/>
                          </a:solidFill>
                          <a:latin typeface="Times New Roman"/>
                        </a:rPr>
                        <a:t>000…</a:t>
                      </a:r>
                      <a:endParaRPr lang="en-US" sz="1200" b="0" strike="noStrike" spc="-1">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nSpc>
                          <a:spcPct val="100000"/>
                        </a:lnSpc>
                        <a:buNone/>
                        <a:tabLst>
                          <a:tab pos="0" algn="l"/>
                        </a:tabLst>
                      </a:pPr>
                      <a:r>
                        <a:rPr lang="tr-TR" sz="1200" b="0" strike="noStrike" spc="-1">
                          <a:solidFill>
                            <a:srgbClr val="000000"/>
                          </a:solidFill>
                          <a:latin typeface="Times New Roman"/>
                        </a:rPr>
                        <a:t>d...</a:t>
                      </a:r>
                      <a:endParaRPr lang="en-US" sz="1200" b="0" strike="noStrike" spc="-1">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0"/>
                  </a:ext>
                </a:extLst>
              </a:tr>
              <a:tr h="274320">
                <a:tc>
                  <a:txBody>
                    <a:bodyPr/>
                    <a:lstStyle/>
                    <a:p>
                      <a:pPr>
                        <a:lnSpc>
                          <a:spcPct val="100000"/>
                        </a:lnSpc>
                        <a:buNone/>
                      </a:pPr>
                      <a:r>
                        <a:rPr lang="tr-TR" sz="1200" b="0" strike="noStrike" spc="-1">
                          <a:solidFill>
                            <a:srgbClr val="000000"/>
                          </a:solidFill>
                          <a:latin typeface="Times New Roman"/>
                        </a:rPr>
                        <a:t>Message</a:t>
                      </a:r>
                      <a:endParaRPr lang="en-US" sz="1200" b="0" strike="noStrike" spc="-1">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nSpc>
                          <a:spcPct val="100000"/>
                        </a:lnSpc>
                        <a:buNone/>
                      </a:pPr>
                      <a:r>
                        <a:rPr lang="tr-TR" sz="1200" b="0" strike="noStrike" spc="-1">
                          <a:solidFill>
                            <a:srgbClr val="000000"/>
                          </a:solidFill>
                          <a:latin typeface="Times New Roman"/>
                        </a:rPr>
                        <a:t>Signature</a:t>
                      </a:r>
                      <a:endParaRPr lang="en-US" sz="1200" b="0" strike="noStrike" spc="-1">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1"/>
                  </a:ext>
                </a:extLst>
              </a:tr>
            </a:tbl>
          </a:graphicData>
        </a:graphic>
      </p:graphicFrame>
      <p:sp>
        <p:nvSpPr>
          <p:cNvPr id="233" name="Düz Ok Bağlayıcısı 22"/>
          <p:cNvSpPr/>
          <p:nvPr/>
        </p:nvSpPr>
        <p:spPr>
          <a:xfrm>
            <a:off x="4329000" y="4730760"/>
            <a:ext cx="6840" cy="707760"/>
          </a:xfrm>
          <a:custGeom>
            <a:avLst/>
            <a:gdLst/>
            <a:ahLst/>
            <a:cxnLst/>
            <a:rect l="l" t="t" r="r" b="b"/>
            <a:pathLst>
              <a:path w="21600" h="21600">
                <a:moveTo>
                  <a:pt x="0" y="0"/>
                </a:moveTo>
                <a:lnTo>
                  <a:pt x="21600" y="21600"/>
                </a:lnTo>
              </a:path>
            </a:pathLst>
          </a:custGeom>
          <a:noFill/>
          <a:ln>
            <a:solidFill>
              <a:srgbClr val="FF0000"/>
            </a:solidFill>
            <a:tailEnd type="triangle" w="med" len="med"/>
          </a:ln>
        </p:spPr>
        <p:style>
          <a:lnRef idx="1">
            <a:schemeClr val="accent1"/>
          </a:lnRef>
          <a:fillRef idx="0">
            <a:schemeClr val="accent1"/>
          </a:fillRef>
          <a:effectRef idx="0">
            <a:schemeClr val="accent1"/>
          </a:effectRef>
          <a:fontRef idx="minor"/>
        </p:style>
      </p:sp>
      <p:sp>
        <p:nvSpPr>
          <p:cNvPr id="234" name="Metin kutusu 24"/>
          <p:cNvSpPr/>
          <p:nvPr/>
        </p:nvSpPr>
        <p:spPr>
          <a:xfrm>
            <a:off x="880560" y="4259520"/>
            <a:ext cx="41580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tr-TR" sz="1800" b="0" strike="noStrike" spc="-1">
                <a:solidFill>
                  <a:srgbClr val="000000"/>
                </a:solidFill>
                <a:latin typeface="Times New Roman"/>
                <a:ea typeface="DejaVu Sans"/>
              </a:rPr>
              <a:t>A</a:t>
            </a:r>
            <a:endParaRPr lang="en-US" sz="1800" b="0" strike="noStrike" spc="-1">
              <a:latin typeface="Arial"/>
            </a:endParaRPr>
          </a:p>
        </p:txBody>
      </p:sp>
      <p:sp>
        <p:nvSpPr>
          <p:cNvPr id="235" name="Metin kutusu 25"/>
          <p:cNvSpPr/>
          <p:nvPr/>
        </p:nvSpPr>
        <p:spPr>
          <a:xfrm>
            <a:off x="4155480" y="4222800"/>
            <a:ext cx="41580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tr-TR" sz="1800" b="0" strike="noStrike" spc="-1">
                <a:solidFill>
                  <a:srgbClr val="000000"/>
                </a:solidFill>
                <a:latin typeface="Times New Roman"/>
                <a:ea typeface="DejaVu Sans"/>
              </a:rPr>
              <a:t>C</a:t>
            </a:r>
            <a:endParaRPr lang="en-US" sz="1800" b="0" strike="noStrike" spc="-1">
              <a:latin typeface="Arial"/>
            </a:endParaRPr>
          </a:p>
        </p:txBody>
      </p:sp>
      <p:sp>
        <p:nvSpPr>
          <p:cNvPr id="236" name="Metin kutusu 26"/>
          <p:cNvSpPr/>
          <p:nvPr/>
        </p:nvSpPr>
        <p:spPr>
          <a:xfrm>
            <a:off x="7304400" y="4222800"/>
            <a:ext cx="41580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tr-TR" sz="1800" b="0" strike="noStrike" spc="-1">
                <a:solidFill>
                  <a:srgbClr val="000000"/>
                </a:solidFill>
                <a:latin typeface="Times New Roman"/>
                <a:ea typeface="DejaVu Sans"/>
              </a:rPr>
              <a:t>B</a:t>
            </a:r>
            <a:endParaRPr lang="en-US" sz="1800" b="0" strike="noStrike" spc="-1">
              <a:latin typeface="Arial"/>
            </a:endParaRPr>
          </a:p>
        </p:txBody>
      </p:sp>
      <p:sp>
        <p:nvSpPr>
          <p:cNvPr id="237" name="Dikdörtgen 18"/>
          <p:cNvSpPr/>
          <p:nvPr/>
        </p:nvSpPr>
        <p:spPr>
          <a:xfrm>
            <a:off x="0" y="6666480"/>
            <a:ext cx="9143280" cy="190800"/>
          </a:xfrm>
          <a:prstGeom prst="rect">
            <a:avLst/>
          </a:prstGeom>
          <a:solidFill>
            <a:srgbClr val="B01000"/>
          </a:solidFill>
          <a:ln>
            <a:solidFill>
              <a:srgbClr val="B01001"/>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pPr>
            <a:r>
              <a:rPr lang="tr-TR" sz="1200" b="0" strike="noStrike" spc="-1">
                <a:solidFill>
                  <a:srgbClr val="FFFFFF"/>
                </a:solidFill>
                <a:latin typeface="Times New Roman"/>
                <a:ea typeface="DejaVu Sans"/>
              </a:rPr>
              <a:t>Hash Based Signatures</a:t>
            </a:r>
            <a:endParaRPr lang="en-US" sz="1200" b="0" strike="noStrike" spc="-1">
              <a:latin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 name="Dikdörtgen 4"/>
          <p:cNvSpPr/>
          <p:nvPr/>
        </p:nvSpPr>
        <p:spPr>
          <a:xfrm>
            <a:off x="0" y="6486120"/>
            <a:ext cx="9143280" cy="179640"/>
          </a:xfrm>
          <a:prstGeom prst="rect">
            <a:avLst/>
          </a:prstGeom>
          <a:solidFill>
            <a:srgbClr val="D9D9D9"/>
          </a:solidFill>
          <a:ln>
            <a:solidFill>
              <a:srgbClr val="ECECEC"/>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pPr>
            <a:r>
              <a:rPr lang="tr-TR" sz="1200" b="0" strike="noStrike" spc="-1">
                <a:solidFill>
                  <a:srgbClr val="BE4343"/>
                </a:solidFill>
                <a:latin typeface="Times New Roman"/>
                <a:ea typeface="DejaVu Sans"/>
              </a:rPr>
              <a:t>Halil İbrahim Kaplan</a:t>
            </a:r>
            <a:endParaRPr lang="en-US" sz="1200" b="0" strike="noStrike" spc="-1">
              <a:latin typeface="Arial"/>
            </a:endParaRPr>
          </a:p>
        </p:txBody>
      </p:sp>
      <p:grpSp>
        <p:nvGrpSpPr>
          <p:cNvPr id="239" name="Grup 7"/>
          <p:cNvGrpSpPr/>
          <p:nvPr/>
        </p:nvGrpSpPr>
        <p:grpSpPr>
          <a:xfrm>
            <a:off x="0" y="-26640"/>
            <a:ext cx="9143280" cy="621000"/>
            <a:chOff x="0" y="-26640"/>
            <a:chExt cx="9143280" cy="621000"/>
          </a:xfrm>
        </p:grpSpPr>
        <p:sp>
          <p:nvSpPr>
            <p:cNvPr id="240" name="Dikdörtgen 8"/>
            <p:cNvSpPr/>
            <p:nvPr/>
          </p:nvSpPr>
          <p:spPr>
            <a:xfrm>
              <a:off x="0" y="-1440"/>
              <a:ext cx="9143280" cy="570960"/>
            </a:xfrm>
            <a:prstGeom prst="rect">
              <a:avLst/>
            </a:prstGeom>
            <a:solidFill>
              <a:srgbClr val="D9D9D9"/>
            </a:solidFill>
            <a:ln>
              <a:solidFill>
                <a:srgbClr val="D9D9D9"/>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pPr>
              <a:r>
                <a:rPr lang="tr-TR" sz="2100" b="0" strike="noStrike" spc="-1">
                  <a:solidFill>
                    <a:srgbClr val="C50000"/>
                  </a:solidFill>
                  <a:latin typeface="Times New Roman"/>
                  <a:ea typeface="DejaVu Sans"/>
                </a:rPr>
                <a:t>  </a:t>
              </a:r>
              <a:r>
                <a:rPr lang="en-US" sz="2100" b="0" strike="noStrike" spc="-1">
                  <a:solidFill>
                    <a:srgbClr val="C50000"/>
                  </a:solidFill>
                  <a:latin typeface="Times New Roman"/>
                  <a:ea typeface="DejaVu Sans"/>
                </a:rPr>
                <a:t>Merkle’s tree-based signature</a:t>
              </a:r>
              <a:endParaRPr lang="en-US" sz="2100" b="0" strike="noStrike" spc="-1">
                <a:latin typeface="Arial"/>
              </a:endParaRPr>
            </a:p>
          </p:txBody>
        </p:sp>
        <p:pic>
          <p:nvPicPr>
            <p:cNvPr id="241" name="Resim 10"/>
            <p:cNvPicPr/>
            <p:nvPr/>
          </p:nvPicPr>
          <p:blipFill>
            <a:blip r:embed="rId3"/>
            <a:stretch/>
          </p:blipFill>
          <p:spPr>
            <a:xfrm>
              <a:off x="8335440" y="-26640"/>
              <a:ext cx="613440" cy="621000"/>
            </a:xfrm>
            <a:prstGeom prst="rect">
              <a:avLst/>
            </a:prstGeom>
            <a:ln w="0">
              <a:noFill/>
            </a:ln>
          </p:spPr>
        </p:pic>
      </p:grpSp>
      <p:sp>
        <p:nvSpPr>
          <p:cNvPr id="242" name="Dikdörtgen 9"/>
          <p:cNvSpPr/>
          <p:nvPr/>
        </p:nvSpPr>
        <p:spPr>
          <a:xfrm>
            <a:off x="1557000" y="1236600"/>
            <a:ext cx="602712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tr-TR" sz="1800" b="0" strike="noStrike" spc="-1">
                <a:solidFill>
                  <a:srgbClr val="000000"/>
                </a:solidFill>
                <a:latin typeface="Times New Roman"/>
                <a:ea typeface="DejaVu Sans"/>
              </a:rPr>
              <a:t>We need to add checksum and sign checksum with message</a:t>
            </a:r>
            <a:endParaRPr lang="en-US" sz="1800" b="0" strike="noStrike" spc="-1">
              <a:latin typeface="Arial"/>
            </a:endParaRPr>
          </a:p>
        </p:txBody>
      </p:sp>
      <p:pic>
        <p:nvPicPr>
          <p:cNvPr id="243" name="Resim 1"/>
          <p:cNvPicPr/>
          <p:nvPr/>
        </p:nvPicPr>
        <p:blipFill>
          <a:blip r:embed="rId4"/>
          <a:stretch/>
        </p:blipFill>
        <p:spPr>
          <a:xfrm>
            <a:off x="355320" y="2769480"/>
            <a:ext cx="8430840" cy="2679840"/>
          </a:xfrm>
          <a:prstGeom prst="rect">
            <a:avLst/>
          </a:prstGeom>
          <a:ln w="0">
            <a:noFill/>
          </a:ln>
        </p:spPr>
      </p:pic>
      <p:sp>
        <p:nvSpPr>
          <p:cNvPr id="244" name="Dikdörtgen 2"/>
          <p:cNvSpPr/>
          <p:nvPr/>
        </p:nvSpPr>
        <p:spPr>
          <a:xfrm>
            <a:off x="6962040" y="4933440"/>
            <a:ext cx="1824120" cy="696240"/>
          </a:xfrm>
          <a:prstGeom prst="rect">
            <a:avLst/>
          </a:prstGeom>
          <a:solidFill>
            <a:schemeClr val="bg1"/>
          </a:solidFill>
          <a:ln>
            <a:solidFill>
              <a:srgbClr val="FFFFFF"/>
            </a:solidFill>
          </a:ln>
        </p:spPr>
        <p:style>
          <a:lnRef idx="2">
            <a:schemeClr val="accent1">
              <a:shade val="50000"/>
            </a:schemeClr>
          </a:lnRef>
          <a:fillRef idx="1">
            <a:schemeClr val="accent1"/>
          </a:fillRef>
          <a:effectRef idx="0">
            <a:schemeClr val="accent1"/>
          </a:effectRef>
          <a:fontRef idx="minor"/>
        </p:style>
      </p:sp>
      <p:sp>
        <p:nvSpPr>
          <p:cNvPr id="245" name="Dikdörtgen 11"/>
          <p:cNvSpPr/>
          <p:nvPr/>
        </p:nvSpPr>
        <p:spPr>
          <a:xfrm>
            <a:off x="0" y="6666480"/>
            <a:ext cx="9143280" cy="190800"/>
          </a:xfrm>
          <a:prstGeom prst="rect">
            <a:avLst/>
          </a:prstGeom>
          <a:solidFill>
            <a:srgbClr val="B01000"/>
          </a:solidFill>
          <a:ln>
            <a:solidFill>
              <a:srgbClr val="B01001"/>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pPr>
            <a:r>
              <a:rPr lang="tr-TR" sz="1200" b="0" strike="noStrike" spc="-1">
                <a:solidFill>
                  <a:srgbClr val="FFFFFF"/>
                </a:solidFill>
                <a:latin typeface="Times New Roman"/>
                <a:ea typeface="DejaVu Sans"/>
              </a:rPr>
              <a:t>Hash Based Signatures</a:t>
            </a:r>
            <a:endParaRPr lang="en-US" sz="1200" b="0" strike="noStrike" spc="-1">
              <a:latin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Dikdörtgen 2"/>
          <p:cNvSpPr/>
          <p:nvPr/>
        </p:nvSpPr>
        <p:spPr>
          <a:xfrm>
            <a:off x="6962040" y="4933440"/>
            <a:ext cx="1824120" cy="696240"/>
          </a:xfrm>
          <a:prstGeom prst="rect">
            <a:avLst/>
          </a:prstGeom>
          <a:solidFill>
            <a:schemeClr val="bg1"/>
          </a:solidFill>
          <a:ln>
            <a:solidFill>
              <a:srgbClr val="FFFFFF"/>
            </a:solidFill>
          </a:ln>
        </p:spPr>
        <p:style>
          <a:lnRef idx="2">
            <a:schemeClr val="accent1">
              <a:shade val="50000"/>
            </a:schemeClr>
          </a:lnRef>
          <a:fillRef idx="1">
            <a:schemeClr val="accent1"/>
          </a:fillRef>
          <a:effectRef idx="0">
            <a:schemeClr val="accent1"/>
          </a:effectRef>
          <a:fontRef idx="minor"/>
        </p:style>
      </p:sp>
      <p:sp>
        <p:nvSpPr>
          <p:cNvPr id="247" name="Metin kutusu 1"/>
          <p:cNvSpPr/>
          <p:nvPr/>
        </p:nvSpPr>
        <p:spPr>
          <a:xfrm>
            <a:off x="3539880" y="2806560"/>
            <a:ext cx="2389320" cy="6991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tabLst>
                <a:tab pos="0" algn="l"/>
              </a:tabLst>
            </a:pPr>
            <a:r>
              <a:rPr lang="tr-TR" sz="4000" b="1" strike="noStrike" spc="-1">
                <a:solidFill>
                  <a:srgbClr val="000000"/>
                </a:solidFill>
                <a:latin typeface="Times New Roman"/>
                <a:ea typeface="DejaVu Sans"/>
              </a:rPr>
              <a:t>WOTS</a:t>
            </a:r>
            <a:endParaRPr lang="en-US" sz="4000" b="0" strike="noStrike" spc="-1">
              <a:latin typeface="Aria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 name="Dikdörtgen 4"/>
          <p:cNvSpPr/>
          <p:nvPr/>
        </p:nvSpPr>
        <p:spPr>
          <a:xfrm>
            <a:off x="0" y="6486120"/>
            <a:ext cx="9143280" cy="179640"/>
          </a:xfrm>
          <a:prstGeom prst="rect">
            <a:avLst/>
          </a:prstGeom>
          <a:solidFill>
            <a:srgbClr val="D9D9D9"/>
          </a:solidFill>
          <a:ln>
            <a:solidFill>
              <a:srgbClr val="ECECEC"/>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pPr>
            <a:r>
              <a:rPr lang="tr-TR" sz="1200" b="0" strike="noStrike" spc="-1">
                <a:solidFill>
                  <a:srgbClr val="BE4343"/>
                </a:solidFill>
                <a:latin typeface="Times New Roman"/>
                <a:ea typeface="DejaVu Sans"/>
              </a:rPr>
              <a:t>Halil İbrahim Kaplan</a:t>
            </a:r>
            <a:endParaRPr lang="en-US" sz="1200" b="0" strike="noStrike" spc="-1">
              <a:latin typeface="Arial"/>
            </a:endParaRPr>
          </a:p>
        </p:txBody>
      </p:sp>
      <p:grpSp>
        <p:nvGrpSpPr>
          <p:cNvPr id="249" name="Grup 7"/>
          <p:cNvGrpSpPr/>
          <p:nvPr/>
        </p:nvGrpSpPr>
        <p:grpSpPr>
          <a:xfrm>
            <a:off x="0" y="-26640"/>
            <a:ext cx="9143280" cy="621000"/>
            <a:chOff x="0" y="-26640"/>
            <a:chExt cx="9143280" cy="621000"/>
          </a:xfrm>
        </p:grpSpPr>
        <p:sp>
          <p:nvSpPr>
            <p:cNvPr id="250" name="Dikdörtgen 8"/>
            <p:cNvSpPr/>
            <p:nvPr/>
          </p:nvSpPr>
          <p:spPr>
            <a:xfrm>
              <a:off x="0" y="-1440"/>
              <a:ext cx="9143280" cy="570960"/>
            </a:xfrm>
            <a:prstGeom prst="rect">
              <a:avLst/>
            </a:prstGeom>
            <a:solidFill>
              <a:srgbClr val="D9D9D9"/>
            </a:solidFill>
            <a:ln>
              <a:solidFill>
                <a:srgbClr val="D9D9D9"/>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pPr>
              <a:r>
                <a:rPr lang="tr-TR" sz="2100" b="0" strike="noStrike" spc="-1">
                  <a:solidFill>
                    <a:srgbClr val="C50000"/>
                  </a:solidFill>
                  <a:latin typeface="Times New Roman"/>
                  <a:ea typeface="DejaVu Sans"/>
                </a:rPr>
                <a:t> WOTS</a:t>
              </a:r>
              <a:endParaRPr lang="en-US" sz="2100" b="0" strike="noStrike" spc="-1">
                <a:latin typeface="Arial"/>
              </a:endParaRPr>
            </a:p>
          </p:txBody>
        </p:sp>
        <p:pic>
          <p:nvPicPr>
            <p:cNvPr id="251" name="Resim 10"/>
            <p:cNvPicPr/>
            <p:nvPr/>
          </p:nvPicPr>
          <p:blipFill>
            <a:blip r:embed="rId3"/>
            <a:stretch/>
          </p:blipFill>
          <p:spPr>
            <a:xfrm>
              <a:off x="8335440" y="-26640"/>
              <a:ext cx="613440" cy="621000"/>
            </a:xfrm>
            <a:prstGeom prst="rect">
              <a:avLst/>
            </a:prstGeom>
            <a:ln w="0">
              <a:noFill/>
            </a:ln>
          </p:spPr>
        </p:pic>
      </p:grpSp>
      <p:sp>
        <p:nvSpPr>
          <p:cNvPr id="252" name="Dikdörtgen 1"/>
          <p:cNvSpPr/>
          <p:nvPr/>
        </p:nvSpPr>
        <p:spPr>
          <a:xfrm>
            <a:off x="1360080" y="897120"/>
            <a:ext cx="6423120" cy="3639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tr-TR" sz="1800" b="0" strike="noStrike" spc="-1">
                <a:solidFill>
                  <a:srgbClr val="0070C0"/>
                </a:solidFill>
                <a:latin typeface="Times New Roman"/>
                <a:ea typeface="DejaVu Sans"/>
              </a:rPr>
              <a:t>IDEA</a:t>
            </a:r>
            <a:r>
              <a:rPr lang="tr-TR" sz="1800" b="0" strike="noStrike" spc="-1">
                <a:solidFill>
                  <a:srgbClr val="548235"/>
                </a:solidFill>
                <a:latin typeface="Times New Roman"/>
                <a:ea typeface="DejaVu Sans"/>
              </a:rPr>
              <a:t>:</a:t>
            </a:r>
            <a:r>
              <a:rPr lang="tr-TR" sz="1800" b="0" strike="noStrike" spc="-1">
                <a:solidFill>
                  <a:srgbClr val="000000"/>
                </a:solidFill>
                <a:latin typeface="Times New Roman"/>
                <a:ea typeface="DejaVu Sans"/>
              </a:rPr>
              <a:t> Divide message into N pieces of length l and sign each piece</a:t>
            </a:r>
            <a:endParaRPr lang="en-US" sz="1800" b="0" strike="noStrike" spc="-1">
              <a:latin typeface="Arial"/>
            </a:endParaRPr>
          </a:p>
        </p:txBody>
      </p:sp>
      <p:sp>
        <p:nvSpPr>
          <p:cNvPr id="253" name="Dikdörtgen 12"/>
          <p:cNvSpPr/>
          <p:nvPr/>
        </p:nvSpPr>
        <p:spPr>
          <a:xfrm>
            <a:off x="1459800" y="1760400"/>
            <a:ext cx="6247800" cy="3639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tr-TR" sz="1800" b="0" strike="noStrike" spc="-1">
                <a:solidFill>
                  <a:srgbClr val="000000"/>
                </a:solidFill>
                <a:latin typeface="Times New Roman"/>
                <a:ea typeface="DejaVu Sans"/>
              </a:rPr>
              <a:t>We need  secret and public key (For each possible value of piece) </a:t>
            </a:r>
            <a:endParaRPr lang="en-US" sz="1800" b="0" strike="noStrike" spc="-1">
              <a:latin typeface="Arial"/>
            </a:endParaRPr>
          </a:p>
        </p:txBody>
      </p:sp>
      <p:pic>
        <p:nvPicPr>
          <p:cNvPr id="254" name="Resim 2"/>
          <p:cNvPicPr/>
          <p:nvPr/>
        </p:nvPicPr>
        <p:blipFill>
          <a:blip r:embed="rId4"/>
          <a:stretch/>
        </p:blipFill>
        <p:spPr>
          <a:xfrm>
            <a:off x="2152800" y="2843640"/>
            <a:ext cx="4838040" cy="1466280"/>
          </a:xfrm>
          <a:prstGeom prst="rect">
            <a:avLst/>
          </a:prstGeom>
          <a:ln w="0">
            <a:noFill/>
          </a:ln>
        </p:spPr>
      </p:pic>
      <p:sp>
        <p:nvSpPr>
          <p:cNvPr id="255" name="Dikdörtgen 9"/>
          <p:cNvSpPr/>
          <p:nvPr/>
        </p:nvSpPr>
        <p:spPr>
          <a:xfrm>
            <a:off x="0" y="6666480"/>
            <a:ext cx="9143280" cy="190800"/>
          </a:xfrm>
          <a:prstGeom prst="rect">
            <a:avLst/>
          </a:prstGeom>
          <a:solidFill>
            <a:srgbClr val="B01000"/>
          </a:solidFill>
          <a:ln>
            <a:solidFill>
              <a:srgbClr val="B01001"/>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pPr>
            <a:r>
              <a:rPr lang="tr-TR" sz="1200" b="0" strike="noStrike" spc="-1">
                <a:solidFill>
                  <a:srgbClr val="FFFFFF"/>
                </a:solidFill>
                <a:latin typeface="Times New Roman"/>
                <a:ea typeface="DejaVu Sans"/>
              </a:rPr>
              <a:t>Hash Based Signatures</a:t>
            </a:r>
            <a:endParaRPr lang="en-US" sz="1200" b="0" strike="noStrike" spc="-1">
              <a:latin typeface="Aria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 name="Dikdörtgen 4"/>
          <p:cNvSpPr/>
          <p:nvPr/>
        </p:nvSpPr>
        <p:spPr>
          <a:xfrm>
            <a:off x="0" y="6486120"/>
            <a:ext cx="9143280" cy="179640"/>
          </a:xfrm>
          <a:prstGeom prst="rect">
            <a:avLst/>
          </a:prstGeom>
          <a:solidFill>
            <a:srgbClr val="D9D9D9"/>
          </a:solidFill>
          <a:ln>
            <a:solidFill>
              <a:srgbClr val="ECECEC"/>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pPr>
            <a:r>
              <a:rPr lang="tr-TR" sz="1200" b="0" strike="noStrike" spc="-1">
                <a:solidFill>
                  <a:srgbClr val="BE4343"/>
                </a:solidFill>
                <a:latin typeface="Times New Roman"/>
                <a:ea typeface="DejaVu Sans"/>
              </a:rPr>
              <a:t>Halil İbrahim Kaplan</a:t>
            </a:r>
            <a:endParaRPr lang="en-US" sz="1200" b="0" strike="noStrike" spc="-1">
              <a:latin typeface="Arial"/>
            </a:endParaRPr>
          </a:p>
        </p:txBody>
      </p:sp>
      <p:grpSp>
        <p:nvGrpSpPr>
          <p:cNvPr id="257" name="Grup 7"/>
          <p:cNvGrpSpPr/>
          <p:nvPr/>
        </p:nvGrpSpPr>
        <p:grpSpPr>
          <a:xfrm>
            <a:off x="0" y="-26640"/>
            <a:ext cx="9143280" cy="621000"/>
            <a:chOff x="0" y="-26640"/>
            <a:chExt cx="9143280" cy="621000"/>
          </a:xfrm>
        </p:grpSpPr>
        <p:sp>
          <p:nvSpPr>
            <p:cNvPr id="258" name="Dikdörtgen 8"/>
            <p:cNvSpPr/>
            <p:nvPr/>
          </p:nvSpPr>
          <p:spPr>
            <a:xfrm>
              <a:off x="0" y="-1440"/>
              <a:ext cx="9143280" cy="570960"/>
            </a:xfrm>
            <a:prstGeom prst="rect">
              <a:avLst/>
            </a:prstGeom>
            <a:solidFill>
              <a:srgbClr val="D9D9D9"/>
            </a:solidFill>
            <a:ln>
              <a:solidFill>
                <a:srgbClr val="D9D9D9"/>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pPr>
              <a:r>
                <a:rPr lang="tr-TR" sz="2100" b="0" strike="noStrike" spc="-1">
                  <a:solidFill>
                    <a:srgbClr val="C50000"/>
                  </a:solidFill>
                  <a:latin typeface="Times New Roman"/>
                  <a:ea typeface="DejaVu Sans"/>
                </a:rPr>
                <a:t> WOTS</a:t>
              </a:r>
              <a:endParaRPr lang="en-US" sz="2100" b="0" strike="noStrike" spc="-1">
                <a:latin typeface="Arial"/>
              </a:endParaRPr>
            </a:p>
          </p:txBody>
        </p:sp>
        <p:pic>
          <p:nvPicPr>
            <p:cNvPr id="259" name="Resim 10"/>
            <p:cNvPicPr/>
            <p:nvPr/>
          </p:nvPicPr>
          <p:blipFill>
            <a:blip r:embed="rId3"/>
            <a:stretch/>
          </p:blipFill>
          <p:spPr>
            <a:xfrm>
              <a:off x="8335440" y="-26640"/>
              <a:ext cx="613440" cy="621000"/>
            </a:xfrm>
            <a:prstGeom prst="rect">
              <a:avLst/>
            </a:prstGeom>
            <a:ln w="0">
              <a:noFill/>
            </a:ln>
          </p:spPr>
        </p:pic>
      </p:grpSp>
      <p:sp>
        <p:nvSpPr>
          <p:cNvPr id="260" name="Dikdörtgen 1"/>
          <p:cNvSpPr/>
          <p:nvPr/>
        </p:nvSpPr>
        <p:spPr>
          <a:xfrm>
            <a:off x="1360080" y="897120"/>
            <a:ext cx="6423120" cy="3639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tr-TR" sz="1800" b="0" strike="noStrike" spc="-1">
                <a:solidFill>
                  <a:srgbClr val="0070C0"/>
                </a:solidFill>
                <a:latin typeface="Times New Roman"/>
                <a:ea typeface="DejaVu Sans"/>
              </a:rPr>
              <a:t>IDEA</a:t>
            </a:r>
            <a:r>
              <a:rPr lang="tr-TR" sz="1800" b="0" strike="noStrike" spc="-1">
                <a:solidFill>
                  <a:srgbClr val="548235"/>
                </a:solidFill>
                <a:latin typeface="Times New Roman"/>
                <a:ea typeface="DejaVu Sans"/>
              </a:rPr>
              <a:t>:</a:t>
            </a:r>
            <a:r>
              <a:rPr lang="tr-TR" sz="1800" b="0" strike="noStrike" spc="-1">
                <a:solidFill>
                  <a:srgbClr val="000000"/>
                </a:solidFill>
                <a:latin typeface="Times New Roman"/>
                <a:ea typeface="DejaVu Sans"/>
              </a:rPr>
              <a:t> Divide message into N pieces of length l and sign each piece</a:t>
            </a:r>
            <a:endParaRPr lang="en-US" sz="1800" b="0" strike="noStrike" spc="-1">
              <a:latin typeface="Arial"/>
            </a:endParaRPr>
          </a:p>
        </p:txBody>
      </p:sp>
      <p:sp>
        <p:nvSpPr>
          <p:cNvPr id="261" name="Dikdörtgen 3"/>
          <p:cNvSpPr/>
          <p:nvPr/>
        </p:nvSpPr>
        <p:spPr>
          <a:xfrm>
            <a:off x="1299240" y="3221280"/>
            <a:ext cx="110844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tr-TR" sz="1800" b="0" strike="noStrike" spc="-1">
                <a:solidFill>
                  <a:srgbClr val="00B050"/>
                </a:solidFill>
                <a:latin typeface="Times New Roman"/>
                <a:ea typeface="DejaVu Sans"/>
              </a:rPr>
              <a:t>R</a:t>
            </a:r>
            <a:r>
              <a:rPr lang="en-US" sz="1800" b="0" strike="noStrike" spc="-1">
                <a:solidFill>
                  <a:srgbClr val="00B050"/>
                </a:solidFill>
                <a:latin typeface="Times New Roman"/>
                <a:ea typeface="DejaVu Sans"/>
              </a:rPr>
              <a:t>educes</a:t>
            </a:r>
            <a:r>
              <a:rPr lang="tr-TR" sz="1800" b="0" strike="noStrike" spc="-1">
                <a:solidFill>
                  <a:srgbClr val="00B050"/>
                </a:solidFill>
                <a:latin typeface="Times New Roman"/>
                <a:ea typeface="DejaVu Sans"/>
              </a:rPr>
              <a:t> :</a:t>
            </a:r>
            <a:endParaRPr lang="en-US" sz="1800" b="0" strike="noStrike" spc="-1">
              <a:latin typeface="Arial"/>
            </a:endParaRPr>
          </a:p>
        </p:txBody>
      </p:sp>
      <mc:AlternateContent xmlns:mc="http://schemas.openxmlformats.org/markup-compatibility/2006" xmlns:a14="http://schemas.microsoft.com/office/drawing/2010/main">
        <mc:Choice Requires="a14">
          <p:sp>
            <p:nvSpPr>
              <p:cNvPr id="262" name="Dikdörtgen 9"/>
              <p:cNvSpPr/>
              <p:nvPr/>
            </p:nvSpPr>
            <p:spPr>
              <a:xfrm>
                <a:off x="5340240" y="3066120"/>
                <a:ext cx="2792160" cy="945536"/>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tr-TR" sz="1800" b="0" strike="noStrike" spc="-1" dirty="0">
                    <a:solidFill>
                      <a:srgbClr val="000000"/>
                    </a:solidFill>
                    <a:latin typeface="Times New Roman"/>
                    <a:ea typeface="DejaVu Sans"/>
                  </a:rPr>
                  <a:t>I</a:t>
                </a:r>
                <a:r>
                  <a:rPr lang="en-US" sz="1800" b="0" strike="noStrike" spc="-1" dirty="0" err="1">
                    <a:solidFill>
                      <a:srgbClr val="000000"/>
                    </a:solidFill>
                    <a:latin typeface="Times New Roman"/>
                    <a:ea typeface="DejaVu Sans"/>
                  </a:rPr>
                  <a:t>ncreasing</a:t>
                </a:r>
                <a:r>
                  <a:rPr lang="en-US" sz="1800" b="0" strike="noStrike" spc="-1" dirty="0">
                    <a:solidFill>
                      <a:srgbClr val="000000"/>
                    </a:solidFill>
                    <a:latin typeface="Times New Roman"/>
                    <a:ea typeface="DejaVu Sans"/>
                  </a:rPr>
                  <a:t> the public and secret key size by a factor of</a:t>
                </a:r>
                <a:r>
                  <a:rPr lang="tr-TR" sz="1800" b="0" strike="noStrike" spc="-1" dirty="0">
                    <a:solidFill>
                      <a:srgbClr val="000000"/>
                    </a:solidFill>
                    <a:latin typeface="Times New Roman"/>
                    <a:ea typeface="DejaVu Sans"/>
                  </a:rPr>
                  <a:t> </a:t>
                </a:r>
                <a14:m>
                  <m:oMath xmlns:m="http://schemas.openxmlformats.org/officeDocument/2006/math">
                    <m:sSup>
                      <m:sSupPr>
                        <m:ctrlPr>
                          <a:rPr lang="tr-TR" sz="1800" b="0" i="1" strike="noStrike" spc="-1" smtClean="0">
                            <a:solidFill>
                              <a:srgbClr val="000000"/>
                            </a:solidFill>
                            <a:latin typeface="Cambria Math" panose="02040503050406030204" pitchFamily="18" charset="0"/>
                          </a:rPr>
                        </m:ctrlPr>
                      </m:sSupPr>
                      <m:e>
                        <m:r>
                          <a:rPr lang="tr-TR" sz="1800" b="0" i="1" strike="noStrike" spc="-1" smtClean="0">
                            <a:solidFill>
                              <a:srgbClr val="000000"/>
                            </a:solidFill>
                            <a:latin typeface="Cambria Math" panose="02040503050406030204" pitchFamily="18" charset="0"/>
                          </a:rPr>
                          <m:t>2</m:t>
                        </m:r>
                      </m:e>
                      <m:sup>
                        <m:r>
                          <a:rPr lang="tr-TR" sz="1800" b="0" i="1" strike="noStrike" spc="-1" smtClean="0">
                            <a:solidFill>
                              <a:srgbClr val="000000"/>
                            </a:solidFill>
                            <a:latin typeface="Cambria Math" panose="02040503050406030204" pitchFamily="18" charset="0"/>
                          </a:rPr>
                          <m:t>𝑙</m:t>
                        </m:r>
                      </m:sup>
                    </m:sSup>
                  </m:oMath>
                </a14:m>
                <a:r>
                  <a:rPr lang="en-US" sz="1800" b="0" strike="noStrike" spc="-1" dirty="0">
                    <a:solidFill>
                      <a:srgbClr val="000000"/>
                    </a:solidFill>
                    <a:latin typeface="Times New Roman"/>
                    <a:ea typeface="DejaVu Sans"/>
                  </a:rPr>
                  <a:t> </a:t>
                </a:r>
                <a:endParaRPr lang="en-US" sz="1800" b="0" strike="noStrike" spc="-1" dirty="0">
                  <a:latin typeface="Arial"/>
                </a:endParaRPr>
              </a:p>
            </p:txBody>
          </p:sp>
        </mc:Choice>
        <mc:Fallback xmlns="">
          <p:sp>
            <p:nvSpPr>
              <p:cNvPr id="262" name="Dikdörtgen 9"/>
              <p:cNvSpPr>
                <a:spLocks noRot="1" noChangeAspect="1" noMove="1" noResize="1" noEditPoints="1" noAdjustHandles="1" noChangeArrowheads="1" noChangeShapeType="1" noTextEdit="1"/>
              </p:cNvSpPr>
              <p:nvPr/>
            </p:nvSpPr>
            <p:spPr>
              <a:xfrm>
                <a:off x="5340240" y="3066120"/>
                <a:ext cx="2792160" cy="945536"/>
              </a:xfrm>
              <a:prstGeom prst="rect">
                <a:avLst/>
              </a:prstGeom>
              <a:blipFill>
                <a:blip r:embed="rId4"/>
                <a:stretch>
                  <a:fillRect l="-1965" t="-3871" b="-7742"/>
                </a:stretch>
              </a:blipFill>
              <a:ln w="0">
                <a:noFill/>
              </a:ln>
            </p:spPr>
            <p:txBody>
              <a:bodyPr/>
              <a:lstStyle/>
              <a:p>
                <a:r>
                  <a:rPr lang="tr-TR">
                    <a:noFill/>
                  </a:rPr>
                  <a:t> </a:t>
                </a:r>
              </a:p>
            </p:txBody>
          </p:sp>
        </mc:Fallback>
      </mc:AlternateContent>
      <p:sp>
        <p:nvSpPr>
          <p:cNvPr id="263" name="Dikdörtgen 13"/>
          <p:cNvSpPr/>
          <p:nvPr/>
        </p:nvSpPr>
        <p:spPr>
          <a:xfrm>
            <a:off x="2481480" y="2977200"/>
            <a:ext cx="1972080" cy="9126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tr-TR" sz="1800" b="0" strike="noStrike" spc="-1">
                <a:solidFill>
                  <a:srgbClr val="000000"/>
                </a:solidFill>
                <a:latin typeface="Times New Roman"/>
                <a:ea typeface="DejaVu Sans"/>
              </a:rPr>
              <a:t>T</a:t>
            </a:r>
            <a:r>
              <a:rPr lang="en-US" sz="1800" b="0" strike="noStrike" spc="-1">
                <a:solidFill>
                  <a:srgbClr val="000000"/>
                </a:solidFill>
                <a:latin typeface="Times New Roman"/>
                <a:ea typeface="DejaVu Sans"/>
              </a:rPr>
              <a:t>he size of the signature by a factor of </a:t>
            </a:r>
            <a:r>
              <a:rPr lang="tr-TR" sz="1800" b="0" strike="noStrike" spc="-1">
                <a:solidFill>
                  <a:srgbClr val="000000"/>
                </a:solidFill>
                <a:latin typeface="Times New Roman"/>
                <a:ea typeface="DejaVu Sans"/>
              </a:rPr>
              <a:t>N</a:t>
            </a:r>
            <a:r>
              <a:rPr lang="en-US" sz="1800" b="0" strike="noStrike" spc="-1">
                <a:solidFill>
                  <a:srgbClr val="000000"/>
                </a:solidFill>
                <a:latin typeface="Times New Roman"/>
                <a:ea typeface="DejaVu Sans"/>
              </a:rPr>
              <a:t> </a:t>
            </a:r>
            <a:endParaRPr lang="en-US" sz="1800" b="0" strike="noStrike" spc="-1">
              <a:latin typeface="Arial"/>
            </a:endParaRPr>
          </a:p>
        </p:txBody>
      </p:sp>
      <p:sp>
        <p:nvSpPr>
          <p:cNvPr id="264" name="Dikdörtgen 14"/>
          <p:cNvSpPr/>
          <p:nvPr/>
        </p:nvSpPr>
        <p:spPr>
          <a:xfrm>
            <a:off x="4614120" y="3224880"/>
            <a:ext cx="721800" cy="3639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tr-TR" sz="1800" b="0" strike="noStrike" spc="-1">
                <a:solidFill>
                  <a:srgbClr val="FF0000"/>
                </a:solidFill>
                <a:latin typeface="Times New Roman"/>
                <a:ea typeface="DejaVu Sans"/>
              </a:rPr>
              <a:t>C</a:t>
            </a:r>
            <a:r>
              <a:rPr lang="en-US" sz="1800" b="0" strike="noStrike" spc="-1">
                <a:solidFill>
                  <a:srgbClr val="FF0000"/>
                </a:solidFill>
                <a:latin typeface="Times New Roman"/>
                <a:ea typeface="DejaVu Sans"/>
              </a:rPr>
              <a:t>ost</a:t>
            </a:r>
            <a:r>
              <a:rPr lang="tr-TR" sz="1800" b="0" strike="noStrike" spc="-1">
                <a:solidFill>
                  <a:srgbClr val="FF0000"/>
                </a:solidFill>
                <a:latin typeface="Times New Roman"/>
                <a:ea typeface="DejaVu Sans"/>
              </a:rPr>
              <a:t>:</a:t>
            </a:r>
            <a:r>
              <a:rPr lang="en-US" sz="1800" b="0" strike="noStrike" spc="-1">
                <a:solidFill>
                  <a:srgbClr val="FF0000"/>
                </a:solidFill>
                <a:latin typeface="Times New Roman"/>
                <a:ea typeface="DejaVu Sans"/>
              </a:rPr>
              <a:t> </a:t>
            </a:r>
            <a:endParaRPr lang="en-US" sz="1800" b="0" strike="noStrike" spc="-1">
              <a:latin typeface="Arial"/>
            </a:endParaRPr>
          </a:p>
        </p:txBody>
      </p:sp>
      <p:sp>
        <p:nvSpPr>
          <p:cNvPr id="265" name="Dikdörtgen 15"/>
          <p:cNvSpPr/>
          <p:nvPr/>
        </p:nvSpPr>
        <p:spPr>
          <a:xfrm>
            <a:off x="3805920" y="4884840"/>
            <a:ext cx="3067560" cy="9126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tr-TR" sz="1800" b="0" strike="noStrike" spc="-1">
                <a:solidFill>
                  <a:srgbClr val="000000"/>
                </a:solidFill>
                <a:latin typeface="Times New Roman"/>
                <a:ea typeface="DejaVu Sans"/>
              </a:rPr>
              <a:t>W</a:t>
            </a:r>
            <a:r>
              <a:rPr lang="en-US" sz="1800" b="0" strike="noStrike" spc="-1">
                <a:solidFill>
                  <a:srgbClr val="000000"/>
                </a:solidFill>
                <a:latin typeface="Times New Roman"/>
                <a:ea typeface="DejaVu Sans"/>
              </a:rPr>
              <a:t>hat if we generated those</a:t>
            </a:r>
            <a:r>
              <a:rPr lang="tr-TR" sz="1800" b="0" strike="noStrike" spc="-1">
                <a:solidFill>
                  <a:srgbClr val="000000"/>
                </a:solidFill>
                <a:latin typeface="Times New Roman"/>
                <a:ea typeface="DejaVu Sans"/>
              </a:rPr>
              <a:t> key </a:t>
            </a:r>
            <a:r>
              <a:rPr lang="en-US" sz="1800" b="0" strike="noStrike" spc="-1">
                <a:solidFill>
                  <a:srgbClr val="000000"/>
                </a:solidFill>
                <a:latin typeface="Times New Roman"/>
                <a:ea typeface="DejaVu Sans"/>
              </a:rPr>
              <a:t>lists programatically only when we needed them?</a:t>
            </a:r>
            <a:endParaRPr lang="en-US" sz="1800" b="0" strike="noStrike" spc="-1">
              <a:latin typeface="Arial"/>
            </a:endParaRPr>
          </a:p>
        </p:txBody>
      </p:sp>
      <p:sp>
        <p:nvSpPr>
          <p:cNvPr id="266" name="Dikdörtgen 16"/>
          <p:cNvSpPr/>
          <p:nvPr/>
        </p:nvSpPr>
        <p:spPr>
          <a:xfrm>
            <a:off x="2401200" y="5117760"/>
            <a:ext cx="1421280" cy="3639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tr-TR" sz="1800" b="0" strike="noStrike" spc="-1">
                <a:solidFill>
                  <a:srgbClr val="0070C0"/>
                </a:solidFill>
                <a:latin typeface="Times New Roman"/>
                <a:ea typeface="DejaVu Sans"/>
              </a:rPr>
              <a:t>NEW IDEA: </a:t>
            </a:r>
            <a:endParaRPr lang="en-US" sz="1800" b="0" strike="noStrike" spc="-1">
              <a:latin typeface="Arial"/>
            </a:endParaRPr>
          </a:p>
        </p:txBody>
      </p:sp>
      <p:sp>
        <p:nvSpPr>
          <p:cNvPr id="267" name="Dikdörtgen 17"/>
          <p:cNvSpPr/>
          <p:nvPr/>
        </p:nvSpPr>
        <p:spPr>
          <a:xfrm>
            <a:off x="1459800" y="1760400"/>
            <a:ext cx="6247800" cy="3639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tr-TR" sz="1800" b="0" strike="noStrike" spc="-1">
                <a:solidFill>
                  <a:srgbClr val="000000"/>
                </a:solidFill>
                <a:latin typeface="Times New Roman"/>
                <a:ea typeface="DejaVu Sans"/>
              </a:rPr>
              <a:t>We need  secret and public key (For each possible value of piece) </a:t>
            </a:r>
            <a:endParaRPr lang="en-US" sz="1800" b="0" strike="noStrike" spc="-1">
              <a:latin typeface="Arial"/>
            </a:endParaRPr>
          </a:p>
        </p:txBody>
      </p:sp>
      <p:sp>
        <p:nvSpPr>
          <p:cNvPr id="268" name="Dikdörtgen 18"/>
          <p:cNvSpPr/>
          <p:nvPr/>
        </p:nvSpPr>
        <p:spPr>
          <a:xfrm>
            <a:off x="0" y="6666480"/>
            <a:ext cx="9143280" cy="190800"/>
          </a:xfrm>
          <a:prstGeom prst="rect">
            <a:avLst/>
          </a:prstGeom>
          <a:solidFill>
            <a:srgbClr val="B01000"/>
          </a:solidFill>
          <a:ln>
            <a:solidFill>
              <a:srgbClr val="B01001"/>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pPr>
            <a:r>
              <a:rPr lang="tr-TR" sz="1200" b="0" strike="noStrike" spc="-1">
                <a:solidFill>
                  <a:srgbClr val="FFFFFF"/>
                </a:solidFill>
                <a:latin typeface="Times New Roman"/>
                <a:ea typeface="DejaVu Sans"/>
              </a:rPr>
              <a:t>Hash Based Signatures</a:t>
            </a:r>
            <a:endParaRPr lang="en-US" sz="1200" b="0" strike="noStrike" spc="-1">
              <a:latin typeface="Aria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69" name="Dikdörtgen 4"/>
          <p:cNvSpPr/>
          <p:nvPr/>
        </p:nvSpPr>
        <p:spPr>
          <a:xfrm>
            <a:off x="0" y="6486120"/>
            <a:ext cx="9143280" cy="179640"/>
          </a:xfrm>
          <a:prstGeom prst="rect">
            <a:avLst/>
          </a:prstGeom>
          <a:solidFill>
            <a:srgbClr val="D9D9D9"/>
          </a:solidFill>
          <a:ln>
            <a:solidFill>
              <a:srgbClr val="ECECEC"/>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pPr>
            <a:r>
              <a:rPr lang="tr-TR" sz="1200" b="0" strike="noStrike" spc="-1">
                <a:solidFill>
                  <a:srgbClr val="BE4343"/>
                </a:solidFill>
                <a:latin typeface="Times New Roman"/>
                <a:ea typeface="DejaVu Sans"/>
              </a:rPr>
              <a:t>Halil İbrahim Kaplan</a:t>
            </a:r>
            <a:endParaRPr lang="en-US" sz="1200" b="0" strike="noStrike" spc="-1">
              <a:latin typeface="Arial"/>
            </a:endParaRPr>
          </a:p>
        </p:txBody>
      </p:sp>
      <p:sp>
        <p:nvSpPr>
          <p:cNvPr id="270" name="Dikdörtgen 5"/>
          <p:cNvSpPr/>
          <p:nvPr/>
        </p:nvSpPr>
        <p:spPr>
          <a:xfrm>
            <a:off x="0" y="6666480"/>
            <a:ext cx="9143280" cy="190800"/>
          </a:xfrm>
          <a:prstGeom prst="rect">
            <a:avLst/>
          </a:prstGeom>
          <a:solidFill>
            <a:srgbClr val="B01000"/>
          </a:solidFill>
          <a:ln>
            <a:solidFill>
              <a:srgbClr val="B01001"/>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pPr>
            <a:r>
              <a:rPr lang="tr-TR" sz="1200" b="0" strike="noStrike" spc="-1">
                <a:solidFill>
                  <a:srgbClr val="FFFFFF"/>
                </a:solidFill>
                <a:latin typeface="Times New Roman"/>
                <a:ea typeface="DejaVu Sans"/>
              </a:rPr>
              <a:t>Hash Based Signitures</a:t>
            </a:r>
            <a:endParaRPr lang="en-US" sz="1200" b="0" strike="noStrike" spc="-1">
              <a:latin typeface="Arial"/>
            </a:endParaRPr>
          </a:p>
        </p:txBody>
      </p:sp>
      <p:grpSp>
        <p:nvGrpSpPr>
          <p:cNvPr id="271" name="Grup 7"/>
          <p:cNvGrpSpPr/>
          <p:nvPr/>
        </p:nvGrpSpPr>
        <p:grpSpPr>
          <a:xfrm>
            <a:off x="0" y="-26640"/>
            <a:ext cx="9143280" cy="621000"/>
            <a:chOff x="0" y="-26640"/>
            <a:chExt cx="9143280" cy="621000"/>
          </a:xfrm>
        </p:grpSpPr>
        <p:sp>
          <p:nvSpPr>
            <p:cNvPr id="272" name="Dikdörtgen 8"/>
            <p:cNvSpPr/>
            <p:nvPr/>
          </p:nvSpPr>
          <p:spPr>
            <a:xfrm>
              <a:off x="0" y="-1440"/>
              <a:ext cx="9143280" cy="570960"/>
            </a:xfrm>
            <a:prstGeom prst="rect">
              <a:avLst/>
            </a:prstGeom>
            <a:solidFill>
              <a:srgbClr val="D9D9D9"/>
            </a:solidFill>
            <a:ln>
              <a:solidFill>
                <a:srgbClr val="D9D9D9"/>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pPr>
              <a:r>
                <a:rPr lang="tr-TR" sz="2100" b="0" strike="noStrike" spc="-1">
                  <a:solidFill>
                    <a:srgbClr val="C50000"/>
                  </a:solidFill>
                  <a:latin typeface="Times New Roman"/>
                  <a:ea typeface="DejaVu Sans"/>
                </a:rPr>
                <a:t> WOTS</a:t>
              </a:r>
              <a:endParaRPr lang="en-US" sz="2100" b="0" strike="noStrike" spc="-1">
                <a:latin typeface="Arial"/>
              </a:endParaRPr>
            </a:p>
          </p:txBody>
        </p:sp>
        <p:pic>
          <p:nvPicPr>
            <p:cNvPr id="273" name="Resim 10"/>
            <p:cNvPicPr/>
            <p:nvPr/>
          </p:nvPicPr>
          <p:blipFill>
            <a:blip r:embed="rId3"/>
            <a:stretch/>
          </p:blipFill>
          <p:spPr>
            <a:xfrm>
              <a:off x="8335440" y="-26640"/>
              <a:ext cx="613440" cy="621000"/>
            </a:xfrm>
            <a:prstGeom prst="rect">
              <a:avLst/>
            </a:prstGeom>
            <a:ln w="0">
              <a:noFill/>
            </a:ln>
          </p:spPr>
        </p:pic>
      </p:grpSp>
      <p:sp>
        <p:nvSpPr>
          <p:cNvPr id="274" name="Dikdörtgen 2"/>
          <p:cNvSpPr/>
          <p:nvPr/>
        </p:nvSpPr>
        <p:spPr>
          <a:xfrm>
            <a:off x="6962040" y="4933440"/>
            <a:ext cx="1824120" cy="696240"/>
          </a:xfrm>
          <a:prstGeom prst="rect">
            <a:avLst/>
          </a:prstGeom>
          <a:solidFill>
            <a:schemeClr val="bg1"/>
          </a:solidFill>
          <a:ln>
            <a:solidFill>
              <a:srgbClr val="FFFFFF"/>
            </a:solidFill>
          </a:ln>
        </p:spPr>
        <p:style>
          <a:lnRef idx="2">
            <a:schemeClr val="accent1">
              <a:shade val="50000"/>
            </a:schemeClr>
          </a:lnRef>
          <a:fillRef idx="1">
            <a:schemeClr val="accent1"/>
          </a:fillRef>
          <a:effectRef idx="0">
            <a:schemeClr val="accent1"/>
          </a:effectRef>
          <a:fontRef idx="minor"/>
        </p:style>
      </p:sp>
      <p:sp>
        <p:nvSpPr>
          <p:cNvPr id="275" name="Dikdörtgen 6"/>
          <p:cNvSpPr/>
          <p:nvPr/>
        </p:nvSpPr>
        <p:spPr>
          <a:xfrm>
            <a:off x="144720" y="789480"/>
            <a:ext cx="8383680" cy="2029871"/>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285840" indent="-285840">
              <a:lnSpc>
                <a:spcPct val="100000"/>
              </a:lnSpc>
              <a:buClr>
                <a:srgbClr val="000000"/>
              </a:buClr>
              <a:buFont typeface="Arial"/>
              <a:buChar char="•"/>
            </a:pPr>
            <a:r>
              <a:rPr lang="tr-TR" sz="1800" b="0" strike="noStrike" spc="-1" dirty="0">
                <a:solidFill>
                  <a:srgbClr val="000000"/>
                </a:solidFill>
                <a:latin typeface="Times New Roman"/>
                <a:ea typeface="DejaVu Sans"/>
              </a:rPr>
              <a:t>G</a:t>
            </a:r>
            <a:r>
              <a:rPr lang="en-US" sz="1800" b="0" strike="noStrike" spc="-1" dirty="0" err="1">
                <a:solidFill>
                  <a:srgbClr val="000000"/>
                </a:solidFill>
                <a:latin typeface="Times New Roman"/>
                <a:ea typeface="DejaVu Sans"/>
              </a:rPr>
              <a:t>enerate</a:t>
            </a:r>
            <a:r>
              <a:rPr lang="en-US" sz="1800" b="0" strike="noStrike" spc="-1" dirty="0">
                <a:solidFill>
                  <a:srgbClr val="000000"/>
                </a:solidFill>
                <a:latin typeface="Times New Roman"/>
                <a:ea typeface="DejaVu Sans"/>
              </a:rPr>
              <a:t> single list of random seeds for our initial secret key. </a:t>
            </a:r>
            <a:endParaRPr lang="en-US" sz="1800" b="0" strike="noStrike" spc="-1" dirty="0">
              <a:latin typeface="Arial"/>
            </a:endParaRPr>
          </a:p>
          <a:p>
            <a:pPr>
              <a:lnSpc>
                <a:spcPct val="100000"/>
              </a:lnSpc>
              <a:buNone/>
            </a:pPr>
            <a:endParaRPr lang="en-US" sz="1800" b="0" strike="noStrike" spc="-1" dirty="0">
              <a:latin typeface="Arial"/>
            </a:endParaRPr>
          </a:p>
          <a:p>
            <a:pPr marL="285840" indent="-285840">
              <a:lnSpc>
                <a:spcPct val="100000"/>
              </a:lnSpc>
              <a:buClr>
                <a:srgbClr val="000000"/>
              </a:buClr>
              <a:buFont typeface="Arial"/>
              <a:buChar char="•"/>
            </a:pPr>
            <a:r>
              <a:rPr lang="en-US" sz="1800" b="0" strike="noStrike" spc="-1" dirty="0">
                <a:solidFill>
                  <a:srgbClr val="000000"/>
                </a:solidFill>
                <a:latin typeface="Times New Roman"/>
                <a:ea typeface="DejaVu Sans"/>
              </a:rPr>
              <a:t>Rather than generating additional lists randomly, he proposed to use the hash function H(</a:t>
            </a:r>
            <a:r>
              <a:rPr lang="tr-TR" sz="1800" b="0" strike="noStrike" spc="-1" dirty="0">
                <a:solidFill>
                  <a:srgbClr val="000000"/>
                </a:solidFill>
                <a:latin typeface="Times New Roman"/>
                <a:ea typeface="DejaVu Sans"/>
              </a:rPr>
              <a:t>.</a:t>
            </a:r>
            <a:r>
              <a:rPr lang="en-US" sz="1800" b="0" strike="noStrike" spc="-1" dirty="0">
                <a:solidFill>
                  <a:srgbClr val="000000"/>
                </a:solidFill>
                <a:latin typeface="Times New Roman"/>
                <a:ea typeface="DejaVu Sans"/>
              </a:rPr>
              <a:t>) on each element of that initial secret key</a:t>
            </a:r>
            <a:r>
              <a:rPr lang="tr-TR" sz="1800" b="0" strike="noStrike" spc="-1" dirty="0">
                <a:solidFill>
                  <a:srgbClr val="000000"/>
                </a:solidFill>
                <a:latin typeface="Times New Roman"/>
                <a:ea typeface="DejaVu Sans"/>
              </a:rPr>
              <a:t>.</a:t>
            </a:r>
            <a:endParaRPr lang="en-US" sz="1800" b="0" strike="noStrike" spc="-1" dirty="0">
              <a:latin typeface="Arial"/>
            </a:endParaRPr>
          </a:p>
          <a:p>
            <a:pPr>
              <a:lnSpc>
                <a:spcPct val="100000"/>
              </a:lnSpc>
              <a:buNone/>
            </a:pPr>
            <a:endParaRPr lang="en-US" sz="1800" b="0" strike="noStrike" spc="-1" dirty="0">
              <a:latin typeface="Arial"/>
            </a:endParaRPr>
          </a:p>
          <a:p>
            <a:pPr marL="285840" indent="-285840">
              <a:lnSpc>
                <a:spcPct val="100000"/>
              </a:lnSpc>
              <a:buClr>
                <a:srgbClr val="000000"/>
              </a:buClr>
              <a:buFont typeface="Arial"/>
              <a:buChar char="•"/>
            </a:pPr>
            <a:r>
              <a:rPr lang="tr-TR" sz="1800" b="0" strike="noStrike" spc="-1" dirty="0">
                <a:solidFill>
                  <a:srgbClr val="000000"/>
                </a:solidFill>
                <a:latin typeface="Times New Roman"/>
                <a:ea typeface="DejaVu Sans"/>
              </a:rPr>
              <a:t>P</a:t>
            </a:r>
            <a:r>
              <a:rPr lang="en-US" sz="1800" b="0" strike="noStrike" spc="-1" dirty="0" err="1">
                <a:solidFill>
                  <a:srgbClr val="000000"/>
                </a:solidFill>
                <a:latin typeface="Times New Roman"/>
                <a:ea typeface="DejaVu Sans"/>
              </a:rPr>
              <a:t>ublic</a:t>
            </a:r>
            <a:r>
              <a:rPr lang="en-US" sz="1800" b="0" strike="noStrike" spc="-1" dirty="0">
                <a:solidFill>
                  <a:srgbClr val="000000"/>
                </a:solidFill>
                <a:latin typeface="Times New Roman"/>
                <a:ea typeface="DejaVu Sans"/>
              </a:rPr>
              <a:t> key could be derived by applying the hash function one more time to the final secret key list</a:t>
            </a:r>
            <a:endParaRPr lang="en-US" sz="1800" b="0" strike="noStrike" spc="-1" dirty="0">
              <a:latin typeface="Arial"/>
            </a:endParaRPr>
          </a:p>
        </p:txBody>
      </p:sp>
      <p:pic>
        <p:nvPicPr>
          <p:cNvPr id="276" name="Resim 11"/>
          <p:cNvPicPr/>
          <p:nvPr/>
        </p:nvPicPr>
        <p:blipFill>
          <a:blip r:embed="rId4"/>
          <a:stretch/>
        </p:blipFill>
        <p:spPr>
          <a:xfrm>
            <a:off x="2822040" y="2832120"/>
            <a:ext cx="3351960" cy="3343680"/>
          </a:xfrm>
          <a:prstGeom prst="rect">
            <a:avLst/>
          </a:prstGeom>
          <a:ln w="0">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 name="Dikdörtgen 4"/>
          <p:cNvSpPr/>
          <p:nvPr/>
        </p:nvSpPr>
        <p:spPr>
          <a:xfrm>
            <a:off x="0" y="6486120"/>
            <a:ext cx="9143280" cy="179640"/>
          </a:xfrm>
          <a:prstGeom prst="rect">
            <a:avLst/>
          </a:prstGeom>
          <a:solidFill>
            <a:srgbClr val="D9D9D9"/>
          </a:solidFill>
          <a:ln>
            <a:solidFill>
              <a:srgbClr val="ECECEC"/>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pPr>
            <a:r>
              <a:rPr lang="tr-TR" sz="1200" b="0" strike="noStrike" spc="-1">
                <a:solidFill>
                  <a:srgbClr val="BE4343"/>
                </a:solidFill>
                <a:latin typeface="Times New Roman"/>
                <a:ea typeface="DejaVu Sans"/>
              </a:rPr>
              <a:t>Halil İbrahim Kaplan</a:t>
            </a:r>
            <a:endParaRPr lang="en-US" sz="1200" b="0" strike="noStrike" spc="-1">
              <a:latin typeface="Arial"/>
            </a:endParaRPr>
          </a:p>
        </p:txBody>
      </p:sp>
      <p:grpSp>
        <p:nvGrpSpPr>
          <p:cNvPr id="278" name="Grup 7"/>
          <p:cNvGrpSpPr/>
          <p:nvPr/>
        </p:nvGrpSpPr>
        <p:grpSpPr>
          <a:xfrm>
            <a:off x="0" y="-26640"/>
            <a:ext cx="9143280" cy="621000"/>
            <a:chOff x="0" y="-26640"/>
            <a:chExt cx="9143280" cy="621000"/>
          </a:xfrm>
        </p:grpSpPr>
        <p:sp>
          <p:nvSpPr>
            <p:cNvPr id="279" name="Dikdörtgen 8"/>
            <p:cNvSpPr/>
            <p:nvPr/>
          </p:nvSpPr>
          <p:spPr>
            <a:xfrm>
              <a:off x="0" y="-1440"/>
              <a:ext cx="9143280" cy="570960"/>
            </a:xfrm>
            <a:prstGeom prst="rect">
              <a:avLst/>
            </a:prstGeom>
            <a:solidFill>
              <a:srgbClr val="D9D9D9"/>
            </a:solidFill>
            <a:ln>
              <a:solidFill>
                <a:srgbClr val="D9D9D9"/>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pPr>
              <a:r>
                <a:rPr lang="tr-TR" sz="2100" b="0" strike="noStrike" spc="-1">
                  <a:solidFill>
                    <a:srgbClr val="C50000"/>
                  </a:solidFill>
                  <a:latin typeface="Times New Roman"/>
                  <a:ea typeface="DejaVu Sans"/>
                </a:rPr>
                <a:t> WOTS</a:t>
              </a:r>
              <a:endParaRPr lang="en-US" sz="2100" b="0" strike="noStrike" spc="-1">
                <a:latin typeface="Arial"/>
              </a:endParaRPr>
            </a:p>
          </p:txBody>
        </p:sp>
        <p:pic>
          <p:nvPicPr>
            <p:cNvPr id="280" name="Resim 10"/>
            <p:cNvPicPr/>
            <p:nvPr/>
          </p:nvPicPr>
          <p:blipFill>
            <a:blip r:embed="rId3"/>
            <a:stretch/>
          </p:blipFill>
          <p:spPr>
            <a:xfrm>
              <a:off x="8335440" y="-26640"/>
              <a:ext cx="613440" cy="621000"/>
            </a:xfrm>
            <a:prstGeom prst="rect">
              <a:avLst/>
            </a:prstGeom>
            <a:ln w="0">
              <a:noFill/>
            </a:ln>
          </p:spPr>
        </p:pic>
      </p:grpSp>
      <p:sp>
        <p:nvSpPr>
          <p:cNvPr id="281" name="Dikdörtgen 6"/>
          <p:cNvSpPr/>
          <p:nvPr/>
        </p:nvSpPr>
        <p:spPr>
          <a:xfrm>
            <a:off x="144720" y="789480"/>
            <a:ext cx="8383680" cy="2029871"/>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285840" indent="-285840">
              <a:lnSpc>
                <a:spcPct val="100000"/>
              </a:lnSpc>
              <a:buClr>
                <a:srgbClr val="000000"/>
              </a:buClr>
              <a:buFont typeface="Arial"/>
              <a:buChar char="•"/>
            </a:pPr>
            <a:r>
              <a:rPr lang="tr-TR" sz="1800" b="0" strike="noStrike" spc="-1" dirty="0">
                <a:solidFill>
                  <a:srgbClr val="000000"/>
                </a:solidFill>
                <a:latin typeface="Times New Roman"/>
                <a:ea typeface="DejaVu Sans"/>
              </a:rPr>
              <a:t>G</a:t>
            </a:r>
            <a:r>
              <a:rPr lang="en-US" sz="1800" b="0" strike="noStrike" spc="-1" dirty="0" err="1">
                <a:solidFill>
                  <a:srgbClr val="000000"/>
                </a:solidFill>
                <a:latin typeface="Times New Roman"/>
                <a:ea typeface="DejaVu Sans"/>
              </a:rPr>
              <a:t>enerate</a:t>
            </a:r>
            <a:r>
              <a:rPr lang="en-US" sz="1800" b="0" strike="noStrike" spc="-1" dirty="0">
                <a:solidFill>
                  <a:srgbClr val="000000"/>
                </a:solidFill>
                <a:latin typeface="Times New Roman"/>
                <a:ea typeface="DejaVu Sans"/>
              </a:rPr>
              <a:t> single list of random seeds for our initial secret key. </a:t>
            </a:r>
            <a:endParaRPr lang="en-US" sz="1800" b="0" strike="noStrike" spc="-1" dirty="0">
              <a:latin typeface="Arial"/>
            </a:endParaRPr>
          </a:p>
          <a:p>
            <a:pPr>
              <a:lnSpc>
                <a:spcPct val="100000"/>
              </a:lnSpc>
              <a:buNone/>
            </a:pPr>
            <a:endParaRPr lang="en-US" sz="1800" b="0" strike="noStrike" spc="-1" dirty="0">
              <a:latin typeface="Arial"/>
            </a:endParaRPr>
          </a:p>
          <a:p>
            <a:pPr marL="285840" indent="-285840">
              <a:lnSpc>
                <a:spcPct val="100000"/>
              </a:lnSpc>
              <a:buClr>
                <a:srgbClr val="000000"/>
              </a:buClr>
              <a:buFont typeface="Arial"/>
              <a:buChar char="•"/>
            </a:pPr>
            <a:r>
              <a:rPr lang="en-US" sz="1800" b="0" strike="noStrike" spc="-1" dirty="0">
                <a:solidFill>
                  <a:srgbClr val="000000"/>
                </a:solidFill>
                <a:latin typeface="Times New Roman"/>
                <a:ea typeface="DejaVu Sans"/>
              </a:rPr>
              <a:t>Rather than generating additional lists randomly, he proposed to use the hash function H(</a:t>
            </a:r>
            <a:r>
              <a:rPr lang="tr-TR" sz="1800" b="0" strike="noStrike" spc="-1" dirty="0">
                <a:solidFill>
                  <a:srgbClr val="000000"/>
                </a:solidFill>
                <a:latin typeface="Times New Roman"/>
                <a:ea typeface="DejaVu Sans"/>
              </a:rPr>
              <a:t>.</a:t>
            </a:r>
            <a:r>
              <a:rPr lang="en-US" sz="1800" b="0" strike="noStrike" spc="-1" dirty="0">
                <a:solidFill>
                  <a:srgbClr val="000000"/>
                </a:solidFill>
                <a:latin typeface="Times New Roman"/>
                <a:ea typeface="DejaVu Sans"/>
              </a:rPr>
              <a:t>) on each element of that initial secret key</a:t>
            </a:r>
            <a:r>
              <a:rPr lang="tr-TR" sz="1800" b="0" strike="noStrike" spc="-1" dirty="0">
                <a:solidFill>
                  <a:srgbClr val="000000"/>
                </a:solidFill>
                <a:latin typeface="Times New Roman"/>
                <a:ea typeface="DejaVu Sans"/>
              </a:rPr>
              <a:t>.</a:t>
            </a:r>
            <a:endParaRPr lang="en-US" sz="1800" b="0" strike="noStrike" spc="-1" dirty="0">
              <a:latin typeface="Arial"/>
            </a:endParaRPr>
          </a:p>
          <a:p>
            <a:pPr>
              <a:lnSpc>
                <a:spcPct val="100000"/>
              </a:lnSpc>
              <a:buNone/>
            </a:pPr>
            <a:endParaRPr lang="en-US" sz="1800" b="0" strike="noStrike" spc="-1" dirty="0">
              <a:latin typeface="Arial"/>
            </a:endParaRPr>
          </a:p>
          <a:p>
            <a:pPr marL="285840" indent="-285840">
              <a:lnSpc>
                <a:spcPct val="100000"/>
              </a:lnSpc>
              <a:buClr>
                <a:srgbClr val="000000"/>
              </a:buClr>
              <a:buFont typeface="Arial"/>
              <a:buChar char="•"/>
            </a:pPr>
            <a:r>
              <a:rPr lang="tr-TR" sz="1800" b="0" strike="noStrike" spc="-1" dirty="0">
                <a:solidFill>
                  <a:srgbClr val="000000"/>
                </a:solidFill>
                <a:latin typeface="Times New Roman"/>
                <a:ea typeface="DejaVu Sans"/>
              </a:rPr>
              <a:t>P</a:t>
            </a:r>
            <a:r>
              <a:rPr lang="en-US" sz="1800" b="0" strike="noStrike" spc="-1" dirty="0" err="1">
                <a:solidFill>
                  <a:srgbClr val="000000"/>
                </a:solidFill>
                <a:latin typeface="Times New Roman"/>
                <a:ea typeface="DejaVu Sans"/>
              </a:rPr>
              <a:t>ublic</a:t>
            </a:r>
            <a:r>
              <a:rPr lang="en-US" sz="1800" b="0" strike="noStrike" spc="-1" dirty="0">
                <a:solidFill>
                  <a:srgbClr val="000000"/>
                </a:solidFill>
                <a:latin typeface="Times New Roman"/>
                <a:ea typeface="DejaVu Sans"/>
              </a:rPr>
              <a:t> key could be derived by applying the hash function one more time to the final secret key list</a:t>
            </a:r>
            <a:endParaRPr lang="en-US" sz="1800" b="0" strike="noStrike" spc="-1" dirty="0">
              <a:latin typeface="Arial"/>
            </a:endParaRPr>
          </a:p>
        </p:txBody>
      </p:sp>
      <p:pic>
        <p:nvPicPr>
          <p:cNvPr id="282" name="Resim 1"/>
          <p:cNvPicPr/>
          <p:nvPr/>
        </p:nvPicPr>
        <p:blipFill>
          <a:blip r:embed="rId4"/>
          <a:stretch/>
        </p:blipFill>
        <p:spPr>
          <a:xfrm>
            <a:off x="2019240" y="3560760"/>
            <a:ext cx="5104800" cy="1618560"/>
          </a:xfrm>
          <a:prstGeom prst="rect">
            <a:avLst/>
          </a:prstGeom>
          <a:ln w="0">
            <a:noFill/>
          </a:ln>
        </p:spPr>
      </p:pic>
      <p:sp>
        <p:nvSpPr>
          <p:cNvPr id="283" name="Dikdörtgen 9"/>
          <p:cNvSpPr/>
          <p:nvPr/>
        </p:nvSpPr>
        <p:spPr>
          <a:xfrm>
            <a:off x="0" y="6666480"/>
            <a:ext cx="9143280" cy="190800"/>
          </a:xfrm>
          <a:prstGeom prst="rect">
            <a:avLst/>
          </a:prstGeom>
          <a:solidFill>
            <a:srgbClr val="B01000"/>
          </a:solidFill>
          <a:ln>
            <a:solidFill>
              <a:srgbClr val="B01001"/>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pPr>
            <a:r>
              <a:rPr lang="tr-TR" sz="1200" b="0" strike="noStrike" spc="-1">
                <a:solidFill>
                  <a:srgbClr val="FFFFFF"/>
                </a:solidFill>
                <a:latin typeface="Times New Roman"/>
                <a:ea typeface="DejaVu Sans"/>
              </a:rPr>
              <a:t>Hash Based Signatures</a:t>
            </a:r>
            <a:endParaRPr lang="en-US" sz="1200" b="0" strike="noStrike" spc="-1">
              <a:latin typeface="Aria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Dikdörtgen 7"/>
          <p:cNvSpPr/>
          <p:nvPr/>
        </p:nvSpPr>
        <p:spPr>
          <a:xfrm>
            <a:off x="194650" y="134799"/>
            <a:ext cx="4572000" cy="369332"/>
          </a:xfrm>
          <a:prstGeom prst="rect">
            <a:avLst/>
          </a:prstGeom>
        </p:spPr>
        <p:txBody>
          <a:bodyPr>
            <a:spAutoFit/>
          </a:bodyPr>
          <a:lstStyle/>
          <a:p>
            <a:r>
              <a:rPr lang="en-US" dirty="0">
                <a:latin typeface="Times New Roman" panose="02020603050405020304" pitchFamily="18" charset="0"/>
                <a:cs typeface="Times New Roman" panose="02020603050405020304" pitchFamily="18" charset="0"/>
              </a:rPr>
              <a:t>A WOTS signature is generated as follows</a:t>
            </a:r>
            <a:r>
              <a:rPr lang="tr-TR" dirty="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9" name="Dikdörtgen 8"/>
              <p:cNvSpPr/>
              <p:nvPr/>
            </p:nvSpPr>
            <p:spPr>
              <a:xfrm>
                <a:off x="207442" y="3301855"/>
                <a:ext cx="8492938" cy="2313262"/>
              </a:xfrm>
              <a:prstGeom prst="rect">
                <a:avLst/>
              </a:prstGeom>
            </p:spPr>
            <p:txBody>
              <a:bodyPr wrap="square">
                <a:spAutoFit/>
              </a:bodyPr>
              <a:lstStyle/>
              <a:p>
                <a:pPr marL="342900" indent="-342900">
                  <a:buFont typeface="+mj-lt"/>
                  <a:buAutoNum type="arabicPeriod" startAt="2"/>
                </a:pPr>
                <a:r>
                  <a:rPr lang="en-US" dirty="0">
                    <a:latin typeface="Times New Roman" panose="02020603050405020304" pitchFamily="18" charset="0"/>
                    <a:cs typeface="Times New Roman" panose="02020603050405020304" pitchFamily="18" charset="0"/>
                  </a:rPr>
                  <a:t>Compute signature of </a:t>
                </a:r>
                <a:r>
                  <a:rPr lang="tr-TR" dirty="0">
                    <a:latin typeface="Times New Roman" panose="02020603050405020304" pitchFamily="18" charset="0"/>
                    <a:cs typeface="Times New Roman" panose="02020603050405020304" pitchFamily="18" charset="0"/>
                  </a:rPr>
                  <a:t>i’</a:t>
                </a:r>
                <a:r>
                  <a:rPr lang="en-US" dirty="0" err="1">
                    <a:latin typeface="Times New Roman" panose="02020603050405020304" pitchFamily="18" charset="0"/>
                    <a:cs typeface="Times New Roman" panose="02020603050405020304" pitchFamily="18" charset="0"/>
                  </a:rPr>
                  <a:t>th</a:t>
                </a:r>
                <a:r>
                  <a:rPr lang="en-US"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piece</a:t>
                </a:r>
                <a:r>
                  <a:rPr lang="en-US" dirty="0">
                    <a:latin typeface="Times New Roman" panose="02020603050405020304" pitchFamily="18" charset="0"/>
                    <a:cs typeface="Times New Roman" panose="02020603050405020304" pitchFamily="18" charset="0"/>
                  </a:rPr>
                  <a:t> by hashing the corresponding private key</a:t>
                </a:r>
                <a:r>
                  <a:rPr lang="tr-TR" dirty="0">
                    <a:latin typeface="Times New Roman" panose="02020603050405020304" pitchFamily="18" charset="0"/>
                    <a:cs typeface="Times New Roman" panose="02020603050405020304" pitchFamily="18" charset="0"/>
                  </a:rPr>
                  <a:t> </a:t>
                </a:r>
                <a14:m>
                  <m:oMath xmlns:m="http://schemas.openxmlformats.org/officeDocument/2006/math">
                    <m:r>
                      <a:rPr lang="tr-TR" b="0" i="1" smtClean="0">
                        <a:latin typeface="Cambria Math" panose="02040503050406030204" pitchFamily="18" charset="0"/>
                        <a:cs typeface="Times New Roman" panose="02020603050405020304" pitchFamily="18" charset="0"/>
                      </a:rPr>
                      <m:t>𝑚</m:t>
                    </m:r>
                  </m:oMath>
                </a14:m>
                <a:r>
                  <a:rPr lang="en-US" dirty="0">
                    <a:latin typeface="Times New Roman" panose="02020603050405020304" pitchFamily="18" charset="0"/>
                    <a:cs typeface="Times New Roman" panose="02020603050405020304" pitchFamily="18" charset="0"/>
                  </a:rPr>
                  <a:t> times.</a:t>
                </a:r>
                <a:r>
                  <a:rPr lang="tr-TR"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In the above example, will be hashed</a:t>
                </a:r>
                <a:r>
                  <a:rPr lang="tr-TR" dirty="0">
                    <a:latin typeface="Times New Roman" panose="02020603050405020304" pitchFamily="18" charset="0"/>
                    <a:cs typeface="Times New Roman" panose="02020603050405020304" pitchFamily="18" charset="0"/>
                  </a:rPr>
                  <a:t> </a:t>
                </a:r>
                <a14:m>
                  <m:oMath xmlns:m="http://schemas.openxmlformats.org/officeDocument/2006/math">
                    <m:r>
                      <a:rPr lang="tr-TR" b="0" i="1" smtClean="0">
                        <a:latin typeface="Cambria Math" panose="02040503050406030204" pitchFamily="18" charset="0"/>
                        <a:cs typeface="Times New Roman" panose="02020603050405020304" pitchFamily="18" charset="0"/>
                      </a:rPr>
                      <m:t>5</m:t>
                    </m:r>
                    <m:r>
                      <a:rPr lang="tr-TR" b="0" i="0" smtClean="0">
                        <a:latin typeface="Cambria Math" panose="02040503050406030204" pitchFamily="18" charset="0"/>
                        <a:cs typeface="Times New Roman" panose="02020603050405020304" pitchFamily="18" charset="0"/>
                      </a:rPr>
                      <m:t> </m:t>
                    </m:r>
                  </m:oMath>
                </a14:m>
                <a:r>
                  <a:rPr lang="en-US" dirty="0">
                    <a:latin typeface="Times New Roman" panose="02020603050405020304" pitchFamily="18" charset="0"/>
                    <a:cs typeface="Times New Roman" panose="02020603050405020304" pitchFamily="18" charset="0"/>
                  </a:rPr>
                  <a:t>times.</a:t>
                </a:r>
                <a:endParaRPr lang="tr-TR" dirty="0">
                  <a:latin typeface="Times New Roman" panose="02020603050405020304" pitchFamily="18" charset="0"/>
                  <a:cs typeface="Times New Roman" panose="02020603050405020304" pitchFamily="18" charset="0"/>
                </a:endParaRPr>
              </a:p>
              <a:p>
                <a:pPr marL="342900" indent="-342900">
                  <a:buFont typeface="+mj-lt"/>
                  <a:buAutoNum type="arabicPeriod" startAt="2"/>
                </a:pPr>
                <a:endParaRPr lang="tr-TR" dirty="0">
                  <a:latin typeface="Times New Roman" panose="02020603050405020304" pitchFamily="18" charset="0"/>
                  <a:cs typeface="Times New Roman" panose="02020603050405020304" pitchFamily="18" charset="0"/>
                </a:endParaRPr>
              </a:p>
              <a:p>
                <a:pPr marL="342900" indent="-342900">
                  <a:buFont typeface="+mj-lt"/>
                  <a:buAutoNum type="arabicPeriod" startAt="2"/>
                </a:pPr>
                <a:endParaRPr lang="tr-TR" dirty="0">
                  <a:latin typeface="Times New Roman" panose="02020603050405020304" pitchFamily="18" charset="0"/>
                  <a:cs typeface="Times New Roman" panose="02020603050405020304" pitchFamily="18" charset="0"/>
                </a:endParaRPr>
              </a:p>
              <a:p>
                <a:pPr marL="342900" indent="-342900">
                  <a:buFont typeface="+mj-lt"/>
                  <a:buAutoNum type="arabicPeriod" startAt="2"/>
                </a:pPr>
                <a:endParaRPr lang="tr-TR" dirty="0">
                  <a:latin typeface="Times New Roman" panose="02020603050405020304" pitchFamily="18" charset="0"/>
                  <a:cs typeface="Times New Roman" panose="02020603050405020304" pitchFamily="18" charset="0"/>
                </a:endParaRPr>
              </a:p>
              <a:p>
                <a:pPr marL="342900" indent="-342900">
                  <a:buFont typeface="+mj-lt"/>
                  <a:buAutoNum type="arabicPeriod" startAt="2"/>
                </a:pPr>
                <a:endParaRPr lang="tr-TR" dirty="0">
                  <a:latin typeface="Times New Roman" panose="02020603050405020304" pitchFamily="18" charset="0"/>
                  <a:cs typeface="Times New Roman" panose="02020603050405020304" pitchFamily="18" charset="0"/>
                </a:endParaRPr>
              </a:p>
              <a:p>
                <a:pPr marL="342900" indent="-342900">
                  <a:buFont typeface="+mj-lt"/>
                  <a:buAutoNum type="arabicPeriod" startAt="2"/>
                </a:pPr>
                <a:endParaRPr lang="en-US" dirty="0">
                  <a:latin typeface="Times New Roman" panose="02020603050405020304" pitchFamily="18" charset="0"/>
                  <a:cs typeface="Times New Roman" panose="02020603050405020304" pitchFamily="18" charset="0"/>
                </a:endParaRPr>
              </a:p>
              <a:p>
                <a:pPr marL="342900" indent="-342900">
                  <a:buFont typeface="+mj-lt"/>
                  <a:buAutoNum type="arabicPeriod" startAt="2"/>
                </a:pPr>
                <a:r>
                  <a:rPr lang="en-US" dirty="0">
                    <a:latin typeface="Times New Roman" panose="02020603050405020304" pitchFamily="18" charset="0"/>
                    <a:cs typeface="Times New Roman" panose="02020603050405020304" pitchFamily="18" charset="0"/>
                  </a:rPr>
                  <a:t>Apply (1) and (2) on</a:t>
                </a:r>
                <a:r>
                  <a:rPr lang="tr-TR" dirty="0">
                    <a:latin typeface="Times New Roman" panose="02020603050405020304" pitchFamily="18" charset="0"/>
                    <a:cs typeface="Times New Roman" panose="02020603050405020304" pitchFamily="18" charset="0"/>
                  </a:rPr>
                  <a:t> N </a:t>
                </a:r>
                <a:r>
                  <a:rPr lang="tr-TR" dirty="0" err="1">
                    <a:latin typeface="Times New Roman" panose="02020603050405020304" pitchFamily="18" charset="0"/>
                    <a:cs typeface="Times New Roman" panose="02020603050405020304" pitchFamily="18" charset="0"/>
                  </a:rPr>
                  <a:t>piece</a:t>
                </a:r>
                <a:r>
                  <a:rPr lang="en-US" dirty="0">
                    <a:latin typeface="Times New Roman" panose="02020603050405020304" pitchFamily="18" charset="0"/>
                    <a:cs typeface="Times New Roman" panose="02020603050405020304" pitchFamily="18" charset="0"/>
                  </a:rPr>
                  <a:t> and produce signature .</a:t>
                </a:r>
              </a:p>
            </p:txBody>
          </p:sp>
        </mc:Choice>
        <mc:Fallback>
          <p:sp>
            <p:nvSpPr>
              <p:cNvPr id="9" name="Dikdörtgen 8"/>
              <p:cNvSpPr>
                <a:spLocks noRot="1" noChangeAspect="1" noMove="1" noResize="1" noEditPoints="1" noAdjustHandles="1" noChangeArrowheads="1" noChangeShapeType="1" noTextEdit="1"/>
              </p:cNvSpPr>
              <p:nvPr/>
            </p:nvSpPr>
            <p:spPr>
              <a:xfrm>
                <a:off x="207442" y="3301855"/>
                <a:ext cx="8492938" cy="2313262"/>
              </a:xfrm>
              <a:prstGeom prst="rect">
                <a:avLst/>
              </a:prstGeom>
              <a:blipFill>
                <a:blip r:embed="rId3"/>
                <a:stretch>
                  <a:fillRect l="-431" t="-1583" b="-3166"/>
                </a:stretch>
              </a:blipFill>
            </p:spPr>
            <p:txBody>
              <a:bodyPr/>
              <a:lstStyle/>
              <a:p>
                <a:r>
                  <a:rPr lang="en-US">
                    <a:noFill/>
                  </a:rPr>
                  <a:t> </a:t>
                </a:r>
              </a:p>
            </p:txBody>
          </p:sp>
        </mc:Fallback>
      </mc:AlternateContent>
      <p:pic>
        <p:nvPicPr>
          <p:cNvPr id="10" name="Resim 9"/>
          <p:cNvPicPr>
            <a:picLocks noChangeAspect="1"/>
          </p:cNvPicPr>
          <p:nvPr/>
        </p:nvPicPr>
        <p:blipFill>
          <a:blip r:embed="rId4"/>
          <a:stretch>
            <a:fillRect/>
          </a:stretch>
        </p:blipFill>
        <p:spPr>
          <a:xfrm>
            <a:off x="2152650" y="1629245"/>
            <a:ext cx="4838700" cy="1466850"/>
          </a:xfrm>
          <a:prstGeom prst="rect">
            <a:avLst/>
          </a:prstGeom>
        </p:spPr>
      </p:pic>
      <p:sp>
        <p:nvSpPr>
          <p:cNvPr id="11" name="Dikdörtgen 10"/>
          <p:cNvSpPr/>
          <p:nvPr/>
        </p:nvSpPr>
        <p:spPr>
          <a:xfrm>
            <a:off x="207442" y="827737"/>
            <a:ext cx="8055715" cy="646331"/>
          </a:xfrm>
          <a:prstGeom prst="rect">
            <a:avLst/>
          </a:prstGeom>
        </p:spPr>
        <p:txBody>
          <a:bodyPr wrap="square">
            <a:spAutoFit/>
          </a:bodyPr>
          <a:lstStyle/>
          <a:p>
            <a:pPr marL="342900" indent="-342900">
              <a:buFont typeface="+mj-lt"/>
              <a:buAutoNum type="arabicPeriod"/>
            </a:pPr>
            <a:r>
              <a:rPr lang="en-US" dirty="0">
                <a:latin typeface="Times New Roman" panose="02020603050405020304" pitchFamily="18" charset="0"/>
                <a:cs typeface="Times New Roman" panose="02020603050405020304" pitchFamily="18" charset="0"/>
              </a:rPr>
              <a:t>Compute the decimal values of each </a:t>
            </a:r>
            <a:r>
              <a:rPr lang="tr-TR" dirty="0" err="1">
                <a:latin typeface="Times New Roman" panose="02020603050405020304" pitchFamily="18" charset="0"/>
                <a:cs typeface="Times New Roman" panose="02020603050405020304" pitchFamily="18" charset="0"/>
              </a:rPr>
              <a:t>piece</a:t>
            </a:r>
            <a:r>
              <a:rPr lang="en-US" dirty="0">
                <a:latin typeface="Times New Roman" panose="02020603050405020304" pitchFamily="18" charset="0"/>
                <a:cs typeface="Times New Roman" panose="02020603050405020304" pitchFamily="18" charset="0"/>
              </a:rPr>
              <a:t> from the message digest. For example, the decimal value of the first </a:t>
            </a:r>
            <a:r>
              <a:rPr lang="tr-TR" dirty="0" err="1">
                <a:latin typeface="Times New Roman" panose="02020603050405020304" pitchFamily="18" charset="0"/>
                <a:cs typeface="Times New Roman" panose="02020603050405020304" pitchFamily="18" charset="0"/>
              </a:rPr>
              <a:t>piece</a:t>
            </a:r>
            <a:r>
              <a:rPr lang="en-US" dirty="0">
                <a:latin typeface="Times New Roman" panose="02020603050405020304" pitchFamily="18" charset="0"/>
                <a:cs typeface="Times New Roman" panose="02020603050405020304" pitchFamily="18" charset="0"/>
              </a:rPr>
              <a:t> is 5</a:t>
            </a:r>
            <a:r>
              <a:rPr lang="tr-TR" dirty="0">
                <a:latin typeface="Times New Roman" panose="02020603050405020304" pitchFamily="18" charset="0"/>
                <a:cs typeface="Times New Roman" panose="02020603050405020304" pitchFamily="18" charset="0"/>
              </a:rPr>
              <a:t>(m)</a:t>
            </a:r>
            <a:r>
              <a:rPr lang="en-US" dirty="0">
                <a:latin typeface="Times New Roman" panose="02020603050405020304" pitchFamily="18" charset="0"/>
                <a:cs typeface="Times New Roman" panose="02020603050405020304" pitchFamily="18" charset="0"/>
              </a:rPr>
              <a:t>.</a:t>
            </a:r>
            <a:endParaRPr lang="tr-TR" dirty="0">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12" name="Metin kutusu 11"/>
              <p:cNvSpPr txBox="1"/>
              <p:nvPr/>
            </p:nvSpPr>
            <p:spPr>
              <a:xfrm>
                <a:off x="2746706" y="4458486"/>
                <a:ext cx="4039888" cy="280077"/>
              </a:xfrm>
              <a:prstGeom prst="rect">
                <a:avLst/>
              </a:prstGeom>
              <a:noFill/>
            </p:spPr>
            <p:txBody>
              <a:bodyPr wrap="none" lIns="0" tIns="0" rIns="0" bIns="0" rtlCol="0">
                <a:spAutoFit/>
              </a:bodyPr>
              <a:lstStyle/>
              <a:p>
                <a14:m>
                  <m:oMath xmlns:m="http://schemas.openxmlformats.org/officeDocument/2006/math">
                    <m:sSub>
                      <m:sSubPr>
                        <m:ctrlPr>
                          <a:rPr lang="en-US" i="1" smtClean="0">
                            <a:solidFill>
                              <a:srgbClr val="5604F8"/>
                            </a:solidFill>
                            <a:latin typeface="Cambria Math" panose="02040503050406030204" pitchFamily="18" charset="0"/>
                          </a:rPr>
                        </m:ctrlPr>
                      </m:sSubPr>
                      <m:e>
                        <m:r>
                          <a:rPr lang="tr-TR" b="0" i="1" smtClean="0">
                            <a:solidFill>
                              <a:srgbClr val="5604F8"/>
                            </a:solidFill>
                            <a:latin typeface="Cambria Math" panose="02040503050406030204" pitchFamily="18" charset="0"/>
                          </a:rPr>
                          <m:t>𝑠𝑘</m:t>
                        </m:r>
                      </m:e>
                      <m:sub>
                        <m:r>
                          <a:rPr lang="tr-TR" b="0" i="1" smtClean="0">
                            <a:solidFill>
                              <a:srgbClr val="5604F8"/>
                            </a:solidFill>
                            <a:latin typeface="Cambria Math" panose="02040503050406030204" pitchFamily="18" charset="0"/>
                          </a:rPr>
                          <m:t>0</m:t>
                        </m:r>
                      </m:sub>
                    </m:sSub>
                    <m:r>
                      <a:rPr lang="en-US" i="1" smtClean="0">
                        <a:solidFill>
                          <a:srgbClr val="5604F8"/>
                        </a:solidFill>
                        <a:latin typeface="Cambria Math" panose="02040503050406030204" pitchFamily="18" charset="0"/>
                        <a:ea typeface="Cambria Math" panose="02040503050406030204" pitchFamily="18" charset="0"/>
                      </a:rPr>
                      <m:t>→</m:t>
                    </m:r>
                    <m:r>
                      <a:rPr lang="tr-TR" b="0" i="1" smtClean="0">
                        <a:solidFill>
                          <a:srgbClr val="5604F8"/>
                        </a:solidFill>
                        <a:latin typeface="Cambria Math" panose="02040503050406030204" pitchFamily="18" charset="0"/>
                        <a:ea typeface="Cambria Math" panose="02040503050406030204" pitchFamily="18" charset="0"/>
                      </a:rPr>
                      <m:t>h</m:t>
                    </m:r>
                    <m:r>
                      <a:rPr lang="tr-TR" b="0" i="1" smtClean="0">
                        <a:solidFill>
                          <a:srgbClr val="5604F8"/>
                        </a:solidFill>
                        <a:latin typeface="Cambria Math" panose="02040503050406030204" pitchFamily="18" charset="0"/>
                        <a:ea typeface="Cambria Math" panose="02040503050406030204" pitchFamily="18" charset="0"/>
                      </a:rPr>
                      <m:t>(</m:t>
                    </m:r>
                    <m:sSub>
                      <m:sSubPr>
                        <m:ctrlPr>
                          <a:rPr lang="en-US" i="1">
                            <a:solidFill>
                              <a:srgbClr val="5604F8"/>
                            </a:solidFill>
                            <a:latin typeface="Cambria Math" panose="02040503050406030204" pitchFamily="18" charset="0"/>
                          </a:rPr>
                        </m:ctrlPr>
                      </m:sSubPr>
                      <m:e>
                        <m:r>
                          <a:rPr lang="tr-TR" i="1">
                            <a:solidFill>
                              <a:srgbClr val="5604F8"/>
                            </a:solidFill>
                            <a:latin typeface="Cambria Math" panose="02040503050406030204" pitchFamily="18" charset="0"/>
                          </a:rPr>
                          <m:t>𝑠𝑘</m:t>
                        </m:r>
                      </m:e>
                      <m:sub>
                        <m:r>
                          <a:rPr lang="tr-TR" i="1">
                            <a:solidFill>
                              <a:srgbClr val="5604F8"/>
                            </a:solidFill>
                            <a:latin typeface="Cambria Math" panose="02040503050406030204" pitchFamily="18" charset="0"/>
                          </a:rPr>
                          <m:t>0</m:t>
                        </m:r>
                      </m:sub>
                    </m:sSub>
                    <m:r>
                      <a:rPr lang="tr-TR" b="0" i="1" smtClean="0">
                        <a:solidFill>
                          <a:srgbClr val="5604F8"/>
                        </a:solidFill>
                        <a:latin typeface="Cambria Math" panose="02040503050406030204" pitchFamily="18" charset="0"/>
                        <a:ea typeface="Cambria Math" panose="02040503050406030204" pitchFamily="18" charset="0"/>
                      </a:rPr>
                      <m:t>)</m:t>
                    </m:r>
                    <m:r>
                      <a:rPr lang="en-US" i="1">
                        <a:solidFill>
                          <a:srgbClr val="5604F8"/>
                        </a:solidFill>
                        <a:latin typeface="Cambria Math" panose="02040503050406030204" pitchFamily="18" charset="0"/>
                        <a:ea typeface="Cambria Math" panose="02040503050406030204" pitchFamily="18" charset="0"/>
                      </a:rPr>
                      <m:t>→</m:t>
                    </m:r>
                    <m:sSup>
                      <m:sSupPr>
                        <m:ctrlPr>
                          <a:rPr lang="en-US" i="1" smtClean="0">
                            <a:solidFill>
                              <a:srgbClr val="5604F8"/>
                            </a:solidFill>
                            <a:latin typeface="Cambria Math" panose="02040503050406030204" pitchFamily="18" charset="0"/>
                            <a:ea typeface="Cambria Math" panose="02040503050406030204" pitchFamily="18" charset="0"/>
                          </a:rPr>
                        </m:ctrlPr>
                      </m:sSupPr>
                      <m:e>
                        <m:r>
                          <a:rPr lang="tr-TR" b="0" i="1" smtClean="0">
                            <a:solidFill>
                              <a:srgbClr val="5604F8"/>
                            </a:solidFill>
                            <a:latin typeface="Cambria Math" panose="02040503050406030204" pitchFamily="18" charset="0"/>
                            <a:ea typeface="Cambria Math" panose="02040503050406030204" pitchFamily="18" charset="0"/>
                          </a:rPr>
                          <m:t>h</m:t>
                        </m:r>
                      </m:e>
                      <m:sup>
                        <m:r>
                          <a:rPr lang="tr-TR" b="0" i="1" smtClean="0">
                            <a:solidFill>
                              <a:srgbClr val="5604F8"/>
                            </a:solidFill>
                            <a:latin typeface="Cambria Math" panose="02040503050406030204" pitchFamily="18" charset="0"/>
                            <a:ea typeface="Cambria Math" panose="02040503050406030204" pitchFamily="18" charset="0"/>
                          </a:rPr>
                          <m:t>2</m:t>
                        </m:r>
                      </m:sup>
                    </m:sSup>
                    <m:r>
                      <a:rPr lang="tr-TR" i="1">
                        <a:solidFill>
                          <a:srgbClr val="5604F8"/>
                        </a:solidFill>
                        <a:latin typeface="Cambria Math" panose="02040503050406030204" pitchFamily="18" charset="0"/>
                        <a:ea typeface="Cambria Math" panose="02040503050406030204" pitchFamily="18" charset="0"/>
                      </a:rPr>
                      <m:t>(</m:t>
                    </m:r>
                    <m:sSub>
                      <m:sSubPr>
                        <m:ctrlPr>
                          <a:rPr lang="en-US" i="1">
                            <a:solidFill>
                              <a:srgbClr val="5604F8"/>
                            </a:solidFill>
                            <a:latin typeface="Cambria Math" panose="02040503050406030204" pitchFamily="18" charset="0"/>
                          </a:rPr>
                        </m:ctrlPr>
                      </m:sSubPr>
                      <m:e>
                        <m:r>
                          <a:rPr lang="tr-TR" i="1">
                            <a:solidFill>
                              <a:srgbClr val="5604F8"/>
                            </a:solidFill>
                            <a:latin typeface="Cambria Math" panose="02040503050406030204" pitchFamily="18" charset="0"/>
                          </a:rPr>
                          <m:t>𝑠𝑘</m:t>
                        </m:r>
                      </m:e>
                      <m:sub>
                        <m:r>
                          <a:rPr lang="tr-TR" i="1">
                            <a:solidFill>
                              <a:srgbClr val="5604F8"/>
                            </a:solidFill>
                            <a:latin typeface="Cambria Math" panose="02040503050406030204" pitchFamily="18" charset="0"/>
                          </a:rPr>
                          <m:t>0</m:t>
                        </m:r>
                      </m:sub>
                    </m:sSub>
                    <m:r>
                      <a:rPr lang="tr-TR" i="1">
                        <a:solidFill>
                          <a:srgbClr val="5604F8"/>
                        </a:solidFill>
                        <a:latin typeface="Cambria Math" panose="02040503050406030204" pitchFamily="18" charset="0"/>
                        <a:ea typeface="Cambria Math" panose="02040503050406030204" pitchFamily="18" charset="0"/>
                      </a:rPr>
                      <m:t>)</m:t>
                    </m:r>
                  </m:oMath>
                </a14:m>
                <a:r>
                  <a:rPr lang="en-US" dirty="0">
                    <a:solidFill>
                      <a:srgbClr val="5604F8"/>
                    </a:solidFill>
                    <a:ea typeface="Cambria Math" panose="02040503050406030204" pitchFamily="18" charset="0"/>
                  </a:rPr>
                  <a:t> </a:t>
                </a:r>
                <a14:m>
                  <m:oMath xmlns:m="http://schemas.openxmlformats.org/officeDocument/2006/math">
                    <m:r>
                      <a:rPr lang="en-US" i="1">
                        <a:solidFill>
                          <a:srgbClr val="5604F8"/>
                        </a:solidFill>
                        <a:latin typeface="Cambria Math" panose="02040503050406030204" pitchFamily="18" charset="0"/>
                        <a:ea typeface="Cambria Math" panose="02040503050406030204" pitchFamily="18" charset="0"/>
                      </a:rPr>
                      <m:t>→</m:t>
                    </m:r>
                    <m:r>
                      <a:rPr lang="tr-TR" b="0" i="1" smtClean="0">
                        <a:solidFill>
                          <a:srgbClr val="5604F8"/>
                        </a:solidFill>
                        <a:latin typeface="Cambria Math" panose="02040503050406030204" pitchFamily="18" charset="0"/>
                        <a:ea typeface="Cambria Math" panose="02040503050406030204" pitchFamily="18" charset="0"/>
                      </a:rPr>
                      <m:t>…</m:t>
                    </m:r>
                    <m:r>
                      <a:rPr lang="en-US" i="1">
                        <a:solidFill>
                          <a:srgbClr val="5604F8"/>
                        </a:solidFill>
                        <a:latin typeface="Cambria Math" panose="02040503050406030204" pitchFamily="18" charset="0"/>
                        <a:ea typeface="Cambria Math" panose="02040503050406030204" pitchFamily="18" charset="0"/>
                      </a:rPr>
                      <m:t>→</m:t>
                    </m:r>
                    <m:sSup>
                      <m:sSupPr>
                        <m:ctrlPr>
                          <a:rPr lang="en-US" i="1">
                            <a:solidFill>
                              <a:srgbClr val="5604F8"/>
                            </a:solidFill>
                            <a:latin typeface="Cambria Math" panose="02040503050406030204" pitchFamily="18" charset="0"/>
                            <a:ea typeface="Cambria Math" panose="02040503050406030204" pitchFamily="18" charset="0"/>
                          </a:rPr>
                        </m:ctrlPr>
                      </m:sSupPr>
                      <m:e>
                        <m:r>
                          <a:rPr lang="tr-TR" i="1">
                            <a:solidFill>
                              <a:srgbClr val="5604F8"/>
                            </a:solidFill>
                            <a:latin typeface="Cambria Math" panose="02040503050406030204" pitchFamily="18" charset="0"/>
                            <a:ea typeface="Cambria Math" panose="02040503050406030204" pitchFamily="18" charset="0"/>
                          </a:rPr>
                          <m:t>h</m:t>
                        </m:r>
                      </m:e>
                      <m:sup>
                        <m:r>
                          <a:rPr lang="tr-TR" b="0" i="1" smtClean="0">
                            <a:solidFill>
                              <a:srgbClr val="5604F8"/>
                            </a:solidFill>
                            <a:latin typeface="Cambria Math" panose="02040503050406030204" pitchFamily="18" charset="0"/>
                            <a:ea typeface="Cambria Math" panose="02040503050406030204" pitchFamily="18" charset="0"/>
                          </a:rPr>
                          <m:t>5</m:t>
                        </m:r>
                      </m:sup>
                    </m:sSup>
                    <m:r>
                      <a:rPr lang="tr-TR" i="1">
                        <a:solidFill>
                          <a:srgbClr val="5604F8"/>
                        </a:solidFill>
                        <a:latin typeface="Cambria Math" panose="02040503050406030204" pitchFamily="18" charset="0"/>
                        <a:ea typeface="Cambria Math" panose="02040503050406030204" pitchFamily="18" charset="0"/>
                      </a:rPr>
                      <m:t>(</m:t>
                    </m:r>
                    <m:sSub>
                      <m:sSubPr>
                        <m:ctrlPr>
                          <a:rPr lang="en-US" i="1">
                            <a:solidFill>
                              <a:srgbClr val="5604F8"/>
                            </a:solidFill>
                            <a:latin typeface="Cambria Math" panose="02040503050406030204" pitchFamily="18" charset="0"/>
                          </a:rPr>
                        </m:ctrlPr>
                      </m:sSubPr>
                      <m:e>
                        <m:r>
                          <a:rPr lang="tr-TR" i="1">
                            <a:solidFill>
                              <a:srgbClr val="5604F8"/>
                            </a:solidFill>
                            <a:latin typeface="Cambria Math" panose="02040503050406030204" pitchFamily="18" charset="0"/>
                          </a:rPr>
                          <m:t>𝑠𝑘</m:t>
                        </m:r>
                      </m:e>
                      <m:sub>
                        <m:r>
                          <a:rPr lang="tr-TR" i="1">
                            <a:solidFill>
                              <a:srgbClr val="5604F8"/>
                            </a:solidFill>
                            <a:latin typeface="Cambria Math" panose="02040503050406030204" pitchFamily="18" charset="0"/>
                          </a:rPr>
                          <m:t>0</m:t>
                        </m:r>
                      </m:sub>
                    </m:sSub>
                    <m:r>
                      <a:rPr lang="tr-TR" i="1">
                        <a:solidFill>
                          <a:srgbClr val="5604F8"/>
                        </a:solidFill>
                        <a:latin typeface="Cambria Math" panose="02040503050406030204" pitchFamily="18" charset="0"/>
                        <a:ea typeface="Cambria Math" panose="02040503050406030204" pitchFamily="18" charset="0"/>
                      </a:rPr>
                      <m:t>)</m:t>
                    </m:r>
                  </m:oMath>
                </a14:m>
                <a:endParaRPr lang="en-US" dirty="0">
                  <a:solidFill>
                    <a:srgbClr val="5604F8"/>
                  </a:solidFill>
                </a:endParaRPr>
              </a:p>
            </p:txBody>
          </p:sp>
        </mc:Choice>
        <mc:Fallback>
          <p:sp>
            <p:nvSpPr>
              <p:cNvPr id="12" name="Metin kutusu 11"/>
              <p:cNvSpPr txBox="1">
                <a:spLocks noRot="1" noChangeAspect="1" noMove="1" noResize="1" noEditPoints="1" noAdjustHandles="1" noChangeArrowheads="1" noChangeShapeType="1" noTextEdit="1"/>
              </p:cNvSpPr>
              <p:nvPr/>
            </p:nvSpPr>
            <p:spPr>
              <a:xfrm>
                <a:off x="2746706" y="4458486"/>
                <a:ext cx="4039888" cy="280077"/>
              </a:xfrm>
              <a:prstGeom prst="rect">
                <a:avLst/>
              </a:prstGeom>
              <a:blipFill>
                <a:blip r:embed="rId5"/>
                <a:stretch>
                  <a:fillRect l="-2115" t="-2174" r="-1964" b="-3695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3" name="Metin kutusu 12"/>
              <p:cNvSpPr txBox="1"/>
              <p:nvPr/>
            </p:nvSpPr>
            <p:spPr>
              <a:xfrm>
                <a:off x="3083112" y="5914894"/>
                <a:ext cx="336707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solidFill>
                            <a:srgbClr val="5604F8"/>
                          </a:solidFill>
                          <a:latin typeface="Cambria Math" panose="02040503050406030204" pitchFamily="18" charset="0"/>
                          <a:ea typeface="Cambria Math" panose="02040503050406030204" pitchFamily="18" charset="0"/>
                        </a:rPr>
                        <m:t>𝜎</m:t>
                      </m:r>
                      <m:r>
                        <a:rPr lang="tr-TR" b="0" i="1" smtClean="0">
                          <a:solidFill>
                            <a:srgbClr val="5604F8"/>
                          </a:solidFill>
                          <a:latin typeface="Cambria Math" panose="02040503050406030204" pitchFamily="18" charset="0"/>
                          <a:ea typeface="Cambria Math" panose="02040503050406030204" pitchFamily="18" charset="0"/>
                        </a:rPr>
                        <m:t>=[</m:t>
                      </m:r>
                      <m:sSup>
                        <m:sSupPr>
                          <m:ctrlPr>
                            <a:rPr lang="tr-TR" b="0" i="1" smtClean="0">
                              <a:solidFill>
                                <a:srgbClr val="5604F8"/>
                              </a:solidFill>
                              <a:latin typeface="Cambria Math" panose="02040503050406030204" pitchFamily="18" charset="0"/>
                              <a:ea typeface="Cambria Math" panose="02040503050406030204" pitchFamily="18" charset="0"/>
                            </a:rPr>
                          </m:ctrlPr>
                        </m:sSupPr>
                        <m:e>
                          <m:r>
                            <a:rPr lang="tr-TR" b="0" i="1" smtClean="0">
                              <a:solidFill>
                                <a:srgbClr val="5604F8"/>
                              </a:solidFill>
                              <a:latin typeface="Cambria Math" panose="02040503050406030204" pitchFamily="18" charset="0"/>
                              <a:ea typeface="Cambria Math" panose="02040503050406030204" pitchFamily="18" charset="0"/>
                            </a:rPr>
                            <m:t>h</m:t>
                          </m:r>
                        </m:e>
                        <m:sup>
                          <m:sSub>
                            <m:sSubPr>
                              <m:ctrlPr>
                                <a:rPr lang="tr-TR" b="0" i="1" smtClean="0">
                                  <a:solidFill>
                                    <a:srgbClr val="5604F8"/>
                                  </a:solidFill>
                                  <a:latin typeface="Cambria Math" panose="02040503050406030204" pitchFamily="18" charset="0"/>
                                  <a:ea typeface="Cambria Math" panose="02040503050406030204" pitchFamily="18" charset="0"/>
                                </a:rPr>
                              </m:ctrlPr>
                            </m:sSubPr>
                            <m:e>
                              <m:r>
                                <a:rPr lang="tr-TR" b="0" i="1" smtClean="0">
                                  <a:solidFill>
                                    <a:srgbClr val="5604F8"/>
                                  </a:solidFill>
                                  <a:latin typeface="Cambria Math" panose="02040503050406030204" pitchFamily="18" charset="0"/>
                                  <a:ea typeface="Cambria Math" panose="02040503050406030204" pitchFamily="18" charset="0"/>
                                </a:rPr>
                                <m:t>𝑚</m:t>
                              </m:r>
                            </m:e>
                            <m:sub>
                              <m:r>
                                <a:rPr lang="tr-TR" b="0" i="1" smtClean="0">
                                  <a:solidFill>
                                    <a:srgbClr val="5604F8"/>
                                  </a:solidFill>
                                  <a:latin typeface="Cambria Math" panose="02040503050406030204" pitchFamily="18" charset="0"/>
                                  <a:ea typeface="Cambria Math" panose="02040503050406030204" pitchFamily="18" charset="0"/>
                                </a:rPr>
                                <m:t>0</m:t>
                              </m:r>
                            </m:sub>
                          </m:sSub>
                        </m:sup>
                      </m:sSup>
                      <m:r>
                        <a:rPr lang="tr-TR" b="0" i="1" smtClean="0">
                          <a:solidFill>
                            <a:srgbClr val="5604F8"/>
                          </a:solidFill>
                          <a:latin typeface="Cambria Math" panose="02040503050406030204" pitchFamily="18" charset="0"/>
                          <a:ea typeface="Cambria Math" panose="02040503050406030204" pitchFamily="18" charset="0"/>
                        </a:rPr>
                        <m:t>(</m:t>
                      </m:r>
                      <m:sSub>
                        <m:sSubPr>
                          <m:ctrlPr>
                            <a:rPr lang="tr-TR" b="0" i="1" smtClean="0">
                              <a:solidFill>
                                <a:srgbClr val="5604F8"/>
                              </a:solidFill>
                              <a:latin typeface="Cambria Math" panose="02040503050406030204" pitchFamily="18" charset="0"/>
                              <a:ea typeface="Cambria Math" panose="02040503050406030204" pitchFamily="18" charset="0"/>
                            </a:rPr>
                          </m:ctrlPr>
                        </m:sSubPr>
                        <m:e>
                          <m:r>
                            <a:rPr lang="tr-TR" b="0" i="1" smtClean="0">
                              <a:solidFill>
                                <a:srgbClr val="5604F8"/>
                              </a:solidFill>
                              <a:latin typeface="Cambria Math" panose="02040503050406030204" pitchFamily="18" charset="0"/>
                              <a:ea typeface="Cambria Math" panose="02040503050406030204" pitchFamily="18" charset="0"/>
                            </a:rPr>
                            <m:t>𝑠𝑘</m:t>
                          </m:r>
                        </m:e>
                        <m:sub>
                          <m:r>
                            <a:rPr lang="tr-TR" b="0" i="1" smtClean="0">
                              <a:solidFill>
                                <a:srgbClr val="5604F8"/>
                              </a:solidFill>
                              <a:latin typeface="Cambria Math" panose="02040503050406030204" pitchFamily="18" charset="0"/>
                              <a:ea typeface="Cambria Math" panose="02040503050406030204" pitchFamily="18" charset="0"/>
                            </a:rPr>
                            <m:t>0</m:t>
                          </m:r>
                        </m:sub>
                      </m:sSub>
                      <m:r>
                        <a:rPr lang="tr-TR" b="0" i="1" smtClean="0">
                          <a:solidFill>
                            <a:srgbClr val="5604F8"/>
                          </a:solidFill>
                          <a:latin typeface="Cambria Math" panose="02040503050406030204" pitchFamily="18" charset="0"/>
                          <a:ea typeface="Cambria Math" panose="02040503050406030204" pitchFamily="18" charset="0"/>
                        </a:rPr>
                        <m:t>),…,</m:t>
                      </m:r>
                      <m:sSup>
                        <m:sSupPr>
                          <m:ctrlPr>
                            <a:rPr lang="tr-TR" i="1">
                              <a:solidFill>
                                <a:srgbClr val="5604F8"/>
                              </a:solidFill>
                              <a:latin typeface="Cambria Math" panose="02040503050406030204" pitchFamily="18" charset="0"/>
                              <a:ea typeface="Cambria Math" panose="02040503050406030204" pitchFamily="18" charset="0"/>
                            </a:rPr>
                          </m:ctrlPr>
                        </m:sSupPr>
                        <m:e>
                          <m:r>
                            <a:rPr lang="tr-TR" i="1">
                              <a:solidFill>
                                <a:srgbClr val="5604F8"/>
                              </a:solidFill>
                              <a:latin typeface="Cambria Math" panose="02040503050406030204" pitchFamily="18" charset="0"/>
                              <a:ea typeface="Cambria Math" panose="02040503050406030204" pitchFamily="18" charset="0"/>
                            </a:rPr>
                            <m:t>h</m:t>
                          </m:r>
                        </m:e>
                        <m:sup>
                          <m:sSub>
                            <m:sSubPr>
                              <m:ctrlPr>
                                <a:rPr lang="tr-TR" i="1">
                                  <a:solidFill>
                                    <a:srgbClr val="5604F8"/>
                                  </a:solidFill>
                                  <a:latin typeface="Cambria Math" panose="02040503050406030204" pitchFamily="18" charset="0"/>
                                  <a:ea typeface="Cambria Math" panose="02040503050406030204" pitchFamily="18" charset="0"/>
                                </a:rPr>
                              </m:ctrlPr>
                            </m:sSubPr>
                            <m:e>
                              <m:r>
                                <a:rPr lang="tr-TR" i="1">
                                  <a:solidFill>
                                    <a:srgbClr val="5604F8"/>
                                  </a:solidFill>
                                  <a:latin typeface="Cambria Math" panose="02040503050406030204" pitchFamily="18" charset="0"/>
                                  <a:ea typeface="Cambria Math" panose="02040503050406030204" pitchFamily="18" charset="0"/>
                                </a:rPr>
                                <m:t>𝑚</m:t>
                              </m:r>
                            </m:e>
                            <m:sub>
                              <m:r>
                                <a:rPr lang="tr-TR" b="0" i="1" smtClean="0">
                                  <a:solidFill>
                                    <a:srgbClr val="5604F8"/>
                                  </a:solidFill>
                                  <a:latin typeface="Cambria Math" panose="02040503050406030204" pitchFamily="18" charset="0"/>
                                  <a:ea typeface="Cambria Math" panose="02040503050406030204" pitchFamily="18" charset="0"/>
                                </a:rPr>
                                <m:t>𝑁</m:t>
                              </m:r>
                              <m:r>
                                <a:rPr lang="tr-TR" b="0" i="1" smtClean="0">
                                  <a:solidFill>
                                    <a:srgbClr val="5604F8"/>
                                  </a:solidFill>
                                  <a:latin typeface="Cambria Math" panose="02040503050406030204" pitchFamily="18" charset="0"/>
                                  <a:ea typeface="Cambria Math" panose="02040503050406030204" pitchFamily="18" charset="0"/>
                                </a:rPr>
                                <m:t>−1</m:t>
                              </m:r>
                            </m:sub>
                          </m:sSub>
                        </m:sup>
                      </m:sSup>
                      <m:r>
                        <a:rPr lang="tr-TR" b="0" i="1" smtClean="0">
                          <a:solidFill>
                            <a:srgbClr val="5604F8"/>
                          </a:solidFill>
                          <a:latin typeface="Cambria Math" panose="02040503050406030204" pitchFamily="18" charset="0"/>
                          <a:ea typeface="Cambria Math" panose="02040503050406030204" pitchFamily="18" charset="0"/>
                        </a:rPr>
                        <m:t>(</m:t>
                      </m:r>
                      <m:sSub>
                        <m:sSubPr>
                          <m:ctrlPr>
                            <a:rPr lang="tr-TR" b="0" i="1" smtClean="0">
                              <a:solidFill>
                                <a:srgbClr val="5604F8"/>
                              </a:solidFill>
                              <a:latin typeface="Cambria Math" panose="02040503050406030204" pitchFamily="18" charset="0"/>
                              <a:ea typeface="Cambria Math" panose="02040503050406030204" pitchFamily="18" charset="0"/>
                            </a:rPr>
                          </m:ctrlPr>
                        </m:sSubPr>
                        <m:e>
                          <m:r>
                            <a:rPr lang="tr-TR" b="0" i="1" smtClean="0">
                              <a:solidFill>
                                <a:srgbClr val="5604F8"/>
                              </a:solidFill>
                              <a:latin typeface="Cambria Math" panose="02040503050406030204" pitchFamily="18" charset="0"/>
                              <a:ea typeface="Cambria Math" panose="02040503050406030204" pitchFamily="18" charset="0"/>
                            </a:rPr>
                            <m:t>𝑠𝑘</m:t>
                          </m:r>
                        </m:e>
                        <m:sub>
                          <m:r>
                            <a:rPr lang="tr-TR" b="0" i="1" smtClean="0">
                              <a:solidFill>
                                <a:srgbClr val="5604F8"/>
                              </a:solidFill>
                              <a:latin typeface="Cambria Math" panose="02040503050406030204" pitchFamily="18" charset="0"/>
                              <a:ea typeface="Cambria Math" panose="02040503050406030204" pitchFamily="18" charset="0"/>
                            </a:rPr>
                            <m:t>𝑁</m:t>
                          </m:r>
                          <m:r>
                            <a:rPr lang="tr-TR" b="0" i="1" smtClean="0">
                              <a:solidFill>
                                <a:srgbClr val="5604F8"/>
                              </a:solidFill>
                              <a:latin typeface="Cambria Math" panose="02040503050406030204" pitchFamily="18" charset="0"/>
                              <a:ea typeface="Cambria Math" panose="02040503050406030204" pitchFamily="18" charset="0"/>
                            </a:rPr>
                            <m:t>−1</m:t>
                          </m:r>
                        </m:sub>
                      </m:sSub>
                      <m:r>
                        <a:rPr lang="tr-TR" b="0" i="1" smtClean="0">
                          <a:solidFill>
                            <a:srgbClr val="5604F8"/>
                          </a:solidFill>
                          <a:latin typeface="Cambria Math" panose="02040503050406030204" pitchFamily="18" charset="0"/>
                          <a:ea typeface="Cambria Math" panose="02040503050406030204" pitchFamily="18" charset="0"/>
                        </a:rPr>
                        <m:t>)]</m:t>
                      </m:r>
                    </m:oMath>
                  </m:oMathPara>
                </a14:m>
                <a:endParaRPr lang="en-US" dirty="0">
                  <a:solidFill>
                    <a:srgbClr val="5604F8"/>
                  </a:solidFill>
                </a:endParaRPr>
              </a:p>
            </p:txBody>
          </p:sp>
        </mc:Choice>
        <mc:Fallback>
          <p:sp>
            <p:nvSpPr>
              <p:cNvPr id="13" name="Metin kutusu 12"/>
              <p:cNvSpPr txBox="1">
                <a:spLocks noRot="1" noChangeAspect="1" noMove="1" noResize="1" noEditPoints="1" noAdjustHandles="1" noChangeArrowheads="1" noChangeShapeType="1" noTextEdit="1"/>
              </p:cNvSpPr>
              <p:nvPr/>
            </p:nvSpPr>
            <p:spPr>
              <a:xfrm>
                <a:off x="3083112" y="5914894"/>
                <a:ext cx="3367076" cy="276999"/>
              </a:xfrm>
              <a:prstGeom prst="rect">
                <a:avLst/>
              </a:prstGeom>
              <a:blipFill>
                <a:blip r:embed="rId6"/>
                <a:stretch>
                  <a:fillRect l="-362" r="-1993" b="-39130"/>
                </a:stretch>
              </a:blipFill>
            </p:spPr>
            <p:txBody>
              <a:bodyPr/>
              <a:lstStyle/>
              <a:p>
                <a:r>
                  <a:rPr lang="en-US">
                    <a:noFill/>
                  </a:rPr>
                  <a:t> </a:t>
                </a:r>
              </a:p>
            </p:txBody>
          </p:sp>
        </mc:Fallback>
      </mc:AlternateContent>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 name="Dikdörtgen 4"/>
          <p:cNvSpPr/>
          <p:nvPr/>
        </p:nvSpPr>
        <p:spPr>
          <a:xfrm>
            <a:off x="0" y="6486120"/>
            <a:ext cx="9143280" cy="179640"/>
          </a:xfrm>
          <a:prstGeom prst="rect">
            <a:avLst/>
          </a:prstGeom>
          <a:solidFill>
            <a:srgbClr val="D9D9D9"/>
          </a:solidFill>
          <a:ln>
            <a:solidFill>
              <a:srgbClr val="ECECEC"/>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pPr>
            <a:r>
              <a:rPr lang="tr-TR" sz="1200" b="0" strike="noStrike" spc="-1">
                <a:solidFill>
                  <a:srgbClr val="BE4343"/>
                </a:solidFill>
                <a:latin typeface="Times New Roman"/>
                <a:ea typeface="DejaVu Sans"/>
              </a:rPr>
              <a:t>Halil İbrahim Kaplan</a:t>
            </a:r>
            <a:endParaRPr lang="en-US" sz="1200" b="0" strike="noStrike" spc="-1">
              <a:latin typeface="Arial"/>
            </a:endParaRPr>
          </a:p>
        </p:txBody>
      </p:sp>
      <p:sp>
        <p:nvSpPr>
          <p:cNvPr id="113" name="Dikdörtgen 9"/>
          <p:cNvSpPr/>
          <p:nvPr/>
        </p:nvSpPr>
        <p:spPr>
          <a:xfrm>
            <a:off x="0" y="6666480"/>
            <a:ext cx="9143280" cy="190800"/>
          </a:xfrm>
          <a:prstGeom prst="rect">
            <a:avLst/>
          </a:prstGeom>
          <a:solidFill>
            <a:srgbClr val="B01000"/>
          </a:solidFill>
          <a:ln>
            <a:solidFill>
              <a:srgbClr val="B01001"/>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pPr>
            <a:r>
              <a:rPr lang="tr-TR" sz="1200" b="0" strike="noStrike" spc="-1">
                <a:solidFill>
                  <a:srgbClr val="FFFFFF"/>
                </a:solidFill>
                <a:latin typeface="Times New Roman"/>
                <a:ea typeface="DejaVu Sans"/>
              </a:rPr>
              <a:t>Hash Based Signatures</a:t>
            </a:r>
            <a:endParaRPr lang="en-US" sz="1200" b="0" strike="noStrike" spc="-1">
              <a:latin typeface="Arial"/>
            </a:endParaRPr>
          </a:p>
        </p:txBody>
      </p:sp>
      <p:pic>
        <p:nvPicPr>
          <p:cNvPr id="3" name="Resim 2">
            <a:extLst>
              <a:ext uri="{FF2B5EF4-FFF2-40B4-BE49-F238E27FC236}">
                <a16:creationId xmlns:a16="http://schemas.microsoft.com/office/drawing/2014/main" id="{C75C179A-30A8-1118-A6B0-AE9B7E89BDC0}"/>
              </a:ext>
            </a:extLst>
          </p:cNvPr>
          <p:cNvPicPr>
            <a:picLocks noChangeAspect="1"/>
          </p:cNvPicPr>
          <p:nvPr/>
        </p:nvPicPr>
        <p:blipFill>
          <a:blip r:embed="rId3"/>
          <a:stretch>
            <a:fillRect/>
          </a:stretch>
        </p:blipFill>
        <p:spPr>
          <a:xfrm>
            <a:off x="1423075" y="1812869"/>
            <a:ext cx="6297850" cy="3189820"/>
          </a:xfrm>
          <a:prstGeom prst="rect">
            <a:avLst/>
          </a:prstGeom>
        </p:spPr>
      </p:pic>
      <p:grpSp>
        <p:nvGrpSpPr>
          <p:cNvPr id="2" name="Grup 12">
            <a:extLst>
              <a:ext uri="{FF2B5EF4-FFF2-40B4-BE49-F238E27FC236}">
                <a16:creationId xmlns:a16="http://schemas.microsoft.com/office/drawing/2014/main" id="{AE22DE75-CF9A-3739-202A-86BC3E880FBF}"/>
              </a:ext>
            </a:extLst>
          </p:cNvPr>
          <p:cNvGrpSpPr/>
          <p:nvPr/>
        </p:nvGrpSpPr>
        <p:grpSpPr>
          <a:xfrm>
            <a:off x="0" y="-26640"/>
            <a:ext cx="9143280" cy="621000"/>
            <a:chOff x="0" y="-26640"/>
            <a:chExt cx="9143280" cy="621000"/>
          </a:xfrm>
        </p:grpSpPr>
        <p:sp>
          <p:nvSpPr>
            <p:cNvPr id="4" name="Dikdörtgen 13">
              <a:extLst>
                <a:ext uri="{FF2B5EF4-FFF2-40B4-BE49-F238E27FC236}">
                  <a16:creationId xmlns:a16="http://schemas.microsoft.com/office/drawing/2014/main" id="{C8F38E02-0AB2-6FEA-98C4-03A39C3D0A53}"/>
                </a:ext>
              </a:extLst>
            </p:cNvPr>
            <p:cNvSpPr/>
            <p:nvPr/>
          </p:nvSpPr>
          <p:spPr>
            <a:xfrm>
              <a:off x="0" y="-1440"/>
              <a:ext cx="9143280" cy="570960"/>
            </a:xfrm>
            <a:prstGeom prst="rect">
              <a:avLst/>
            </a:prstGeom>
            <a:solidFill>
              <a:srgbClr val="D9D9D9"/>
            </a:solidFill>
            <a:ln>
              <a:solidFill>
                <a:srgbClr val="D9D9D9"/>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pPr>
              <a:r>
                <a:rPr lang="tr-TR" sz="2100" b="0" strike="noStrike" spc="-1">
                  <a:solidFill>
                    <a:srgbClr val="C50000"/>
                  </a:solidFill>
                  <a:latin typeface="Times New Roman"/>
                  <a:ea typeface="DejaVu Sans"/>
                </a:rPr>
                <a:t>Hash Functions and Security</a:t>
              </a:r>
              <a:endParaRPr lang="en-US" sz="2100" b="0" strike="noStrike" spc="-1">
                <a:latin typeface="Arial"/>
              </a:endParaRPr>
            </a:p>
          </p:txBody>
        </p:sp>
        <p:pic>
          <p:nvPicPr>
            <p:cNvPr id="5" name="Resim 14">
              <a:extLst>
                <a:ext uri="{FF2B5EF4-FFF2-40B4-BE49-F238E27FC236}">
                  <a16:creationId xmlns:a16="http://schemas.microsoft.com/office/drawing/2014/main" id="{F74113DE-7B6D-0561-14A5-5E72236D3A61}"/>
                </a:ext>
              </a:extLst>
            </p:cNvPr>
            <p:cNvPicPr/>
            <p:nvPr/>
          </p:nvPicPr>
          <p:blipFill>
            <a:blip r:embed="rId4"/>
            <a:stretch/>
          </p:blipFill>
          <p:spPr>
            <a:xfrm>
              <a:off x="8335440" y="-26640"/>
              <a:ext cx="613440" cy="621000"/>
            </a:xfrm>
            <a:prstGeom prst="rect">
              <a:avLst/>
            </a:prstGeom>
            <a:ln w="0">
              <a:noFill/>
            </a:ln>
          </p:spPr>
        </p:pic>
      </p:grpSp>
    </p:spTree>
    <p:extLst>
      <p:ext uri="{BB962C8B-B14F-4D97-AF65-F5344CB8AC3E}">
        <p14:creationId xmlns:p14="http://schemas.microsoft.com/office/powerpoint/2010/main" val="18922049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 name="Dikdörtgen 4"/>
          <p:cNvSpPr/>
          <p:nvPr/>
        </p:nvSpPr>
        <p:spPr>
          <a:xfrm>
            <a:off x="0" y="6486120"/>
            <a:ext cx="9143280" cy="179640"/>
          </a:xfrm>
          <a:prstGeom prst="rect">
            <a:avLst/>
          </a:prstGeom>
          <a:solidFill>
            <a:srgbClr val="D9D9D9"/>
          </a:solidFill>
          <a:ln>
            <a:solidFill>
              <a:srgbClr val="ECECEC"/>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pPr>
            <a:r>
              <a:rPr lang="tr-TR" sz="1200" b="0" strike="noStrike" spc="-1">
                <a:solidFill>
                  <a:srgbClr val="BE4343"/>
                </a:solidFill>
                <a:latin typeface="Times New Roman"/>
                <a:ea typeface="DejaVu Sans"/>
              </a:rPr>
              <a:t>Halil İbrahim Kaplan</a:t>
            </a:r>
            <a:endParaRPr lang="en-US" sz="1200" b="0" strike="noStrike" spc="-1">
              <a:latin typeface="Arial"/>
            </a:endParaRPr>
          </a:p>
        </p:txBody>
      </p:sp>
      <p:sp>
        <p:nvSpPr>
          <p:cNvPr id="291" name="Dikdörtgen 2"/>
          <p:cNvSpPr/>
          <p:nvPr/>
        </p:nvSpPr>
        <p:spPr>
          <a:xfrm>
            <a:off x="6962040" y="4933440"/>
            <a:ext cx="1824120" cy="696240"/>
          </a:xfrm>
          <a:prstGeom prst="rect">
            <a:avLst/>
          </a:prstGeom>
          <a:solidFill>
            <a:schemeClr val="bg1"/>
          </a:solidFill>
          <a:ln>
            <a:solidFill>
              <a:srgbClr val="FFFFFF"/>
            </a:solidFill>
          </a:ln>
        </p:spPr>
        <p:style>
          <a:lnRef idx="2">
            <a:schemeClr val="accent1">
              <a:shade val="50000"/>
            </a:schemeClr>
          </a:lnRef>
          <a:fillRef idx="1">
            <a:schemeClr val="accent1"/>
          </a:fillRef>
          <a:effectRef idx="0">
            <a:schemeClr val="accent1"/>
          </a:effectRef>
          <a:fontRef idx="minor"/>
        </p:style>
      </p:sp>
      <p:grpSp>
        <p:nvGrpSpPr>
          <p:cNvPr id="293" name="Grup 11"/>
          <p:cNvGrpSpPr/>
          <p:nvPr/>
        </p:nvGrpSpPr>
        <p:grpSpPr>
          <a:xfrm>
            <a:off x="0" y="-26640"/>
            <a:ext cx="9143280" cy="621000"/>
            <a:chOff x="0" y="-26640"/>
            <a:chExt cx="9143280" cy="621000"/>
          </a:xfrm>
        </p:grpSpPr>
        <p:sp>
          <p:nvSpPr>
            <p:cNvPr id="294" name="Dikdörtgen 12"/>
            <p:cNvSpPr/>
            <p:nvPr/>
          </p:nvSpPr>
          <p:spPr>
            <a:xfrm>
              <a:off x="0" y="-1440"/>
              <a:ext cx="9143280" cy="570960"/>
            </a:xfrm>
            <a:prstGeom prst="rect">
              <a:avLst/>
            </a:prstGeom>
            <a:solidFill>
              <a:srgbClr val="D9D9D9"/>
            </a:solidFill>
            <a:ln>
              <a:solidFill>
                <a:srgbClr val="D9D9D9"/>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pPr>
              <a:r>
                <a:rPr lang="tr-TR" sz="2100" b="0" strike="noStrike" spc="-1">
                  <a:solidFill>
                    <a:srgbClr val="C50000"/>
                  </a:solidFill>
                  <a:latin typeface="Times New Roman"/>
                  <a:ea typeface="DejaVu Sans"/>
                </a:rPr>
                <a:t> WOTS</a:t>
              </a:r>
              <a:endParaRPr lang="en-US" sz="2100" b="0" strike="noStrike" spc="-1">
                <a:latin typeface="Arial"/>
              </a:endParaRPr>
            </a:p>
          </p:txBody>
        </p:sp>
        <p:pic>
          <p:nvPicPr>
            <p:cNvPr id="295" name="Resim 13"/>
            <p:cNvPicPr/>
            <p:nvPr/>
          </p:nvPicPr>
          <p:blipFill>
            <a:blip r:embed="rId3"/>
            <a:stretch/>
          </p:blipFill>
          <p:spPr>
            <a:xfrm>
              <a:off x="8335440" y="-26640"/>
              <a:ext cx="613440" cy="621000"/>
            </a:xfrm>
            <a:prstGeom prst="rect">
              <a:avLst/>
            </a:prstGeom>
            <a:ln w="0">
              <a:noFill/>
            </a:ln>
          </p:spPr>
        </p:pic>
      </p:grpSp>
      <p:pic>
        <p:nvPicPr>
          <p:cNvPr id="296" name="Resim 8"/>
          <p:cNvPicPr/>
          <p:nvPr/>
        </p:nvPicPr>
        <p:blipFill>
          <a:blip r:embed="rId4"/>
          <a:stretch/>
        </p:blipFill>
        <p:spPr>
          <a:xfrm>
            <a:off x="2440800" y="2255760"/>
            <a:ext cx="3687840" cy="1117440"/>
          </a:xfrm>
          <a:prstGeom prst="rect">
            <a:avLst/>
          </a:prstGeom>
          <a:ln w="0">
            <a:noFill/>
          </a:ln>
        </p:spPr>
      </p:pic>
      <p:sp>
        <p:nvSpPr>
          <p:cNvPr id="297" name="Dikdörtgen 9"/>
          <p:cNvSpPr/>
          <p:nvPr/>
        </p:nvSpPr>
        <p:spPr>
          <a:xfrm>
            <a:off x="0" y="6666480"/>
            <a:ext cx="9143280" cy="190800"/>
          </a:xfrm>
          <a:prstGeom prst="rect">
            <a:avLst/>
          </a:prstGeom>
          <a:solidFill>
            <a:srgbClr val="B01000"/>
          </a:solidFill>
          <a:ln>
            <a:solidFill>
              <a:srgbClr val="B01001"/>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pPr>
            <a:r>
              <a:rPr lang="tr-TR" sz="1200" b="0" strike="noStrike" spc="-1">
                <a:solidFill>
                  <a:srgbClr val="FFFFFF"/>
                </a:solidFill>
                <a:latin typeface="Times New Roman"/>
                <a:ea typeface="DejaVu Sans"/>
              </a:rPr>
              <a:t>Hash Based Signatures</a:t>
            </a:r>
            <a:endParaRPr lang="en-US" sz="1200" b="0" strike="noStrike" spc="-1">
              <a:latin typeface="Arial"/>
            </a:endParaRPr>
          </a:p>
        </p:txBody>
      </p:sp>
      <mc:AlternateContent xmlns:mc="http://schemas.openxmlformats.org/markup-compatibility/2006">
        <mc:Choice xmlns:a14="http://schemas.microsoft.com/office/drawing/2010/main" Requires="a14">
          <p:sp>
            <p:nvSpPr>
              <p:cNvPr id="10" name="Dikdörtgen 9"/>
              <p:cNvSpPr/>
              <p:nvPr/>
            </p:nvSpPr>
            <p:spPr>
              <a:xfrm>
                <a:off x="511521" y="885386"/>
                <a:ext cx="7944416" cy="5156604"/>
              </a:xfrm>
              <a:prstGeom prst="rect">
                <a:avLst/>
              </a:prstGeom>
            </p:spPr>
            <p:txBody>
              <a:bodyPr wrap="square">
                <a:spAutoFit/>
              </a:bodyPr>
              <a:lstStyle/>
              <a:p>
                <a:r>
                  <a:rPr lang="en-US" dirty="0">
                    <a:latin typeface="Times New Roman" panose="02020603050405020304" pitchFamily="18" charset="0"/>
                    <a:cs typeface="Times New Roman" panose="02020603050405020304" pitchFamily="18" charset="0"/>
                  </a:rPr>
                  <a:t>To verify the signature,</a:t>
                </a:r>
                <a:endParaRPr lang="tr-TR" dirty="0">
                  <a:latin typeface="Times New Roman" panose="02020603050405020304" pitchFamily="18" charset="0"/>
                  <a:cs typeface="Times New Roman" panose="02020603050405020304" pitchFamily="18" charset="0"/>
                </a:endParaRPr>
              </a:p>
              <a:p>
                <a:endParaRPr lang="tr-TR" dirty="0">
                  <a:latin typeface="Times New Roman" panose="02020603050405020304" pitchFamily="18" charset="0"/>
                  <a:cs typeface="Times New Roman" panose="02020603050405020304" pitchFamily="18" charset="0"/>
                </a:endParaRPr>
              </a:p>
              <a:p>
                <a:endParaRPr lang="tr-TR" dirty="0">
                  <a:latin typeface="Times New Roman" panose="02020603050405020304" pitchFamily="18" charset="0"/>
                  <a:cs typeface="Times New Roman" panose="02020603050405020304" pitchFamily="18" charset="0"/>
                </a:endParaRPr>
              </a:p>
              <a:p>
                <a:pPr marL="342900" indent="-342900">
                  <a:buFont typeface="+mj-lt"/>
                  <a:buAutoNum type="arabicPeriod"/>
                </a:pPr>
                <a:r>
                  <a:rPr lang="tr-TR" dirty="0">
                    <a:latin typeface="Times New Roman" panose="02020603050405020304" pitchFamily="18" charset="0"/>
                    <a:cs typeface="Times New Roman" panose="02020603050405020304" pitchFamily="18" charset="0"/>
                  </a:rPr>
                  <a:t>H</a:t>
                </a:r>
                <a:r>
                  <a:rPr lang="en-US" dirty="0">
                    <a:latin typeface="Times New Roman" panose="02020603050405020304" pitchFamily="18" charset="0"/>
                    <a:cs typeface="Times New Roman" panose="02020603050405020304" pitchFamily="18" charset="0"/>
                  </a:rPr>
                  <a:t>ash the message and get digest</a:t>
                </a:r>
                <a:r>
                  <a:rPr lang="tr-TR" dirty="0">
                    <a:latin typeface="Times New Roman" panose="02020603050405020304" pitchFamily="18" charset="0"/>
                    <a:cs typeface="Times New Roman" panose="02020603050405020304" pitchFamily="18" charset="0"/>
                  </a:rPr>
                  <a:t> m </a:t>
                </a:r>
                <a:r>
                  <a:rPr lang="en-US" dirty="0">
                    <a:latin typeface="Times New Roman" panose="02020603050405020304" pitchFamily="18" charset="0"/>
                    <a:cs typeface="Times New Roman" panose="02020603050405020304" pitchFamily="18" charset="0"/>
                  </a:rPr>
                  <a:t>  </a:t>
                </a:r>
                <a:endParaRPr lang="tr-TR"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tr-TR"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tr-TR"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tr-TR"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tr-TR"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tr-TR"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tr-TR" dirty="0">
                  <a:latin typeface="Times New Roman" panose="02020603050405020304" pitchFamily="18" charset="0"/>
                  <a:cs typeface="Times New Roman" panose="02020603050405020304" pitchFamily="18" charset="0"/>
                </a:endParaRPr>
              </a:p>
              <a:p>
                <a:pPr marL="342900" indent="-342900">
                  <a:buFont typeface="+mj-lt"/>
                  <a:buAutoNum type="arabicPeriod"/>
                </a:pPr>
                <a:r>
                  <a:rPr lang="tr-TR" dirty="0">
                    <a:latin typeface="Times New Roman" panose="02020603050405020304" pitchFamily="18" charset="0"/>
                    <a:cs typeface="Times New Roman" panose="02020603050405020304" pitchFamily="18" charset="0"/>
                  </a:rPr>
                  <a:t>D</a:t>
                </a:r>
                <a:r>
                  <a:rPr lang="en-US" dirty="0" err="1">
                    <a:latin typeface="Times New Roman" panose="02020603050405020304" pitchFamily="18" charset="0"/>
                    <a:cs typeface="Times New Roman" panose="02020603050405020304" pitchFamily="18" charset="0"/>
                  </a:rPr>
                  <a:t>ivide</a:t>
                </a:r>
                <a:r>
                  <a:rPr lang="tr-TR" dirty="0">
                    <a:latin typeface="Times New Roman" panose="02020603050405020304" pitchFamily="18" charset="0"/>
                    <a:cs typeface="Times New Roman" panose="02020603050405020304" pitchFamily="18" charset="0"/>
                  </a:rPr>
                  <a:t> m </a:t>
                </a:r>
                <a:r>
                  <a:rPr lang="en-US" dirty="0">
                    <a:latin typeface="Times New Roman" panose="02020603050405020304" pitchFamily="18" charset="0"/>
                    <a:cs typeface="Times New Roman" panose="02020603050405020304" pitchFamily="18" charset="0"/>
                  </a:rPr>
                  <a:t>into </a:t>
                </a:r>
                <a:r>
                  <a:rPr lang="tr-TR" dirty="0" err="1">
                    <a:latin typeface="Times New Roman" panose="02020603050405020304" pitchFamily="18" charset="0"/>
                    <a:cs typeface="Times New Roman" panose="02020603050405020304" pitchFamily="18" charset="0"/>
                  </a:rPr>
                  <a:t>pieces</a:t>
                </a:r>
                <a:r>
                  <a:rPr lang="en-US" dirty="0">
                    <a:latin typeface="Times New Roman" panose="02020603050405020304" pitchFamily="18" charset="0"/>
                    <a:cs typeface="Times New Roman" panose="02020603050405020304" pitchFamily="18" charset="0"/>
                  </a:rPr>
                  <a:t>, obtaining decimal values of each </a:t>
                </a:r>
                <a:r>
                  <a:rPr lang="tr-TR" dirty="0" err="1">
                    <a:latin typeface="Times New Roman" panose="02020603050405020304" pitchFamily="18" charset="0"/>
                    <a:cs typeface="Times New Roman" panose="02020603050405020304" pitchFamily="18" charset="0"/>
                  </a:rPr>
                  <a:t>piece</a:t>
                </a:r>
                <a:r>
                  <a:rPr lang="en-US" dirty="0">
                    <a:latin typeface="Times New Roman" panose="02020603050405020304" pitchFamily="18" charset="0"/>
                    <a:cs typeface="Times New Roman" panose="02020603050405020304" pitchFamily="18" charset="0"/>
                  </a:rPr>
                  <a:t>.</a:t>
                </a:r>
              </a:p>
              <a:p>
                <a:pPr marL="342900" indent="-342900">
                  <a:buFont typeface="+mj-lt"/>
                  <a:buAutoNum type="arabicPeriod"/>
                </a:pPr>
                <a:endParaRPr lang="en-US" dirty="0">
                  <a:latin typeface="Times New Roman" panose="02020603050405020304" pitchFamily="18" charset="0"/>
                  <a:cs typeface="Times New Roman" panose="02020603050405020304" pitchFamily="18" charset="0"/>
                </a:endParaRPr>
              </a:p>
              <a:p>
                <a:pPr marL="342900" indent="-342900">
                  <a:buFont typeface="+mj-lt"/>
                  <a:buAutoNum type="arabicPeriod"/>
                </a:pPr>
                <a:r>
                  <a:rPr lang="en-US" dirty="0">
                    <a:latin typeface="Times New Roman" panose="02020603050405020304" pitchFamily="18" charset="0"/>
                    <a:cs typeface="Times New Roman" panose="02020603050405020304" pitchFamily="18" charset="0"/>
                  </a:rPr>
                  <a:t>The verifier then hash each value the signature</a:t>
                </a:r>
                <a:r>
                  <a:rPr lang="tr-TR" dirty="0">
                    <a:latin typeface="Times New Roman" panose="02020603050405020304" pitchFamily="18" charset="0"/>
                    <a:cs typeface="Times New Roman" panose="02020603050405020304" pitchFamily="18" charset="0"/>
                  </a:rPr>
                  <a:t> </a:t>
                </a:r>
                <a14:m>
                  <m:oMath xmlns:m="http://schemas.openxmlformats.org/officeDocument/2006/math">
                    <m:sSup>
                      <m:sSupPr>
                        <m:ctrlPr>
                          <a:rPr lang="tr-TR" i="1" smtClean="0">
                            <a:latin typeface="Cambria Math" panose="02040503050406030204" pitchFamily="18" charset="0"/>
                          </a:rPr>
                        </m:ctrlPr>
                      </m:sSupPr>
                      <m:e>
                        <m:r>
                          <a:rPr lang="tr-TR" b="0" i="1" smtClean="0">
                            <a:latin typeface="Cambria Math" panose="02040503050406030204" pitchFamily="18" charset="0"/>
                          </a:rPr>
                          <m:t>2</m:t>
                        </m:r>
                      </m:e>
                      <m:sup>
                        <m:sSub>
                          <m:sSubPr>
                            <m:ctrlPr>
                              <a:rPr lang="tr-TR" i="1" smtClean="0">
                                <a:latin typeface="Cambria Math" panose="02040503050406030204" pitchFamily="18" charset="0"/>
                              </a:rPr>
                            </m:ctrlPr>
                          </m:sSubPr>
                          <m:e>
                            <m:sSup>
                              <m:sSupPr>
                                <m:ctrlPr>
                                  <a:rPr lang="tr-TR" i="1">
                                    <a:latin typeface="Cambria Math" panose="02040503050406030204" pitchFamily="18" charset="0"/>
                                    <a:cs typeface="Times New Roman" panose="02020603050405020304" pitchFamily="18" charset="0"/>
                                  </a:rPr>
                                </m:ctrlPr>
                              </m:sSupPr>
                              <m:e>
                                <m:r>
                                  <a:rPr lang="tr-TR" i="1">
                                    <a:latin typeface="Cambria Math" panose="02040503050406030204" pitchFamily="18" charset="0"/>
                                    <a:cs typeface="Times New Roman" panose="02020603050405020304" pitchFamily="18" charset="0"/>
                                  </a:rPr>
                                  <m:t>2</m:t>
                                </m:r>
                              </m:e>
                              <m:sup>
                                <m:r>
                                  <a:rPr lang="tr-TR" i="1">
                                    <a:latin typeface="Cambria Math" panose="02040503050406030204" pitchFamily="18" charset="0"/>
                                    <a:cs typeface="Times New Roman" panose="02020603050405020304" pitchFamily="18" charset="0"/>
                                  </a:rPr>
                                  <m:t>𝑙</m:t>
                                </m:r>
                              </m:sup>
                            </m:sSup>
                            <m:r>
                              <a:rPr lang="tr-TR" i="1">
                                <a:latin typeface="Cambria Math" panose="02040503050406030204" pitchFamily="18" charset="0"/>
                                <a:cs typeface="Times New Roman" panose="02020603050405020304" pitchFamily="18" charset="0"/>
                              </a:rPr>
                              <m:t>−1−</m:t>
                            </m:r>
                            <m:r>
                              <a:rPr lang="tr-TR" b="0" i="1" smtClean="0">
                                <a:latin typeface="Cambria Math" panose="02040503050406030204" pitchFamily="18" charset="0"/>
                              </a:rPr>
                              <m:t>𝑚</m:t>
                            </m:r>
                          </m:e>
                          <m:sub>
                            <m:r>
                              <a:rPr lang="tr-TR" b="0" i="1" smtClean="0">
                                <a:latin typeface="Cambria Math" panose="02040503050406030204" pitchFamily="18" charset="0"/>
                              </a:rPr>
                              <m:t>𝑖</m:t>
                            </m:r>
                          </m:sub>
                        </m:sSub>
                      </m:sup>
                    </m:sSup>
                  </m:oMath>
                </a14:m>
                <a:r>
                  <a:rPr lang="tr-TR"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times, get</a:t>
                </a:r>
                <a:endParaRPr lang="tr-TR"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tr-TR" dirty="0">
                  <a:latin typeface="Times New Roman" panose="02020603050405020304" pitchFamily="18" charset="0"/>
                  <a:cs typeface="Times New Roman" panose="02020603050405020304" pitchFamily="18" charset="0"/>
                </a:endParaRPr>
              </a:p>
              <a:p>
                <a:pPr algn="ctr"/>
                <a14:m>
                  <m:oMath xmlns:m="http://schemas.openxmlformats.org/officeDocument/2006/math">
                    <m:sSub>
                      <m:sSubPr>
                        <m:ctrlPr>
                          <a:rPr lang="en-US" i="1" smtClean="0">
                            <a:solidFill>
                              <a:srgbClr val="5604F8"/>
                            </a:solidFill>
                            <a:latin typeface="Cambria Math" panose="02040503050406030204" pitchFamily="18" charset="0"/>
                          </a:rPr>
                        </m:ctrlPr>
                      </m:sSubPr>
                      <m:e>
                        <m:r>
                          <a:rPr lang="tr-TR" b="0" i="1" smtClean="0">
                            <a:solidFill>
                              <a:srgbClr val="5604F8"/>
                            </a:solidFill>
                            <a:latin typeface="Cambria Math" panose="02040503050406030204" pitchFamily="18" charset="0"/>
                          </a:rPr>
                          <m:t>𝑃𝑘</m:t>
                        </m:r>
                      </m:e>
                      <m:sub>
                        <m:r>
                          <a:rPr lang="tr-TR" b="0" i="1" smtClean="0">
                            <a:solidFill>
                              <a:srgbClr val="5604F8"/>
                            </a:solidFill>
                            <a:latin typeface="Cambria Math" panose="02040503050406030204" pitchFamily="18" charset="0"/>
                          </a:rPr>
                          <m:t>𝑣</m:t>
                        </m:r>
                      </m:sub>
                    </m:sSub>
                    <m:r>
                      <a:rPr lang="tr-TR" b="0" i="1" smtClean="0">
                        <a:solidFill>
                          <a:srgbClr val="5604F8"/>
                        </a:solidFill>
                        <a:latin typeface="Cambria Math" panose="02040503050406030204" pitchFamily="18" charset="0"/>
                      </a:rPr>
                      <m:t>=(</m:t>
                    </m:r>
                    <m:sSub>
                      <m:sSubPr>
                        <m:ctrlPr>
                          <a:rPr lang="tr-TR" b="0" i="1" smtClean="0">
                            <a:solidFill>
                              <a:srgbClr val="5604F8"/>
                            </a:solidFill>
                            <a:latin typeface="Cambria Math" panose="02040503050406030204" pitchFamily="18" charset="0"/>
                          </a:rPr>
                        </m:ctrlPr>
                      </m:sSubPr>
                      <m:e>
                        <m:r>
                          <a:rPr lang="tr-TR" b="0" i="1" smtClean="0">
                            <a:solidFill>
                              <a:srgbClr val="5604F8"/>
                            </a:solidFill>
                            <a:latin typeface="Cambria Math" panose="02040503050406030204" pitchFamily="18" charset="0"/>
                          </a:rPr>
                          <m:t>𝑃𝑘</m:t>
                        </m:r>
                      </m:e>
                      <m:sub>
                        <m:r>
                          <a:rPr lang="tr-TR" b="0" i="1" smtClean="0">
                            <a:solidFill>
                              <a:srgbClr val="5604F8"/>
                            </a:solidFill>
                            <a:latin typeface="Cambria Math" panose="02040503050406030204" pitchFamily="18" charset="0"/>
                          </a:rPr>
                          <m:t>𝑣</m:t>
                        </m:r>
                        <m:r>
                          <a:rPr lang="tr-TR" b="0" i="1" smtClean="0">
                            <a:solidFill>
                              <a:srgbClr val="5604F8"/>
                            </a:solidFill>
                            <a:latin typeface="Cambria Math" panose="02040503050406030204" pitchFamily="18" charset="0"/>
                          </a:rPr>
                          <m:t>0</m:t>
                        </m:r>
                      </m:sub>
                    </m:sSub>
                    <m:r>
                      <a:rPr lang="tr-TR" b="0" i="1" smtClean="0">
                        <a:solidFill>
                          <a:srgbClr val="5604F8"/>
                        </a:solidFill>
                        <a:latin typeface="Cambria Math" panose="02040503050406030204" pitchFamily="18" charset="0"/>
                      </a:rPr>
                      <m:t>,</m:t>
                    </m:r>
                    <m:sSub>
                      <m:sSubPr>
                        <m:ctrlPr>
                          <a:rPr lang="tr-TR" i="1">
                            <a:solidFill>
                              <a:srgbClr val="5604F8"/>
                            </a:solidFill>
                            <a:latin typeface="Cambria Math" panose="02040503050406030204" pitchFamily="18" charset="0"/>
                          </a:rPr>
                        </m:ctrlPr>
                      </m:sSubPr>
                      <m:e>
                        <m:r>
                          <a:rPr lang="tr-TR" i="1">
                            <a:solidFill>
                              <a:srgbClr val="5604F8"/>
                            </a:solidFill>
                            <a:latin typeface="Cambria Math" panose="02040503050406030204" pitchFamily="18" charset="0"/>
                          </a:rPr>
                          <m:t>𝑃𝑘</m:t>
                        </m:r>
                      </m:e>
                      <m:sub>
                        <m:r>
                          <a:rPr lang="tr-TR" i="1">
                            <a:solidFill>
                              <a:srgbClr val="5604F8"/>
                            </a:solidFill>
                            <a:latin typeface="Cambria Math" panose="02040503050406030204" pitchFamily="18" charset="0"/>
                          </a:rPr>
                          <m:t>𝑣</m:t>
                        </m:r>
                        <m:r>
                          <a:rPr lang="tr-TR" b="0" i="1" smtClean="0">
                            <a:solidFill>
                              <a:srgbClr val="5604F8"/>
                            </a:solidFill>
                            <a:latin typeface="Cambria Math" panose="02040503050406030204" pitchFamily="18" charset="0"/>
                          </a:rPr>
                          <m:t>1</m:t>
                        </m:r>
                      </m:sub>
                    </m:sSub>
                    <m:r>
                      <a:rPr lang="tr-TR" b="0" i="1" smtClean="0">
                        <a:solidFill>
                          <a:srgbClr val="5604F8"/>
                        </a:solidFill>
                        <a:latin typeface="Cambria Math" panose="02040503050406030204" pitchFamily="18" charset="0"/>
                      </a:rPr>
                      <m:t>,…,</m:t>
                    </m:r>
                    <m:sSub>
                      <m:sSubPr>
                        <m:ctrlPr>
                          <a:rPr lang="tr-TR" i="1">
                            <a:solidFill>
                              <a:srgbClr val="5604F8"/>
                            </a:solidFill>
                            <a:latin typeface="Cambria Math" panose="02040503050406030204" pitchFamily="18" charset="0"/>
                          </a:rPr>
                        </m:ctrlPr>
                      </m:sSubPr>
                      <m:e>
                        <m:r>
                          <a:rPr lang="tr-TR" i="1">
                            <a:solidFill>
                              <a:srgbClr val="5604F8"/>
                            </a:solidFill>
                            <a:latin typeface="Cambria Math" panose="02040503050406030204" pitchFamily="18" charset="0"/>
                          </a:rPr>
                          <m:t>𝑃𝑘</m:t>
                        </m:r>
                      </m:e>
                      <m:sub>
                        <m:r>
                          <a:rPr lang="tr-TR" i="1">
                            <a:solidFill>
                              <a:srgbClr val="5604F8"/>
                            </a:solidFill>
                            <a:latin typeface="Cambria Math" panose="02040503050406030204" pitchFamily="18" charset="0"/>
                          </a:rPr>
                          <m:t>𝑣</m:t>
                        </m:r>
                        <m:r>
                          <a:rPr lang="tr-TR" b="0" i="1" smtClean="0">
                            <a:solidFill>
                              <a:srgbClr val="5604F8"/>
                            </a:solidFill>
                            <a:latin typeface="Cambria Math" panose="02040503050406030204" pitchFamily="18" charset="0"/>
                          </a:rPr>
                          <m:t>(</m:t>
                        </m:r>
                        <m:r>
                          <a:rPr lang="tr-TR" b="0" i="1" smtClean="0">
                            <a:solidFill>
                              <a:srgbClr val="5604F8"/>
                            </a:solidFill>
                            <a:latin typeface="Cambria Math" panose="02040503050406030204" pitchFamily="18" charset="0"/>
                          </a:rPr>
                          <m:t>𝑁</m:t>
                        </m:r>
                        <m:r>
                          <a:rPr lang="tr-TR" b="0" i="1" smtClean="0">
                            <a:solidFill>
                              <a:srgbClr val="5604F8"/>
                            </a:solidFill>
                            <a:latin typeface="Cambria Math" panose="02040503050406030204" pitchFamily="18" charset="0"/>
                          </a:rPr>
                          <m:t>−1)</m:t>
                        </m:r>
                      </m:sub>
                    </m:sSub>
                    <m:r>
                      <a:rPr lang="tr-TR" b="0" i="1" smtClean="0">
                        <a:solidFill>
                          <a:srgbClr val="5604F8"/>
                        </a:solidFill>
                        <a:latin typeface="Cambria Math" panose="02040503050406030204" pitchFamily="18" charset="0"/>
                      </a:rPr>
                      <m:t>)</m:t>
                    </m:r>
                  </m:oMath>
                </a14:m>
                <a:r>
                  <a:rPr lang="en-US" dirty="0">
                    <a:solidFill>
                      <a:srgbClr val="5604F8"/>
                    </a:solidFill>
                    <a:latin typeface="Times New Roman" panose="02020603050405020304" pitchFamily="18" charset="0"/>
                    <a:cs typeface="Times New Roman" panose="02020603050405020304" pitchFamily="18" charset="0"/>
                  </a:rPr>
                  <a:t> </a:t>
                </a:r>
                <a:endParaRPr lang="tr-TR" dirty="0">
                  <a:solidFill>
                    <a:srgbClr val="5604F8"/>
                  </a:solidFill>
                  <a:latin typeface="Times New Roman" panose="02020603050405020304" pitchFamily="18" charset="0"/>
                  <a:cs typeface="Times New Roman" panose="02020603050405020304" pitchFamily="18" charset="0"/>
                </a:endParaRPr>
              </a:p>
              <a:p>
                <a:pPr marL="342900" indent="-342900">
                  <a:buFont typeface="+mj-lt"/>
                  <a:buAutoNum type="arabicPeriod"/>
                </a:pPr>
                <a:endParaRPr lang="tr-TR" dirty="0">
                  <a:latin typeface="Times New Roman" panose="02020603050405020304" pitchFamily="18" charset="0"/>
                  <a:cs typeface="Times New Roman" panose="02020603050405020304" pitchFamily="18" charset="0"/>
                </a:endParaRPr>
              </a:p>
              <a:p>
                <a:pPr marL="342900" indent="-342900">
                  <a:buFont typeface="+mj-lt"/>
                  <a:buAutoNum type="arabicPeriod" startAt="4"/>
                </a:pPr>
                <a:r>
                  <a:rPr lang="en-US" dirty="0">
                    <a:latin typeface="Times New Roman" panose="02020603050405020304" pitchFamily="18" charset="0"/>
                    <a:cs typeface="Times New Roman" panose="02020603050405020304" pitchFamily="18" charset="0"/>
                  </a:rPr>
                  <a:t>If </a:t>
                </a:r>
                <a:r>
                  <a:rPr lang="tr-TR" dirty="0">
                    <a:latin typeface="Times New Roman" panose="02020603050405020304" pitchFamily="18" charset="0"/>
                    <a:cs typeface="Times New Roman" panose="02020603050405020304" pitchFamily="18" charset="0"/>
                  </a:rPr>
                  <a:t>it </a:t>
                </a:r>
                <a:r>
                  <a:rPr lang="en-US" dirty="0">
                    <a:latin typeface="Times New Roman" panose="02020603050405020304" pitchFamily="18" charset="0"/>
                    <a:cs typeface="Times New Roman" panose="02020603050405020304" pitchFamily="18" charset="0"/>
                  </a:rPr>
                  <a:t>is identical to the public key set , signature is valid, otherwise the signature is rejected.</a:t>
                </a:r>
              </a:p>
            </p:txBody>
          </p:sp>
        </mc:Choice>
        <mc:Fallback>
          <p:sp>
            <p:nvSpPr>
              <p:cNvPr id="10" name="Dikdörtgen 9"/>
              <p:cNvSpPr>
                <a:spLocks noRot="1" noChangeAspect="1" noMove="1" noResize="1" noEditPoints="1" noAdjustHandles="1" noChangeArrowheads="1" noChangeShapeType="1" noTextEdit="1"/>
              </p:cNvSpPr>
              <p:nvPr/>
            </p:nvSpPr>
            <p:spPr>
              <a:xfrm>
                <a:off x="511521" y="885386"/>
                <a:ext cx="7944416" cy="5156604"/>
              </a:xfrm>
              <a:prstGeom prst="rect">
                <a:avLst/>
              </a:prstGeom>
              <a:blipFill>
                <a:blip r:embed="rId5"/>
                <a:stretch>
                  <a:fillRect l="-691" t="-591" b="-946"/>
                </a:stretch>
              </a:blipFill>
            </p:spPr>
            <p:txBody>
              <a:bodyPr/>
              <a:lstStyle/>
              <a:p>
                <a:r>
                  <a:rPr lang="en-US">
                    <a:noFill/>
                  </a:rPr>
                  <a:t> </a:t>
                </a:r>
              </a:p>
            </p:txBody>
          </p:sp>
        </mc:Fallback>
      </mc:AlternateContent>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 name="Dikdörtgen 2"/>
          <p:cNvSpPr/>
          <p:nvPr/>
        </p:nvSpPr>
        <p:spPr>
          <a:xfrm>
            <a:off x="6962040" y="4933440"/>
            <a:ext cx="1824120" cy="696240"/>
          </a:xfrm>
          <a:prstGeom prst="rect">
            <a:avLst/>
          </a:prstGeom>
          <a:solidFill>
            <a:schemeClr val="bg1"/>
          </a:solidFill>
          <a:ln>
            <a:solidFill>
              <a:srgbClr val="FFFFFF"/>
            </a:solidFill>
          </a:ln>
        </p:spPr>
        <p:style>
          <a:lnRef idx="2">
            <a:schemeClr val="accent1">
              <a:shade val="50000"/>
            </a:schemeClr>
          </a:lnRef>
          <a:fillRef idx="1">
            <a:schemeClr val="accent1"/>
          </a:fillRef>
          <a:effectRef idx="0">
            <a:schemeClr val="accent1"/>
          </a:effectRef>
          <a:fontRef idx="minor"/>
        </p:style>
      </p:sp>
      <p:sp>
        <p:nvSpPr>
          <p:cNvPr id="307" name="Metin kutusu 1"/>
          <p:cNvSpPr/>
          <p:nvPr/>
        </p:nvSpPr>
        <p:spPr>
          <a:xfrm>
            <a:off x="3539880" y="2806560"/>
            <a:ext cx="2389320" cy="6991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tr-TR" sz="4000" b="1" strike="noStrike" spc="-1">
                <a:solidFill>
                  <a:srgbClr val="000000"/>
                </a:solidFill>
                <a:latin typeface="Times New Roman"/>
                <a:ea typeface="DejaVu Sans"/>
              </a:rPr>
              <a:t>WOTS+</a:t>
            </a:r>
            <a:endParaRPr lang="en-US" sz="4000" b="0" strike="noStrike" spc="-1">
              <a:latin typeface="Arial"/>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 name="Dikdörtgen 4"/>
          <p:cNvSpPr/>
          <p:nvPr/>
        </p:nvSpPr>
        <p:spPr>
          <a:xfrm>
            <a:off x="0" y="6486120"/>
            <a:ext cx="9143280" cy="179640"/>
          </a:xfrm>
          <a:prstGeom prst="rect">
            <a:avLst/>
          </a:prstGeom>
          <a:solidFill>
            <a:srgbClr val="D9D9D9"/>
          </a:solidFill>
          <a:ln>
            <a:solidFill>
              <a:srgbClr val="ECECEC"/>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pPr>
            <a:r>
              <a:rPr lang="tr-TR" sz="1200" b="0" strike="noStrike" spc="-1">
                <a:solidFill>
                  <a:srgbClr val="BE4343"/>
                </a:solidFill>
                <a:latin typeface="Times New Roman"/>
                <a:ea typeface="DejaVu Sans"/>
              </a:rPr>
              <a:t>Halil İbrahim Kaplan</a:t>
            </a:r>
            <a:endParaRPr lang="en-US" sz="1200" b="0" strike="noStrike" spc="-1">
              <a:latin typeface="Arial"/>
            </a:endParaRPr>
          </a:p>
        </p:txBody>
      </p:sp>
      <p:sp>
        <p:nvSpPr>
          <p:cNvPr id="309" name="Dikdörtgen 2"/>
          <p:cNvSpPr/>
          <p:nvPr/>
        </p:nvSpPr>
        <p:spPr>
          <a:xfrm>
            <a:off x="6962040" y="4933440"/>
            <a:ext cx="1824120" cy="696240"/>
          </a:xfrm>
          <a:prstGeom prst="rect">
            <a:avLst/>
          </a:prstGeom>
          <a:solidFill>
            <a:schemeClr val="bg1"/>
          </a:solidFill>
          <a:ln>
            <a:solidFill>
              <a:srgbClr val="FFFFFF"/>
            </a:solidFill>
          </a:ln>
        </p:spPr>
        <p:style>
          <a:lnRef idx="2">
            <a:schemeClr val="accent1">
              <a:shade val="50000"/>
            </a:schemeClr>
          </a:lnRef>
          <a:fillRef idx="1">
            <a:schemeClr val="accent1"/>
          </a:fillRef>
          <a:effectRef idx="0">
            <a:schemeClr val="accent1"/>
          </a:effectRef>
          <a:fontRef idx="minor"/>
        </p:style>
      </p:sp>
      <p:grpSp>
        <p:nvGrpSpPr>
          <p:cNvPr id="310" name="Grup 9"/>
          <p:cNvGrpSpPr/>
          <p:nvPr/>
        </p:nvGrpSpPr>
        <p:grpSpPr>
          <a:xfrm>
            <a:off x="0" y="-26640"/>
            <a:ext cx="9143280" cy="621000"/>
            <a:chOff x="0" y="-26640"/>
            <a:chExt cx="9143280" cy="621000"/>
          </a:xfrm>
        </p:grpSpPr>
        <p:sp>
          <p:nvSpPr>
            <p:cNvPr id="311" name="Dikdörtgen 11"/>
            <p:cNvSpPr/>
            <p:nvPr/>
          </p:nvSpPr>
          <p:spPr>
            <a:xfrm>
              <a:off x="0" y="-1440"/>
              <a:ext cx="9143280" cy="570960"/>
            </a:xfrm>
            <a:prstGeom prst="rect">
              <a:avLst/>
            </a:prstGeom>
            <a:solidFill>
              <a:srgbClr val="D9D9D9"/>
            </a:solidFill>
            <a:ln>
              <a:solidFill>
                <a:srgbClr val="D9D9D9"/>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pPr>
              <a:r>
                <a:rPr lang="tr-TR" sz="2100" b="0" strike="noStrike" spc="-1">
                  <a:solidFill>
                    <a:srgbClr val="C50000"/>
                  </a:solidFill>
                  <a:latin typeface="Times New Roman"/>
                  <a:ea typeface="DejaVu Sans"/>
                </a:rPr>
                <a:t> WOTS+</a:t>
              </a:r>
              <a:endParaRPr lang="en-US" sz="2100" b="0" strike="noStrike" spc="-1">
                <a:latin typeface="Arial"/>
              </a:endParaRPr>
            </a:p>
          </p:txBody>
        </p:sp>
        <p:pic>
          <p:nvPicPr>
            <p:cNvPr id="312" name="Resim 12"/>
            <p:cNvPicPr/>
            <p:nvPr/>
          </p:nvPicPr>
          <p:blipFill>
            <a:blip r:embed="rId3"/>
            <a:stretch/>
          </p:blipFill>
          <p:spPr>
            <a:xfrm>
              <a:off x="8335440" y="-26640"/>
              <a:ext cx="613440" cy="621000"/>
            </a:xfrm>
            <a:prstGeom prst="rect">
              <a:avLst/>
            </a:prstGeom>
            <a:ln w="0">
              <a:noFill/>
            </a:ln>
          </p:spPr>
        </p:pic>
      </p:grpSp>
      <p:pic>
        <p:nvPicPr>
          <p:cNvPr id="314" name="Resim 7"/>
          <p:cNvPicPr/>
          <p:nvPr/>
        </p:nvPicPr>
        <p:blipFill>
          <a:blip r:embed="rId4"/>
          <a:stretch/>
        </p:blipFill>
        <p:spPr>
          <a:xfrm>
            <a:off x="1832040" y="3565440"/>
            <a:ext cx="5609160" cy="1081800"/>
          </a:xfrm>
          <a:prstGeom prst="rect">
            <a:avLst/>
          </a:prstGeom>
          <a:ln w="0">
            <a:noFill/>
          </a:ln>
        </p:spPr>
      </p:pic>
      <p:sp>
        <p:nvSpPr>
          <p:cNvPr id="315" name="Dikdörtgen 10"/>
          <p:cNvSpPr/>
          <p:nvPr/>
        </p:nvSpPr>
        <p:spPr>
          <a:xfrm>
            <a:off x="0" y="6666480"/>
            <a:ext cx="9143280" cy="190800"/>
          </a:xfrm>
          <a:prstGeom prst="rect">
            <a:avLst/>
          </a:prstGeom>
          <a:solidFill>
            <a:srgbClr val="B01000"/>
          </a:solidFill>
          <a:ln>
            <a:solidFill>
              <a:srgbClr val="B01001"/>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pPr>
            <a:r>
              <a:rPr lang="tr-TR" sz="1200" b="0" strike="noStrike" spc="-1">
                <a:solidFill>
                  <a:srgbClr val="FFFFFF"/>
                </a:solidFill>
                <a:latin typeface="Times New Roman"/>
                <a:ea typeface="DejaVu Sans"/>
              </a:rPr>
              <a:t>Hash Based Signatures</a:t>
            </a:r>
            <a:endParaRPr lang="en-US" sz="1200" b="0" strike="noStrike" spc="-1">
              <a:latin typeface="Arial"/>
            </a:endParaRPr>
          </a:p>
        </p:txBody>
      </p:sp>
      <mc:AlternateContent xmlns:mc="http://schemas.openxmlformats.org/markup-compatibility/2006" xmlns:a14="http://schemas.microsoft.com/office/drawing/2010/main">
        <mc:Choice Requires="a14">
          <p:sp>
            <p:nvSpPr>
              <p:cNvPr id="10" name="Metin kutusu 9"/>
              <p:cNvSpPr txBox="1"/>
              <p:nvPr/>
            </p:nvSpPr>
            <p:spPr>
              <a:xfrm>
                <a:off x="805758" y="1213164"/>
                <a:ext cx="7061703" cy="2066976"/>
              </a:xfrm>
              <a:prstGeom prst="rect">
                <a:avLst/>
              </a:prstGeom>
              <a:noFill/>
            </p:spPr>
            <p:txBody>
              <a:bodyPr wrap="square" rtlCol="0">
                <a:spAutoFit/>
              </a:bodyPr>
              <a:lstStyle/>
              <a:p>
                <a:pPr marL="285750" indent="-285750">
                  <a:buFont typeface="Arial" panose="020B0604020202020204" pitchFamily="34" charset="0"/>
                  <a:buChar char="•"/>
                </a:pPr>
                <a:r>
                  <a:rPr lang="tr-TR" dirty="0">
                    <a:latin typeface="Times New Roman" panose="02020603050405020304" pitchFamily="18" charset="0"/>
                    <a:cs typeface="Times New Roman" panose="02020603050405020304" pitchFamily="18" charset="0"/>
                  </a:rPr>
                  <a:t>Adds </a:t>
                </a:r>
                <a:r>
                  <a:rPr lang="tr-TR" dirty="0" err="1">
                    <a:latin typeface="Times New Roman" panose="02020603050405020304" pitchFamily="18" charset="0"/>
                    <a:cs typeface="Times New Roman" panose="02020603050405020304" pitchFamily="18" charset="0"/>
                  </a:rPr>
                  <a:t>randomization</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to</a:t>
                </a:r>
                <a:r>
                  <a:rPr lang="tr-TR" dirty="0">
                    <a:latin typeface="Times New Roman" panose="02020603050405020304" pitchFamily="18" charset="0"/>
                    <a:cs typeface="Times New Roman" panose="02020603050405020304" pitchFamily="18" charset="0"/>
                  </a:rPr>
                  <a:t> WOTS</a:t>
                </a:r>
              </a:p>
              <a:p>
                <a:pPr marL="285750" indent="-285750">
                  <a:buFont typeface="Arial" panose="020B0604020202020204" pitchFamily="34" charset="0"/>
                  <a:buChar char="•"/>
                </a:pPr>
                <a:endParaRPr lang="tr-TR"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tr-TR" dirty="0" err="1">
                    <a:latin typeface="Times New Roman" panose="02020603050405020304" pitchFamily="18" charset="0"/>
                    <a:cs typeface="Times New Roman" panose="02020603050405020304" pitchFamily="18" charset="0"/>
                  </a:rPr>
                  <a:t>There</a:t>
                </a:r>
                <a:r>
                  <a:rPr lang="tr-TR" dirty="0">
                    <a:latin typeface="Times New Roman" panose="02020603050405020304" pitchFamily="18" charset="0"/>
                    <a:cs typeface="Times New Roman" panose="02020603050405020304" pitchFamily="18" charset="0"/>
                  </a:rPr>
                  <a:t> is </a:t>
                </a:r>
                <a:r>
                  <a:rPr lang="tr-TR" dirty="0" err="1">
                    <a:latin typeface="Times New Roman" panose="02020603050405020304" pitchFamily="18" charset="0"/>
                    <a:cs typeface="Times New Roman" panose="02020603050405020304" pitchFamily="18" charset="0"/>
                  </a:rPr>
                  <a:t>additional</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random</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public</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key</a:t>
                </a:r>
                <a:endParaRPr lang="tr-TR" dirty="0">
                  <a:latin typeface="Times New Roman" panose="02020603050405020304" pitchFamily="18" charset="0"/>
                  <a:cs typeface="Times New Roman" panose="02020603050405020304" pitchFamily="18" charset="0"/>
                </a:endParaRPr>
              </a:p>
              <a:p>
                <a:r>
                  <a:rPr lang="tr-TR" dirty="0">
                    <a:latin typeface="Times New Roman" panose="02020603050405020304" pitchFamily="18" charset="0"/>
                    <a:cs typeface="Times New Roman" panose="02020603050405020304" pitchFamily="18" charset="0"/>
                  </a:rPr>
                  <a:t> </a:t>
                </a:r>
                <a:endParaRPr lang="tr-TR" i="1" dirty="0">
                  <a:latin typeface="Times New Roman" panose="020206030504050203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sSub>
                        <m:sSubPr>
                          <m:ctrlPr>
                            <a:rPr lang="tr-TR" i="1" smtClean="0">
                              <a:solidFill>
                                <a:srgbClr val="5604F8"/>
                              </a:solidFill>
                              <a:latin typeface="Cambria Math" panose="02040503050406030204" pitchFamily="18" charset="0"/>
                            </a:rPr>
                          </m:ctrlPr>
                        </m:sSubPr>
                        <m:e>
                          <m:r>
                            <a:rPr lang="tr-TR" b="0" i="1" smtClean="0">
                              <a:solidFill>
                                <a:srgbClr val="5604F8"/>
                              </a:solidFill>
                              <a:latin typeface="Cambria Math" panose="02040503050406030204" pitchFamily="18" charset="0"/>
                            </a:rPr>
                            <m:t>𝑃𝑘</m:t>
                          </m:r>
                        </m:e>
                        <m:sub>
                          <m:r>
                            <a:rPr lang="tr-TR" b="0" i="1" smtClean="0">
                              <a:solidFill>
                                <a:srgbClr val="5604F8"/>
                              </a:solidFill>
                              <a:latin typeface="Cambria Math" panose="02040503050406030204" pitchFamily="18" charset="0"/>
                            </a:rPr>
                            <m:t>𝑁</m:t>
                          </m:r>
                        </m:sub>
                      </m:sSub>
                      <m:r>
                        <a:rPr lang="tr-TR" b="0" i="1" smtClean="0">
                          <a:solidFill>
                            <a:srgbClr val="5604F8"/>
                          </a:solidFill>
                          <a:latin typeface="Cambria Math" panose="02040503050406030204" pitchFamily="18" charset="0"/>
                        </a:rPr>
                        <m:t>=</m:t>
                      </m:r>
                      <m:d>
                        <m:dPr>
                          <m:ctrlPr>
                            <a:rPr lang="tr-TR" b="0" i="1" smtClean="0">
                              <a:solidFill>
                                <a:srgbClr val="5604F8"/>
                              </a:solidFill>
                              <a:latin typeface="Cambria Math" panose="02040503050406030204" pitchFamily="18" charset="0"/>
                            </a:rPr>
                          </m:ctrlPr>
                        </m:dPr>
                        <m:e>
                          <m:sSub>
                            <m:sSubPr>
                              <m:ctrlPr>
                                <a:rPr lang="tr-TR" b="0" i="1" smtClean="0">
                                  <a:solidFill>
                                    <a:srgbClr val="5604F8"/>
                                  </a:solidFill>
                                  <a:latin typeface="Cambria Math" panose="02040503050406030204" pitchFamily="18" charset="0"/>
                                </a:rPr>
                              </m:ctrlPr>
                            </m:sSubPr>
                            <m:e>
                              <m:r>
                                <a:rPr lang="tr-TR" b="0" i="1" smtClean="0">
                                  <a:solidFill>
                                    <a:srgbClr val="5604F8"/>
                                  </a:solidFill>
                                  <a:latin typeface="Cambria Math" panose="02040503050406030204" pitchFamily="18" charset="0"/>
                                </a:rPr>
                                <m:t>𝑟</m:t>
                              </m:r>
                            </m:e>
                            <m:sub>
                              <m:r>
                                <a:rPr lang="tr-TR" b="0" i="1" smtClean="0">
                                  <a:solidFill>
                                    <a:srgbClr val="5604F8"/>
                                  </a:solidFill>
                                  <a:latin typeface="Cambria Math" panose="02040503050406030204" pitchFamily="18" charset="0"/>
                                </a:rPr>
                                <m:t>1</m:t>
                              </m:r>
                            </m:sub>
                          </m:sSub>
                          <m:r>
                            <a:rPr lang="tr-TR" b="0" i="1" smtClean="0">
                              <a:solidFill>
                                <a:srgbClr val="5604F8"/>
                              </a:solidFill>
                              <a:latin typeface="Cambria Math" panose="02040503050406030204" pitchFamily="18" charset="0"/>
                            </a:rPr>
                            <m:t>,…,</m:t>
                          </m:r>
                          <m:sSub>
                            <m:sSubPr>
                              <m:ctrlPr>
                                <a:rPr lang="tr-TR" b="0" i="1" smtClean="0">
                                  <a:solidFill>
                                    <a:srgbClr val="5604F8"/>
                                  </a:solidFill>
                                  <a:latin typeface="Cambria Math" panose="02040503050406030204" pitchFamily="18" charset="0"/>
                                </a:rPr>
                              </m:ctrlPr>
                            </m:sSubPr>
                            <m:e>
                              <m:r>
                                <a:rPr lang="tr-TR" b="0" i="1" smtClean="0">
                                  <a:solidFill>
                                    <a:srgbClr val="5604F8"/>
                                  </a:solidFill>
                                  <a:latin typeface="Cambria Math" panose="02040503050406030204" pitchFamily="18" charset="0"/>
                                </a:rPr>
                                <m:t>𝑟</m:t>
                              </m:r>
                            </m:e>
                            <m:sub>
                              <m:sSup>
                                <m:sSupPr>
                                  <m:ctrlPr>
                                    <a:rPr lang="tr-TR" b="0" i="1" smtClean="0">
                                      <a:solidFill>
                                        <a:srgbClr val="5604F8"/>
                                      </a:solidFill>
                                      <a:latin typeface="Cambria Math" panose="02040503050406030204" pitchFamily="18" charset="0"/>
                                    </a:rPr>
                                  </m:ctrlPr>
                                </m:sSupPr>
                                <m:e>
                                  <m:r>
                                    <a:rPr lang="tr-TR" b="0" i="1" smtClean="0">
                                      <a:solidFill>
                                        <a:srgbClr val="5604F8"/>
                                      </a:solidFill>
                                      <a:latin typeface="Cambria Math" panose="02040503050406030204" pitchFamily="18" charset="0"/>
                                    </a:rPr>
                                    <m:t>2</m:t>
                                  </m:r>
                                </m:e>
                                <m:sup>
                                  <m:r>
                                    <a:rPr lang="tr-TR" b="0" i="1" smtClean="0">
                                      <a:solidFill>
                                        <a:srgbClr val="5604F8"/>
                                      </a:solidFill>
                                      <a:latin typeface="Cambria Math" panose="02040503050406030204" pitchFamily="18" charset="0"/>
                                    </a:rPr>
                                    <m:t>𝑙</m:t>
                                  </m:r>
                                </m:sup>
                              </m:sSup>
                              <m:r>
                                <a:rPr lang="tr-TR" b="0" i="1" smtClean="0">
                                  <a:solidFill>
                                    <a:srgbClr val="5604F8"/>
                                  </a:solidFill>
                                  <a:latin typeface="Cambria Math" panose="02040503050406030204" pitchFamily="18" charset="0"/>
                                </a:rPr>
                                <m:t>−1</m:t>
                              </m:r>
                            </m:sub>
                          </m:sSub>
                        </m:e>
                      </m:d>
                    </m:oMath>
                  </m:oMathPara>
                </a14:m>
                <a:endParaRPr lang="tr-TR" b="0" dirty="0">
                  <a:solidFill>
                    <a:srgbClr val="5604F8"/>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tr-TR"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tr-TR" dirty="0" err="1">
                    <a:latin typeface="Times New Roman" panose="02020603050405020304" pitchFamily="18" charset="0"/>
                    <a:cs typeface="Times New Roman" panose="02020603050405020304" pitchFamily="18" charset="0"/>
                  </a:rPr>
                  <a:t>There</a:t>
                </a:r>
                <a:r>
                  <a:rPr lang="tr-TR" dirty="0">
                    <a:latin typeface="Times New Roman" panose="02020603050405020304" pitchFamily="18" charset="0"/>
                    <a:cs typeface="Times New Roman" panose="02020603050405020304" pitchFamily="18" charset="0"/>
                  </a:rPr>
                  <a:t> is </a:t>
                </a:r>
                <a:r>
                  <a:rPr lang="tr-TR" dirty="0" err="1">
                    <a:latin typeface="Times New Roman" panose="02020603050405020304" pitchFamily="18" charset="0"/>
                    <a:cs typeface="Times New Roman" panose="02020603050405020304" pitchFamily="18" charset="0"/>
                  </a:rPr>
                  <a:t>new</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hash</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function</a:t>
                </a:r>
                <a:r>
                  <a:rPr lang="tr-TR" dirty="0">
                    <a:latin typeface="Times New Roman" panose="02020603050405020304" pitchFamily="18" charset="0"/>
                    <a:cs typeface="Times New Roman" panose="02020603050405020304" pitchFamily="18" charset="0"/>
                  </a:rPr>
                  <a:t> c </a:t>
                </a:r>
                <a:r>
                  <a:rPr lang="tr-TR" dirty="0" err="1">
                    <a:latin typeface="Times New Roman" panose="02020603050405020304" pitchFamily="18" charset="0"/>
                    <a:cs typeface="Times New Roman" panose="02020603050405020304" pitchFamily="18" charset="0"/>
                  </a:rPr>
                  <a:t>to</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replace</a:t>
                </a:r>
                <a:r>
                  <a:rPr lang="tr-TR" dirty="0">
                    <a:latin typeface="Times New Roman" panose="02020603050405020304" pitchFamily="18" charset="0"/>
                    <a:cs typeface="Times New Roman" panose="02020603050405020304" pitchFamily="18" charset="0"/>
                  </a:rPr>
                  <a:t> h in WOTS s.t</a:t>
                </a:r>
                <a:endParaRPr lang="en-US" dirty="0">
                  <a:latin typeface="Times New Roman" panose="02020603050405020304" pitchFamily="18" charset="0"/>
                  <a:cs typeface="Times New Roman" panose="02020603050405020304" pitchFamily="18" charset="0"/>
                </a:endParaRPr>
              </a:p>
            </p:txBody>
          </p:sp>
        </mc:Choice>
        <mc:Fallback xmlns="">
          <p:sp>
            <p:nvSpPr>
              <p:cNvPr id="10" name="Metin kutusu 9"/>
              <p:cNvSpPr txBox="1">
                <a:spLocks noRot="1" noChangeAspect="1" noMove="1" noResize="1" noEditPoints="1" noAdjustHandles="1" noChangeArrowheads="1" noChangeShapeType="1" noTextEdit="1"/>
              </p:cNvSpPr>
              <p:nvPr/>
            </p:nvSpPr>
            <p:spPr>
              <a:xfrm>
                <a:off x="805758" y="1213164"/>
                <a:ext cx="7061703" cy="2066976"/>
              </a:xfrm>
              <a:prstGeom prst="rect">
                <a:avLst/>
              </a:prstGeom>
              <a:blipFill>
                <a:blip r:embed="rId5"/>
                <a:stretch>
                  <a:fillRect l="-518" t="-1475" b="-3835"/>
                </a:stretch>
              </a:blipFill>
            </p:spPr>
            <p:txBody>
              <a:bodyPr/>
              <a:lstStyle/>
              <a:p>
                <a:r>
                  <a:rPr lang="en-US">
                    <a:noFill/>
                  </a:rPr>
                  <a:t> </a:t>
                </a:r>
              </a:p>
            </p:txBody>
          </p:sp>
        </mc:Fallback>
      </mc:AlternateContent>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6" name="Dikdörtgen 4"/>
          <p:cNvSpPr/>
          <p:nvPr/>
        </p:nvSpPr>
        <p:spPr>
          <a:xfrm>
            <a:off x="0" y="6486120"/>
            <a:ext cx="9143280" cy="179640"/>
          </a:xfrm>
          <a:prstGeom prst="rect">
            <a:avLst/>
          </a:prstGeom>
          <a:solidFill>
            <a:srgbClr val="D9D9D9"/>
          </a:solidFill>
          <a:ln>
            <a:solidFill>
              <a:srgbClr val="ECECEC"/>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pPr>
            <a:r>
              <a:rPr lang="tr-TR" sz="1200" b="0" strike="noStrike" spc="-1">
                <a:solidFill>
                  <a:srgbClr val="BE4343"/>
                </a:solidFill>
                <a:latin typeface="Times New Roman"/>
                <a:ea typeface="DejaVu Sans"/>
              </a:rPr>
              <a:t>Halil İbrahim Kaplan</a:t>
            </a:r>
            <a:endParaRPr lang="en-US" sz="1200" b="0" strike="noStrike" spc="-1">
              <a:latin typeface="Arial"/>
            </a:endParaRPr>
          </a:p>
        </p:txBody>
      </p:sp>
      <p:grpSp>
        <p:nvGrpSpPr>
          <p:cNvPr id="317" name="Grup 9"/>
          <p:cNvGrpSpPr/>
          <p:nvPr/>
        </p:nvGrpSpPr>
        <p:grpSpPr>
          <a:xfrm>
            <a:off x="0" y="-26640"/>
            <a:ext cx="9143280" cy="621000"/>
            <a:chOff x="0" y="-26640"/>
            <a:chExt cx="9143280" cy="621000"/>
          </a:xfrm>
        </p:grpSpPr>
        <p:sp>
          <p:nvSpPr>
            <p:cNvPr id="318" name="Dikdörtgen 11"/>
            <p:cNvSpPr/>
            <p:nvPr/>
          </p:nvSpPr>
          <p:spPr>
            <a:xfrm>
              <a:off x="0" y="-1440"/>
              <a:ext cx="9143280" cy="570960"/>
            </a:xfrm>
            <a:prstGeom prst="rect">
              <a:avLst/>
            </a:prstGeom>
            <a:solidFill>
              <a:srgbClr val="D9D9D9"/>
            </a:solidFill>
            <a:ln>
              <a:solidFill>
                <a:srgbClr val="D9D9D9"/>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pPr>
              <a:r>
                <a:rPr lang="tr-TR" sz="2100" b="0" strike="noStrike" spc="-1">
                  <a:solidFill>
                    <a:srgbClr val="C50000"/>
                  </a:solidFill>
                  <a:latin typeface="Times New Roman"/>
                  <a:ea typeface="DejaVu Sans"/>
                </a:rPr>
                <a:t> WOTS+</a:t>
              </a:r>
              <a:endParaRPr lang="en-US" sz="2100" b="0" strike="noStrike" spc="-1">
                <a:latin typeface="Arial"/>
              </a:endParaRPr>
            </a:p>
          </p:txBody>
        </p:sp>
        <p:pic>
          <p:nvPicPr>
            <p:cNvPr id="319" name="Resim 12"/>
            <p:cNvPicPr/>
            <p:nvPr/>
          </p:nvPicPr>
          <p:blipFill>
            <a:blip r:embed="rId3"/>
            <a:stretch/>
          </p:blipFill>
          <p:spPr>
            <a:xfrm>
              <a:off x="8335440" y="-26640"/>
              <a:ext cx="613440" cy="621000"/>
            </a:xfrm>
            <a:prstGeom prst="rect">
              <a:avLst/>
            </a:prstGeom>
            <a:ln w="0">
              <a:noFill/>
            </a:ln>
          </p:spPr>
        </p:pic>
      </p:grpSp>
      <p:pic>
        <p:nvPicPr>
          <p:cNvPr id="320" name="Resim 7"/>
          <p:cNvPicPr/>
          <p:nvPr/>
        </p:nvPicPr>
        <p:blipFill>
          <a:blip r:embed="rId4"/>
          <a:stretch/>
        </p:blipFill>
        <p:spPr>
          <a:xfrm>
            <a:off x="1486440" y="1264680"/>
            <a:ext cx="5609160" cy="1081800"/>
          </a:xfrm>
          <a:prstGeom prst="rect">
            <a:avLst/>
          </a:prstGeom>
          <a:ln w="0">
            <a:noFill/>
          </a:ln>
        </p:spPr>
      </p:pic>
      <p:pic>
        <p:nvPicPr>
          <p:cNvPr id="321" name="Resim 1"/>
          <p:cNvPicPr/>
          <p:nvPr/>
        </p:nvPicPr>
        <p:blipFill>
          <a:blip r:embed="rId5"/>
          <a:stretch/>
        </p:blipFill>
        <p:spPr>
          <a:xfrm>
            <a:off x="805320" y="2763720"/>
            <a:ext cx="6971760" cy="2475720"/>
          </a:xfrm>
          <a:prstGeom prst="rect">
            <a:avLst/>
          </a:prstGeom>
          <a:ln w="0">
            <a:noFill/>
          </a:ln>
        </p:spPr>
      </p:pic>
      <p:pic>
        <p:nvPicPr>
          <p:cNvPr id="322" name="Resim 6"/>
          <p:cNvPicPr/>
          <p:nvPr/>
        </p:nvPicPr>
        <p:blipFill>
          <a:blip r:embed="rId6"/>
          <a:stretch/>
        </p:blipFill>
        <p:spPr>
          <a:xfrm>
            <a:off x="3387600" y="3902400"/>
            <a:ext cx="123120" cy="132480"/>
          </a:xfrm>
          <a:prstGeom prst="rect">
            <a:avLst/>
          </a:prstGeom>
          <a:ln w="0">
            <a:noFill/>
          </a:ln>
        </p:spPr>
      </p:pic>
      <p:pic>
        <p:nvPicPr>
          <p:cNvPr id="323" name="Resim 8"/>
          <p:cNvPicPr/>
          <p:nvPr/>
        </p:nvPicPr>
        <p:blipFill>
          <a:blip r:embed="rId6"/>
          <a:stretch/>
        </p:blipFill>
        <p:spPr>
          <a:xfrm>
            <a:off x="3386160" y="3511440"/>
            <a:ext cx="124560" cy="134280"/>
          </a:xfrm>
          <a:prstGeom prst="rect">
            <a:avLst/>
          </a:prstGeom>
          <a:ln w="0">
            <a:noFill/>
          </a:ln>
        </p:spPr>
      </p:pic>
      <p:sp>
        <p:nvSpPr>
          <p:cNvPr id="324" name="Dikdörtgen 14"/>
          <p:cNvSpPr/>
          <p:nvPr/>
        </p:nvSpPr>
        <p:spPr>
          <a:xfrm>
            <a:off x="0" y="6666480"/>
            <a:ext cx="9143280" cy="190800"/>
          </a:xfrm>
          <a:prstGeom prst="rect">
            <a:avLst/>
          </a:prstGeom>
          <a:solidFill>
            <a:srgbClr val="B01000"/>
          </a:solidFill>
          <a:ln>
            <a:solidFill>
              <a:srgbClr val="B01001"/>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pPr>
            <a:r>
              <a:rPr lang="tr-TR" sz="1200" b="0" strike="noStrike" spc="-1">
                <a:solidFill>
                  <a:srgbClr val="FFFFFF"/>
                </a:solidFill>
                <a:latin typeface="Times New Roman"/>
                <a:ea typeface="DejaVu Sans"/>
              </a:rPr>
              <a:t>Hash Based Signatures</a:t>
            </a:r>
            <a:endParaRPr lang="en-US" sz="1200" b="0" strike="noStrike" spc="-1">
              <a:latin typeface="Arial"/>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5" name="Dikdörtgen 4"/>
          <p:cNvSpPr/>
          <p:nvPr/>
        </p:nvSpPr>
        <p:spPr>
          <a:xfrm>
            <a:off x="0" y="6486120"/>
            <a:ext cx="9143280" cy="179640"/>
          </a:xfrm>
          <a:prstGeom prst="rect">
            <a:avLst/>
          </a:prstGeom>
          <a:solidFill>
            <a:srgbClr val="D9D9D9"/>
          </a:solidFill>
          <a:ln>
            <a:solidFill>
              <a:srgbClr val="ECECEC"/>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pPr>
            <a:r>
              <a:rPr lang="tr-TR" sz="1200" b="0" strike="noStrike" spc="-1">
                <a:solidFill>
                  <a:srgbClr val="BE4343"/>
                </a:solidFill>
                <a:latin typeface="Times New Roman"/>
                <a:ea typeface="DejaVu Sans"/>
              </a:rPr>
              <a:t>Halil İbrahim Kaplan</a:t>
            </a:r>
            <a:endParaRPr lang="en-US" sz="1200" b="0" strike="noStrike" spc="-1">
              <a:latin typeface="Arial"/>
            </a:endParaRPr>
          </a:p>
        </p:txBody>
      </p:sp>
      <p:sp>
        <p:nvSpPr>
          <p:cNvPr id="326" name="Dikdörtgen 5"/>
          <p:cNvSpPr/>
          <p:nvPr/>
        </p:nvSpPr>
        <p:spPr>
          <a:xfrm>
            <a:off x="0" y="6666480"/>
            <a:ext cx="9143280" cy="190800"/>
          </a:xfrm>
          <a:prstGeom prst="rect">
            <a:avLst/>
          </a:prstGeom>
          <a:solidFill>
            <a:srgbClr val="B01000"/>
          </a:solidFill>
          <a:ln>
            <a:solidFill>
              <a:srgbClr val="B01001"/>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pPr>
            <a:r>
              <a:rPr lang="tr-TR" sz="1200" b="0" strike="noStrike" spc="-1">
                <a:solidFill>
                  <a:srgbClr val="FFFFFF"/>
                </a:solidFill>
                <a:latin typeface="Times New Roman"/>
                <a:ea typeface="DejaVu Sans"/>
              </a:rPr>
              <a:t>Hash Based Signatures</a:t>
            </a:r>
            <a:endParaRPr lang="en-US" sz="1200" b="0" strike="noStrike" spc="-1">
              <a:latin typeface="Arial"/>
            </a:endParaRPr>
          </a:p>
        </p:txBody>
      </p:sp>
      <p:grpSp>
        <p:nvGrpSpPr>
          <p:cNvPr id="327" name="Grup 9"/>
          <p:cNvGrpSpPr/>
          <p:nvPr/>
        </p:nvGrpSpPr>
        <p:grpSpPr>
          <a:xfrm>
            <a:off x="0" y="-26640"/>
            <a:ext cx="9143280" cy="621000"/>
            <a:chOff x="0" y="-26640"/>
            <a:chExt cx="9143280" cy="621000"/>
          </a:xfrm>
        </p:grpSpPr>
        <p:sp>
          <p:nvSpPr>
            <p:cNvPr id="328" name="Dikdörtgen 11"/>
            <p:cNvSpPr/>
            <p:nvPr/>
          </p:nvSpPr>
          <p:spPr>
            <a:xfrm>
              <a:off x="0" y="-1440"/>
              <a:ext cx="9143280" cy="570960"/>
            </a:xfrm>
            <a:prstGeom prst="rect">
              <a:avLst/>
            </a:prstGeom>
            <a:solidFill>
              <a:srgbClr val="D9D9D9"/>
            </a:solidFill>
            <a:ln>
              <a:solidFill>
                <a:srgbClr val="D9D9D9"/>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pPr>
              <a:r>
                <a:rPr lang="tr-TR" sz="2100" b="0" strike="noStrike" spc="-1">
                  <a:solidFill>
                    <a:srgbClr val="C50000"/>
                  </a:solidFill>
                  <a:latin typeface="Times New Roman"/>
                  <a:ea typeface="DejaVu Sans"/>
                </a:rPr>
                <a:t> WOTS+</a:t>
              </a:r>
              <a:endParaRPr lang="en-US" sz="2100" b="0" strike="noStrike" spc="-1">
                <a:latin typeface="Arial"/>
              </a:endParaRPr>
            </a:p>
          </p:txBody>
        </p:sp>
        <p:pic>
          <p:nvPicPr>
            <p:cNvPr id="329" name="Resim 12"/>
            <p:cNvPicPr/>
            <p:nvPr/>
          </p:nvPicPr>
          <p:blipFill>
            <a:blip r:embed="rId3"/>
            <a:stretch/>
          </p:blipFill>
          <p:spPr>
            <a:xfrm>
              <a:off x="8335440" y="-26640"/>
              <a:ext cx="613440" cy="621000"/>
            </a:xfrm>
            <a:prstGeom prst="rect">
              <a:avLst/>
            </a:prstGeom>
            <a:ln w="0">
              <a:noFill/>
            </a:ln>
          </p:spPr>
        </p:pic>
      </p:grpSp>
      <p:pic>
        <p:nvPicPr>
          <p:cNvPr id="18" name="Resim 17"/>
          <p:cNvPicPr>
            <a:picLocks noChangeAspect="1"/>
          </p:cNvPicPr>
          <p:nvPr/>
        </p:nvPicPr>
        <p:blipFill>
          <a:blip r:embed="rId4"/>
          <a:stretch>
            <a:fillRect/>
          </a:stretch>
        </p:blipFill>
        <p:spPr>
          <a:xfrm>
            <a:off x="1595107" y="1321296"/>
            <a:ext cx="5609754" cy="1082584"/>
          </a:xfrm>
          <a:prstGeom prst="rect">
            <a:avLst/>
          </a:prstGeom>
        </p:spPr>
      </p:pic>
      <p:grpSp>
        <p:nvGrpSpPr>
          <p:cNvPr id="19" name="Grup 18"/>
          <p:cNvGrpSpPr/>
          <p:nvPr/>
        </p:nvGrpSpPr>
        <p:grpSpPr>
          <a:xfrm>
            <a:off x="280657" y="2984270"/>
            <a:ext cx="7846697" cy="2476500"/>
            <a:chOff x="488886" y="2099674"/>
            <a:chExt cx="7846697" cy="2476500"/>
          </a:xfrm>
        </p:grpSpPr>
        <p:pic>
          <p:nvPicPr>
            <p:cNvPr id="20" name="Resim 19"/>
            <p:cNvPicPr>
              <a:picLocks noChangeAspect="1"/>
            </p:cNvPicPr>
            <p:nvPr/>
          </p:nvPicPr>
          <p:blipFill>
            <a:blip r:embed="rId5"/>
            <a:stretch>
              <a:fillRect/>
            </a:stretch>
          </p:blipFill>
          <p:spPr>
            <a:xfrm>
              <a:off x="1085850" y="2099674"/>
              <a:ext cx="6972300" cy="2476500"/>
            </a:xfrm>
            <a:prstGeom prst="rect">
              <a:avLst/>
            </a:prstGeom>
          </p:spPr>
        </p:pic>
        <p:sp>
          <p:nvSpPr>
            <p:cNvPr id="21" name="Dikdörtgen 20"/>
            <p:cNvSpPr/>
            <p:nvPr/>
          </p:nvSpPr>
          <p:spPr>
            <a:xfrm>
              <a:off x="488886" y="3238334"/>
              <a:ext cx="7846697" cy="11616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2" name="Resim 21"/>
          <p:cNvPicPr>
            <a:picLocks noChangeAspect="1"/>
          </p:cNvPicPr>
          <p:nvPr/>
        </p:nvPicPr>
        <p:blipFill>
          <a:blip r:embed="rId6"/>
          <a:stretch>
            <a:fillRect/>
          </a:stretch>
        </p:blipFill>
        <p:spPr>
          <a:xfrm>
            <a:off x="3458422" y="3704867"/>
            <a:ext cx="125287" cy="134924"/>
          </a:xfrm>
          <a:prstGeom prst="rect">
            <a:avLst/>
          </a:prstGeom>
        </p:spPr>
      </p:pic>
      <p:cxnSp>
        <p:nvCxnSpPr>
          <p:cNvPr id="23" name="Düz Ok Bağlayıcısı 22"/>
          <p:cNvCxnSpPr/>
          <p:nvPr/>
        </p:nvCxnSpPr>
        <p:spPr>
          <a:xfrm>
            <a:off x="2372008" y="4080491"/>
            <a:ext cx="0" cy="389388"/>
          </a:xfrm>
          <a:prstGeom prst="straightConnector1">
            <a:avLst/>
          </a:prstGeom>
          <a:ln w="12700">
            <a:solidFill>
              <a:srgbClr val="5604F8"/>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Metin kutusu 23"/>
              <p:cNvSpPr txBox="1"/>
              <p:nvPr/>
            </p:nvSpPr>
            <p:spPr>
              <a:xfrm>
                <a:off x="2018923" y="4512318"/>
                <a:ext cx="706170"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tr-TR" sz="1400" b="0" i="1" smtClean="0">
                              <a:latin typeface="Cambria Math" panose="02040503050406030204" pitchFamily="18" charset="0"/>
                            </a:rPr>
                            <m:t>𝑠𝑘</m:t>
                          </m:r>
                        </m:e>
                        <m:sub>
                          <m:r>
                            <a:rPr lang="tr-TR" sz="1400" b="0" i="1" smtClean="0">
                              <a:latin typeface="Cambria Math" panose="02040503050406030204" pitchFamily="18" charset="0"/>
                            </a:rPr>
                            <m:t>0</m:t>
                          </m:r>
                        </m:sub>
                      </m:sSub>
                    </m:oMath>
                  </m:oMathPara>
                </a14:m>
                <a:endParaRPr lang="en-US" sz="1400" dirty="0"/>
              </a:p>
            </p:txBody>
          </p:sp>
        </mc:Choice>
        <mc:Fallback xmlns="">
          <p:sp>
            <p:nvSpPr>
              <p:cNvPr id="24" name="Metin kutusu 23"/>
              <p:cNvSpPr txBox="1">
                <a:spLocks noRot="1" noChangeAspect="1" noMove="1" noResize="1" noEditPoints="1" noAdjustHandles="1" noChangeArrowheads="1" noChangeShapeType="1" noTextEdit="1"/>
              </p:cNvSpPr>
              <p:nvPr/>
            </p:nvSpPr>
            <p:spPr>
              <a:xfrm>
                <a:off x="2018923" y="4512318"/>
                <a:ext cx="706170" cy="307777"/>
              </a:xfrm>
              <a:prstGeom prst="rect">
                <a:avLst/>
              </a:prstGeom>
              <a:blipFill>
                <a:blip r:embed="rId7"/>
                <a:stretch>
                  <a:fillRect/>
                </a:stretch>
              </a:blipFill>
            </p:spPr>
            <p:txBody>
              <a:bodyPr/>
              <a:lstStyle/>
              <a:p>
                <a:r>
                  <a:rPr lang="en-US">
                    <a:noFill/>
                  </a:rPr>
                  <a:t> </a:t>
                </a:r>
              </a:p>
            </p:txBody>
          </p:sp>
        </mc:Fallback>
      </mc:AlternateContent>
      <p:cxnSp>
        <p:nvCxnSpPr>
          <p:cNvPr id="25" name="Düz Ok Bağlayıcısı 24"/>
          <p:cNvCxnSpPr/>
          <p:nvPr/>
        </p:nvCxnSpPr>
        <p:spPr>
          <a:xfrm>
            <a:off x="3873374" y="4080491"/>
            <a:ext cx="0" cy="389388"/>
          </a:xfrm>
          <a:prstGeom prst="straightConnector1">
            <a:avLst/>
          </a:prstGeom>
          <a:ln w="12700">
            <a:solidFill>
              <a:srgbClr val="5604F8"/>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Metin kutusu 25"/>
              <p:cNvSpPr txBox="1"/>
              <p:nvPr/>
            </p:nvSpPr>
            <p:spPr>
              <a:xfrm>
                <a:off x="3164385" y="4495851"/>
                <a:ext cx="1404020"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tr-TR" sz="1400" b="0" i="1" smtClean="0">
                          <a:latin typeface="Cambria Math" panose="02040503050406030204" pitchFamily="18" charset="0"/>
                        </a:rPr>
                        <m:t>𝐻</m:t>
                      </m:r>
                      <m:r>
                        <a:rPr lang="tr-TR" sz="1400" b="0" i="1" smtClean="0">
                          <a:latin typeface="Cambria Math" panose="02040503050406030204" pitchFamily="18" charset="0"/>
                        </a:rPr>
                        <m:t>(</m:t>
                      </m:r>
                      <m:sSub>
                        <m:sSubPr>
                          <m:ctrlPr>
                            <a:rPr lang="en-US" sz="1400" i="1" smtClean="0">
                              <a:latin typeface="Cambria Math" panose="02040503050406030204" pitchFamily="18" charset="0"/>
                            </a:rPr>
                          </m:ctrlPr>
                        </m:sSubPr>
                        <m:e>
                          <m:r>
                            <a:rPr lang="tr-TR" sz="1400" b="0" i="1" smtClean="0">
                              <a:latin typeface="Cambria Math" panose="02040503050406030204" pitchFamily="18" charset="0"/>
                            </a:rPr>
                            <m:t>𝑠𝑘</m:t>
                          </m:r>
                        </m:e>
                        <m:sub>
                          <m:r>
                            <a:rPr lang="tr-TR" sz="1400" b="0" i="1" smtClean="0">
                              <a:latin typeface="Cambria Math" panose="02040503050406030204" pitchFamily="18" charset="0"/>
                            </a:rPr>
                            <m:t>0</m:t>
                          </m:r>
                        </m:sub>
                      </m:sSub>
                      <m:r>
                        <a:rPr lang="en-US" sz="1400" i="1" smtClean="0">
                          <a:latin typeface="Cambria Math" panose="02040503050406030204" pitchFamily="18" charset="0"/>
                          <a:ea typeface="Cambria Math" panose="02040503050406030204" pitchFamily="18" charset="0"/>
                        </a:rPr>
                        <m:t>⊕</m:t>
                      </m:r>
                      <m:sSub>
                        <m:sSubPr>
                          <m:ctrlPr>
                            <a:rPr lang="en-US" sz="1400" i="1" smtClean="0">
                              <a:latin typeface="Cambria Math" panose="02040503050406030204" pitchFamily="18" charset="0"/>
                              <a:ea typeface="Cambria Math" panose="02040503050406030204" pitchFamily="18" charset="0"/>
                            </a:rPr>
                          </m:ctrlPr>
                        </m:sSubPr>
                        <m:e>
                          <m:r>
                            <a:rPr lang="tr-TR" sz="1400" b="0" i="1" smtClean="0">
                              <a:latin typeface="Cambria Math" panose="02040503050406030204" pitchFamily="18" charset="0"/>
                              <a:ea typeface="Cambria Math" panose="02040503050406030204" pitchFamily="18" charset="0"/>
                            </a:rPr>
                            <m:t>𝑟</m:t>
                          </m:r>
                        </m:e>
                        <m:sub>
                          <m:r>
                            <a:rPr lang="tr-TR" sz="1400" b="0" i="1" smtClean="0">
                              <a:latin typeface="Cambria Math" panose="02040503050406030204" pitchFamily="18" charset="0"/>
                              <a:ea typeface="Cambria Math" panose="02040503050406030204" pitchFamily="18" charset="0"/>
                            </a:rPr>
                            <m:t>1</m:t>
                          </m:r>
                        </m:sub>
                      </m:sSub>
                      <m:r>
                        <a:rPr lang="tr-TR" sz="1400" b="0" i="1" smtClean="0">
                          <a:latin typeface="Cambria Math" panose="02040503050406030204" pitchFamily="18" charset="0"/>
                          <a:ea typeface="Cambria Math" panose="02040503050406030204" pitchFamily="18" charset="0"/>
                        </a:rPr>
                        <m:t>)</m:t>
                      </m:r>
                    </m:oMath>
                  </m:oMathPara>
                </a14:m>
                <a:endParaRPr lang="en-US" sz="1400" dirty="0"/>
              </a:p>
            </p:txBody>
          </p:sp>
        </mc:Choice>
        <mc:Fallback xmlns="">
          <p:sp>
            <p:nvSpPr>
              <p:cNvPr id="26" name="Metin kutusu 25"/>
              <p:cNvSpPr txBox="1">
                <a:spLocks noRot="1" noChangeAspect="1" noMove="1" noResize="1" noEditPoints="1" noAdjustHandles="1" noChangeArrowheads="1" noChangeShapeType="1" noTextEdit="1"/>
              </p:cNvSpPr>
              <p:nvPr/>
            </p:nvSpPr>
            <p:spPr>
              <a:xfrm>
                <a:off x="3164385" y="4495851"/>
                <a:ext cx="1404020" cy="307777"/>
              </a:xfrm>
              <a:prstGeom prst="rect">
                <a:avLst/>
              </a:prstGeom>
              <a:blipFill>
                <a:blip r:embed="rId8"/>
                <a:stretch>
                  <a:fillRect b="-10000"/>
                </a:stretch>
              </a:blipFill>
            </p:spPr>
            <p:txBody>
              <a:bodyPr/>
              <a:lstStyle/>
              <a:p>
                <a:r>
                  <a:rPr lang="en-US">
                    <a:noFill/>
                  </a:rPr>
                  <a:t> </a:t>
                </a:r>
              </a:p>
            </p:txBody>
          </p:sp>
        </mc:Fallback>
      </mc:AlternateContent>
      <p:cxnSp>
        <p:nvCxnSpPr>
          <p:cNvPr id="27" name="Düz Ok Bağlayıcısı 26"/>
          <p:cNvCxnSpPr/>
          <p:nvPr/>
        </p:nvCxnSpPr>
        <p:spPr>
          <a:xfrm flipH="1">
            <a:off x="5270415" y="4096958"/>
            <a:ext cx="6979" cy="1187622"/>
          </a:xfrm>
          <a:prstGeom prst="straightConnector1">
            <a:avLst/>
          </a:prstGeom>
          <a:ln w="12700">
            <a:solidFill>
              <a:srgbClr val="5604F8"/>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8" name="Metin kutusu 27"/>
              <p:cNvSpPr txBox="1"/>
              <p:nvPr/>
            </p:nvSpPr>
            <p:spPr>
              <a:xfrm>
                <a:off x="4315929" y="5427067"/>
                <a:ext cx="1922929"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tr-TR" sz="1400" b="0" i="1" smtClean="0">
                          <a:latin typeface="Cambria Math" panose="02040503050406030204" pitchFamily="18" charset="0"/>
                        </a:rPr>
                        <m:t>𝐻</m:t>
                      </m:r>
                      <m:r>
                        <a:rPr lang="tr-TR" sz="1400" b="0" i="1" smtClean="0">
                          <a:latin typeface="Cambria Math" panose="02040503050406030204" pitchFamily="18" charset="0"/>
                        </a:rPr>
                        <m:t>(</m:t>
                      </m:r>
                      <m:r>
                        <a:rPr lang="tr-TR" sz="1400" b="0" i="1" smtClean="0">
                          <a:latin typeface="Cambria Math" panose="02040503050406030204" pitchFamily="18" charset="0"/>
                        </a:rPr>
                        <m:t>𝐻</m:t>
                      </m:r>
                      <m:r>
                        <a:rPr lang="tr-TR" sz="1400" b="0" i="1" smtClean="0">
                          <a:latin typeface="Cambria Math" panose="02040503050406030204" pitchFamily="18" charset="0"/>
                        </a:rPr>
                        <m:t>(</m:t>
                      </m:r>
                      <m:sSub>
                        <m:sSubPr>
                          <m:ctrlPr>
                            <a:rPr lang="en-US" sz="1400" i="1" smtClean="0">
                              <a:latin typeface="Cambria Math" panose="02040503050406030204" pitchFamily="18" charset="0"/>
                            </a:rPr>
                          </m:ctrlPr>
                        </m:sSubPr>
                        <m:e>
                          <m:r>
                            <a:rPr lang="tr-TR" sz="1400" b="0" i="1" smtClean="0">
                              <a:latin typeface="Cambria Math" panose="02040503050406030204" pitchFamily="18" charset="0"/>
                            </a:rPr>
                            <m:t>𝑠𝑘</m:t>
                          </m:r>
                        </m:e>
                        <m:sub>
                          <m:r>
                            <a:rPr lang="tr-TR" sz="1400" b="0" i="1" smtClean="0">
                              <a:latin typeface="Cambria Math" panose="02040503050406030204" pitchFamily="18" charset="0"/>
                            </a:rPr>
                            <m:t>0</m:t>
                          </m:r>
                        </m:sub>
                      </m:sSub>
                      <m:r>
                        <a:rPr lang="en-US" sz="1400" i="1" smtClean="0">
                          <a:latin typeface="Cambria Math" panose="02040503050406030204" pitchFamily="18" charset="0"/>
                          <a:ea typeface="Cambria Math" panose="02040503050406030204" pitchFamily="18" charset="0"/>
                        </a:rPr>
                        <m:t>⊕</m:t>
                      </m:r>
                      <m:sSub>
                        <m:sSubPr>
                          <m:ctrlPr>
                            <a:rPr lang="en-US" sz="1400" i="1" smtClean="0">
                              <a:latin typeface="Cambria Math" panose="02040503050406030204" pitchFamily="18" charset="0"/>
                              <a:ea typeface="Cambria Math" panose="02040503050406030204" pitchFamily="18" charset="0"/>
                            </a:rPr>
                          </m:ctrlPr>
                        </m:sSubPr>
                        <m:e>
                          <m:r>
                            <a:rPr lang="tr-TR" sz="1400" b="0" i="1" smtClean="0">
                              <a:latin typeface="Cambria Math" panose="02040503050406030204" pitchFamily="18" charset="0"/>
                              <a:ea typeface="Cambria Math" panose="02040503050406030204" pitchFamily="18" charset="0"/>
                            </a:rPr>
                            <m:t>𝑟</m:t>
                          </m:r>
                        </m:e>
                        <m:sub>
                          <m:r>
                            <a:rPr lang="tr-TR" sz="1400" b="0" i="1" smtClean="0">
                              <a:latin typeface="Cambria Math" panose="02040503050406030204" pitchFamily="18" charset="0"/>
                              <a:ea typeface="Cambria Math" panose="02040503050406030204" pitchFamily="18" charset="0"/>
                            </a:rPr>
                            <m:t>1</m:t>
                          </m:r>
                        </m:sub>
                      </m:sSub>
                      <m:r>
                        <a:rPr lang="tr-TR" sz="1400" b="0" i="1" smtClean="0">
                          <a:latin typeface="Cambria Math" panose="02040503050406030204" pitchFamily="18" charset="0"/>
                          <a:ea typeface="Cambria Math" panose="02040503050406030204" pitchFamily="18" charset="0"/>
                        </a:rPr>
                        <m:t>)⊕</m:t>
                      </m:r>
                      <m:sSub>
                        <m:sSubPr>
                          <m:ctrlPr>
                            <a:rPr lang="tr-TR" sz="1400" b="0" i="1" smtClean="0">
                              <a:latin typeface="Cambria Math" panose="02040503050406030204" pitchFamily="18" charset="0"/>
                              <a:ea typeface="Cambria Math" panose="02040503050406030204" pitchFamily="18" charset="0"/>
                            </a:rPr>
                          </m:ctrlPr>
                        </m:sSubPr>
                        <m:e>
                          <m:r>
                            <a:rPr lang="tr-TR" sz="1400" b="0" i="1" smtClean="0">
                              <a:latin typeface="Cambria Math" panose="02040503050406030204" pitchFamily="18" charset="0"/>
                              <a:ea typeface="Cambria Math" panose="02040503050406030204" pitchFamily="18" charset="0"/>
                            </a:rPr>
                            <m:t>𝑟</m:t>
                          </m:r>
                        </m:e>
                        <m:sub>
                          <m:r>
                            <a:rPr lang="tr-TR" sz="1400" b="0" i="1" smtClean="0">
                              <a:latin typeface="Cambria Math" panose="02040503050406030204" pitchFamily="18" charset="0"/>
                              <a:ea typeface="Cambria Math" panose="02040503050406030204" pitchFamily="18" charset="0"/>
                            </a:rPr>
                            <m:t>2</m:t>
                          </m:r>
                        </m:sub>
                      </m:sSub>
                      <m:r>
                        <a:rPr lang="tr-TR" sz="1400" b="0" i="1" smtClean="0">
                          <a:latin typeface="Cambria Math" panose="02040503050406030204" pitchFamily="18" charset="0"/>
                          <a:ea typeface="Cambria Math" panose="02040503050406030204" pitchFamily="18" charset="0"/>
                        </a:rPr>
                        <m:t>)</m:t>
                      </m:r>
                    </m:oMath>
                  </m:oMathPara>
                </a14:m>
                <a:endParaRPr lang="en-US" sz="1400" dirty="0"/>
              </a:p>
            </p:txBody>
          </p:sp>
        </mc:Choice>
        <mc:Fallback xmlns="">
          <p:sp>
            <p:nvSpPr>
              <p:cNvPr id="28" name="Metin kutusu 27"/>
              <p:cNvSpPr txBox="1">
                <a:spLocks noRot="1" noChangeAspect="1" noMove="1" noResize="1" noEditPoints="1" noAdjustHandles="1" noChangeArrowheads="1" noChangeShapeType="1" noTextEdit="1"/>
              </p:cNvSpPr>
              <p:nvPr/>
            </p:nvSpPr>
            <p:spPr>
              <a:xfrm>
                <a:off x="4315929" y="5427067"/>
                <a:ext cx="1922929" cy="307777"/>
              </a:xfrm>
              <a:prstGeom prst="rect">
                <a:avLst/>
              </a:prstGeom>
              <a:blipFill>
                <a:blip r:embed="rId9"/>
                <a:stretch>
                  <a:fillRect b="-7843"/>
                </a:stretch>
              </a:blipFill>
            </p:spPr>
            <p:txBody>
              <a:bodyPr/>
              <a:lstStyle/>
              <a:p>
                <a:r>
                  <a:rPr lang="en-US">
                    <a:noFill/>
                  </a:rPr>
                  <a:t> </a:t>
                </a:r>
              </a:p>
            </p:txBody>
          </p:sp>
        </mc:Fallback>
      </mc:AlternateContent>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Dikdörtgen 6"/>
          <p:cNvSpPr/>
          <p:nvPr/>
        </p:nvSpPr>
        <p:spPr>
          <a:xfrm>
            <a:off x="194650" y="134799"/>
            <a:ext cx="4572000" cy="369332"/>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A WOTS</a:t>
            </a:r>
            <a:r>
              <a:rPr kumimoji="0" lang="tr-TR"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a:t>
            </a: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signature is generated as follows</a:t>
            </a:r>
            <a:r>
              <a:rPr lang="tr-TR" dirty="0">
                <a:solidFill>
                  <a:prstClr val="black"/>
                </a:solidFill>
                <a:latin typeface="Times New Roman" panose="02020603050405020304" pitchFamily="18" charset="0"/>
                <a:cs typeface="Times New Roman" panose="02020603050405020304" pitchFamily="18" charset="0"/>
              </a:rPr>
              <a:t>,</a:t>
            </a:r>
            <a:endPar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mc:AlternateContent xmlns:mc="http://schemas.openxmlformats.org/markup-compatibility/2006" xmlns:a14="http://schemas.microsoft.com/office/drawing/2010/main">
        <mc:Choice Requires="a14">
          <p:sp>
            <p:nvSpPr>
              <p:cNvPr id="8" name="Dikdörtgen 7"/>
              <p:cNvSpPr/>
              <p:nvPr/>
            </p:nvSpPr>
            <p:spPr>
              <a:xfrm>
                <a:off x="207442" y="827737"/>
                <a:ext cx="8055715" cy="2533258"/>
              </a:xfrm>
              <a:prstGeom prst="rect">
                <a:avLst/>
              </a:prstGeom>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tr-TR"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Divide </a:t>
                </a:r>
                <a:r>
                  <a:rPr lang="tr-TR" dirty="0" err="1">
                    <a:solidFill>
                      <a:prstClr val="black"/>
                    </a:solidFill>
                    <a:latin typeface="Times New Roman" panose="02020603050405020304" pitchFamily="18" charset="0"/>
                    <a:cs typeface="Times New Roman" panose="02020603050405020304" pitchFamily="18" charset="0"/>
                  </a:rPr>
                  <a:t>message</a:t>
                </a:r>
                <a:r>
                  <a:rPr lang="tr-TR" dirty="0">
                    <a:solidFill>
                      <a:prstClr val="black"/>
                    </a:solidFill>
                    <a:latin typeface="Times New Roman" panose="02020603050405020304" pitchFamily="18" charset="0"/>
                    <a:cs typeface="Times New Roman" panose="02020603050405020304" pitchFamily="18" charset="0"/>
                  </a:rPr>
                  <a:t> m </a:t>
                </a:r>
                <a:r>
                  <a:rPr lang="tr-TR" dirty="0" err="1">
                    <a:solidFill>
                      <a:prstClr val="black"/>
                    </a:solidFill>
                    <a:latin typeface="Times New Roman" panose="02020603050405020304" pitchFamily="18" charset="0"/>
                    <a:cs typeface="Times New Roman" panose="02020603050405020304" pitchFamily="18" charset="0"/>
                  </a:rPr>
                  <a:t>into</a:t>
                </a:r>
                <a:r>
                  <a:rPr lang="tr-TR" dirty="0">
                    <a:solidFill>
                      <a:prstClr val="black"/>
                    </a:solidFill>
                    <a:latin typeface="Times New Roman" panose="02020603050405020304" pitchFamily="18" charset="0"/>
                    <a:cs typeface="Times New Roman" panose="02020603050405020304" pitchFamily="18" charset="0"/>
                  </a:rPr>
                  <a:t> N </a:t>
                </a:r>
                <a:r>
                  <a:rPr lang="tr-TR" dirty="0" err="1">
                    <a:solidFill>
                      <a:prstClr val="black"/>
                    </a:solidFill>
                    <a:latin typeface="Times New Roman" panose="02020603050405020304" pitchFamily="18" charset="0"/>
                    <a:cs typeface="Times New Roman" panose="02020603050405020304" pitchFamily="18" charset="0"/>
                  </a:rPr>
                  <a:t>pieces</a:t>
                </a:r>
                <a:r>
                  <a:rPr lang="tr-TR" dirty="0">
                    <a:solidFill>
                      <a:prstClr val="black"/>
                    </a:solidFill>
                    <a:latin typeface="Times New Roman" panose="02020603050405020304" pitchFamily="18" charset="0"/>
                    <a:cs typeface="Times New Roman" panose="02020603050405020304" pitchFamily="18" charset="0"/>
                  </a:rPr>
                  <a:t> (</a:t>
                </a:r>
                <a14:m>
                  <m:oMath xmlns:m="http://schemas.openxmlformats.org/officeDocument/2006/math">
                    <m:sSub>
                      <m:sSubPr>
                        <m:ctrlPr>
                          <a:rPr lang="tr-TR" i="1" smtClean="0">
                            <a:solidFill>
                              <a:prstClr val="black"/>
                            </a:solidFill>
                            <a:latin typeface="Cambria Math" panose="02040503050406030204" pitchFamily="18" charset="0"/>
                            <a:cs typeface="Times New Roman" panose="02020603050405020304" pitchFamily="18" charset="0"/>
                          </a:rPr>
                        </m:ctrlPr>
                      </m:sSubPr>
                      <m:e>
                        <m:r>
                          <a:rPr lang="tr-TR" b="0" i="1" smtClean="0">
                            <a:solidFill>
                              <a:prstClr val="black"/>
                            </a:solidFill>
                            <a:latin typeface="Cambria Math" panose="02040503050406030204" pitchFamily="18" charset="0"/>
                            <a:cs typeface="Times New Roman" panose="02020603050405020304" pitchFamily="18" charset="0"/>
                          </a:rPr>
                          <m:t>𝑚</m:t>
                        </m:r>
                      </m:e>
                      <m:sub>
                        <m:r>
                          <a:rPr lang="tr-TR" b="0" i="1" smtClean="0">
                            <a:solidFill>
                              <a:prstClr val="black"/>
                            </a:solidFill>
                            <a:latin typeface="Cambria Math" panose="02040503050406030204" pitchFamily="18" charset="0"/>
                            <a:cs typeface="Times New Roman" panose="02020603050405020304" pitchFamily="18" charset="0"/>
                          </a:rPr>
                          <m:t>0</m:t>
                        </m:r>
                      </m:sub>
                    </m:sSub>
                    <m:r>
                      <a:rPr lang="tr-TR" b="0" i="1" smtClean="0">
                        <a:solidFill>
                          <a:prstClr val="black"/>
                        </a:solidFill>
                        <a:latin typeface="Cambria Math" panose="02040503050406030204" pitchFamily="18" charset="0"/>
                        <a:cs typeface="Times New Roman" panose="02020603050405020304" pitchFamily="18" charset="0"/>
                      </a:rPr>
                      <m:t>…</m:t>
                    </m:r>
                    <m:sSub>
                      <m:sSubPr>
                        <m:ctrlPr>
                          <a:rPr lang="tr-TR" b="0" i="1" smtClean="0">
                            <a:solidFill>
                              <a:prstClr val="black"/>
                            </a:solidFill>
                            <a:latin typeface="Cambria Math" panose="02040503050406030204" pitchFamily="18" charset="0"/>
                            <a:cs typeface="Times New Roman" panose="02020603050405020304" pitchFamily="18" charset="0"/>
                          </a:rPr>
                        </m:ctrlPr>
                      </m:sSubPr>
                      <m:e>
                        <m:r>
                          <a:rPr lang="tr-TR" b="0" i="1" smtClean="0">
                            <a:solidFill>
                              <a:prstClr val="black"/>
                            </a:solidFill>
                            <a:latin typeface="Cambria Math" panose="02040503050406030204" pitchFamily="18" charset="0"/>
                            <a:cs typeface="Times New Roman" panose="02020603050405020304" pitchFamily="18" charset="0"/>
                          </a:rPr>
                          <m:t>𝑚</m:t>
                        </m:r>
                      </m:e>
                      <m:sub>
                        <m:r>
                          <a:rPr lang="tr-TR" b="0" i="1" smtClean="0">
                            <a:solidFill>
                              <a:prstClr val="black"/>
                            </a:solidFill>
                            <a:latin typeface="Cambria Math" panose="02040503050406030204" pitchFamily="18" charset="0"/>
                            <a:cs typeface="Times New Roman" panose="02020603050405020304" pitchFamily="18" charset="0"/>
                          </a:rPr>
                          <m:t>𝑁</m:t>
                        </m:r>
                        <m:r>
                          <a:rPr lang="tr-TR" b="0" i="1" smtClean="0">
                            <a:solidFill>
                              <a:prstClr val="black"/>
                            </a:solidFill>
                            <a:latin typeface="Cambria Math" panose="02040503050406030204" pitchFamily="18" charset="0"/>
                            <a:cs typeface="Times New Roman" panose="02020603050405020304" pitchFamily="18" charset="0"/>
                          </a:rPr>
                          <m:t>−1</m:t>
                        </m:r>
                      </m:sub>
                    </m:sSub>
                  </m:oMath>
                </a14:m>
                <a:r>
                  <a:rPr lang="tr-TR" dirty="0">
                    <a:solidFill>
                      <a:prstClr val="black"/>
                    </a:solidFill>
                    <a:latin typeface="Times New Roman" panose="02020603050405020304" pitchFamily="18" charset="0"/>
                    <a:cs typeface="Times New Roman" panose="02020603050405020304" pitchFamily="18" charset="0"/>
                  </a:rPr>
                  <a:t>) </a:t>
                </a:r>
                <a:r>
                  <a:rPr lang="tr-TR" dirty="0" err="1">
                    <a:solidFill>
                      <a:prstClr val="black"/>
                    </a:solidFill>
                    <a:latin typeface="Times New Roman" panose="02020603050405020304" pitchFamily="18" charset="0"/>
                    <a:cs typeface="Times New Roman" panose="02020603050405020304" pitchFamily="18" charset="0"/>
                  </a:rPr>
                  <a:t>and</a:t>
                </a:r>
                <a:r>
                  <a:rPr lang="tr-TR" dirty="0">
                    <a:solidFill>
                      <a:prstClr val="black"/>
                    </a:solidFill>
                    <a:latin typeface="Times New Roman" panose="02020603050405020304" pitchFamily="18" charset="0"/>
                    <a:cs typeface="Times New Roman" panose="02020603050405020304" pitchFamily="18" charset="0"/>
                  </a:rPr>
                  <a:t> </a:t>
                </a:r>
                <a:r>
                  <a:rPr lang="tr-TR" dirty="0" err="1">
                    <a:solidFill>
                      <a:prstClr val="black"/>
                    </a:solidFill>
                    <a:latin typeface="Times New Roman" panose="02020603050405020304" pitchFamily="18" charset="0"/>
                    <a:cs typeface="Times New Roman" panose="02020603050405020304" pitchFamily="18" charset="0"/>
                  </a:rPr>
                  <a:t>compute</a:t>
                </a:r>
                <a:r>
                  <a:rPr lang="tr-TR" dirty="0">
                    <a:solidFill>
                      <a:prstClr val="black"/>
                    </a:solidFill>
                    <a:latin typeface="Times New Roman" panose="02020603050405020304" pitchFamily="18" charset="0"/>
                    <a:cs typeface="Times New Roman" panose="02020603050405020304" pitchFamily="18" charset="0"/>
                  </a:rPr>
                  <a:t> </a:t>
                </a:r>
                <a:r>
                  <a:rPr lang="tr-TR" dirty="0" err="1">
                    <a:solidFill>
                      <a:prstClr val="black"/>
                    </a:solidFill>
                    <a:latin typeface="Times New Roman" panose="02020603050405020304" pitchFamily="18" charset="0"/>
                    <a:cs typeface="Times New Roman" panose="02020603050405020304" pitchFamily="18" charset="0"/>
                  </a:rPr>
                  <a:t>checksum</a:t>
                </a:r>
                <a:endParaRPr lang="tr-TR" dirty="0">
                  <a:solidFill>
                    <a:prstClr val="black"/>
                  </a:solidFill>
                  <a:latin typeface="Times New Roman" panose="02020603050405020304" pitchFamily="18" charset="0"/>
                  <a:cs typeface="Times New Roman" panose="02020603050405020304" pitchFamily="18" charset="0"/>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endParaRPr lang="tr-TR" dirty="0">
                  <a:solidFill>
                    <a:prstClr val="black"/>
                  </a:solidFill>
                  <a:latin typeface="Times New Roman" panose="02020603050405020304" pitchFamily="18" charset="0"/>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tabLst/>
                  <a:defRPr/>
                </a:pPr>
                <a14:m>
                  <m:oMathPara xmlns:m="http://schemas.openxmlformats.org/officeDocument/2006/math">
                    <m:oMathParaPr>
                      <m:jc m:val="centerGroup"/>
                    </m:oMathParaPr>
                    <m:oMath xmlns:m="http://schemas.openxmlformats.org/officeDocument/2006/math">
                      <m:r>
                        <a:rPr kumimoji="0" lang="tr-TR" sz="1800" b="0" i="1" u="none" strike="noStrike" kern="1200" cap="none" spc="0" normalizeH="0" baseline="0" noProof="0" smtClean="0">
                          <a:ln>
                            <a:noFill/>
                          </a:ln>
                          <a:solidFill>
                            <a:srgbClr val="5604F8"/>
                          </a:solidFill>
                          <a:effectLst/>
                          <a:uLnTx/>
                          <a:uFillTx/>
                          <a:latin typeface="Cambria Math" panose="02040503050406030204" pitchFamily="18" charset="0"/>
                          <a:ea typeface="+mn-ea"/>
                          <a:cs typeface="Times New Roman" panose="02020603050405020304" pitchFamily="18" charset="0"/>
                        </a:rPr>
                        <m:t>𝐶</m:t>
                      </m:r>
                      <m:r>
                        <a:rPr kumimoji="0" lang="tr-TR" sz="1800" b="0" i="1" u="none" strike="noStrike" kern="1200" cap="none" spc="0" normalizeH="0" baseline="0" noProof="0" smtClean="0">
                          <a:ln>
                            <a:noFill/>
                          </a:ln>
                          <a:solidFill>
                            <a:srgbClr val="5604F8"/>
                          </a:solidFill>
                          <a:effectLst/>
                          <a:uLnTx/>
                          <a:uFillTx/>
                          <a:latin typeface="Cambria Math" panose="02040503050406030204" pitchFamily="18" charset="0"/>
                          <a:ea typeface="+mn-ea"/>
                          <a:cs typeface="Times New Roman" panose="02020603050405020304" pitchFamily="18" charset="0"/>
                        </a:rPr>
                        <m:t>=</m:t>
                      </m:r>
                      <m:nary>
                        <m:naryPr>
                          <m:chr m:val="∑"/>
                          <m:ctrlPr>
                            <a:rPr kumimoji="0" lang="tr-TR" sz="1800" b="0" i="1" u="none" strike="noStrike" kern="1200" cap="none" spc="0" normalizeH="0" baseline="0" noProof="0" smtClean="0">
                              <a:ln>
                                <a:noFill/>
                              </a:ln>
                              <a:solidFill>
                                <a:srgbClr val="5604F8"/>
                              </a:solidFill>
                              <a:effectLst/>
                              <a:uLnTx/>
                              <a:uFillTx/>
                              <a:latin typeface="Cambria Math" panose="02040503050406030204" pitchFamily="18" charset="0"/>
                              <a:ea typeface="+mn-ea"/>
                              <a:cs typeface="Times New Roman" panose="02020603050405020304" pitchFamily="18" charset="0"/>
                            </a:rPr>
                          </m:ctrlPr>
                        </m:naryPr>
                        <m:sub>
                          <m:r>
                            <m:rPr>
                              <m:brk m:alnAt="23"/>
                            </m:rPr>
                            <a:rPr kumimoji="0" lang="tr-TR" sz="1800" b="0" i="1" u="none" strike="noStrike" kern="1200" cap="none" spc="0" normalizeH="0" baseline="0" noProof="0" smtClean="0">
                              <a:ln>
                                <a:noFill/>
                              </a:ln>
                              <a:solidFill>
                                <a:srgbClr val="5604F8"/>
                              </a:solidFill>
                              <a:effectLst/>
                              <a:uLnTx/>
                              <a:uFillTx/>
                              <a:latin typeface="Cambria Math" panose="02040503050406030204" pitchFamily="18" charset="0"/>
                              <a:ea typeface="+mn-ea"/>
                              <a:cs typeface="Times New Roman" panose="02020603050405020304" pitchFamily="18" charset="0"/>
                            </a:rPr>
                            <m:t>𝑖</m:t>
                          </m:r>
                          <m:r>
                            <a:rPr kumimoji="0" lang="tr-TR" sz="1800" b="0" i="1" u="none" strike="noStrike" kern="1200" cap="none" spc="0" normalizeH="0" baseline="0" noProof="0" smtClean="0">
                              <a:ln>
                                <a:noFill/>
                              </a:ln>
                              <a:solidFill>
                                <a:srgbClr val="5604F8"/>
                              </a:solidFill>
                              <a:effectLst/>
                              <a:uLnTx/>
                              <a:uFillTx/>
                              <a:latin typeface="Cambria Math" panose="02040503050406030204" pitchFamily="18" charset="0"/>
                              <a:ea typeface="+mn-ea"/>
                              <a:cs typeface="Times New Roman" panose="02020603050405020304" pitchFamily="18" charset="0"/>
                            </a:rPr>
                            <m:t>=1</m:t>
                          </m:r>
                        </m:sub>
                        <m:sup>
                          <m:r>
                            <a:rPr kumimoji="0" lang="tr-TR" sz="1800" b="0" i="1" u="none" strike="noStrike" kern="1200" cap="none" spc="0" normalizeH="0" baseline="0" noProof="0" smtClean="0">
                              <a:ln>
                                <a:noFill/>
                              </a:ln>
                              <a:solidFill>
                                <a:srgbClr val="5604F8"/>
                              </a:solidFill>
                              <a:effectLst/>
                              <a:uLnTx/>
                              <a:uFillTx/>
                              <a:latin typeface="Cambria Math" panose="02040503050406030204" pitchFamily="18" charset="0"/>
                              <a:ea typeface="+mn-ea"/>
                              <a:cs typeface="Times New Roman" panose="02020603050405020304" pitchFamily="18" charset="0"/>
                            </a:rPr>
                            <m:t>𝑁</m:t>
                          </m:r>
                          <m:r>
                            <a:rPr kumimoji="0" lang="tr-TR" sz="1800" b="0" i="1" u="none" strike="noStrike" kern="1200" cap="none" spc="0" normalizeH="0" baseline="0" noProof="0" smtClean="0">
                              <a:ln>
                                <a:noFill/>
                              </a:ln>
                              <a:solidFill>
                                <a:srgbClr val="5604F8"/>
                              </a:solidFill>
                              <a:effectLst/>
                              <a:uLnTx/>
                              <a:uFillTx/>
                              <a:latin typeface="Cambria Math" panose="02040503050406030204" pitchFamily="18" charset="0"/>
                              <a:ea typeface="+mn-ea"/>
                              <a:cs typeface="Times New Roman" panose="02020603050405020304" pitchFamily="18" charset="0"/>
                            </a:rPr>
                            <m:t>−1</m:t>
                          </m:r>
                        </m:sup>
                        <m:e>
                          <m:r>
                            <a:rPr kumimoji="0" lang="tr-TR" sz="1800" b="0" i="1" u="none" strike="noStrike" kern="1200" cap="none" spc="0" normalizeH="0" baseline="0" noProof="0" smtClean="0">
                              <a:ln>
                                <a:noFill/>
                              </a:ln>
                              <a:solidFill>
                                <a:srgbClr val="5604F8"/>
                              </a:solidFill>
                              <a:effectLst/>
                              <a:uLnTx/>
                              <a:uFillTx/>
                              <a:latin typeface="Cambria Math" panose="02040503050406030204" pitchFamily="18" charset="0"/>
                              <a:ea typeface="+mn-ea"/>
                              <a:cs typeface="Times New Roman" panose="02020603050405020304" pitchFamily="18" charset="0"/>
                            </a:rPr>
                            <m:t>(</m:t>
                          </m:r>
                          <m:sSup>
                            <m:sSupPr>
                              <m:ctrlPr>
                                <a:rPr kumimoji="0" lang="tr-TR" sz="1800" b="0" i="1" u="none" strike="noStrike" kern="1200" cap="none" spc="0" normalizeH="0" baseline="0" noProof="0" smtClean="0">
                                  <a:ln>
                                    <a:noFill/>
                                  </a:ln>
                                  <a:solidFill>
                                    <a:srgbClr val="5604F8"/>
                                  </a:solidFill>
                                  <a:effectLst/>
                                  <a:uLnTx/>
                                  <a:uFillTx/>
                                  <a:latin typeface="Cambria Math" panose="02040503050406030204" pitchFamily="18" charset="0"/>
                                  <a:ea typeface="+mn-ea"/>
                                  <a:cs typeface="Times New Roman" panose="02020603050405020304" pitchFamily="18" charset="0"/>
                                </a:rPr>
                              </m:ctrlPr>
                            </m:sSupPr>
                            <m:e>
                              <m:r>
                                <a:rPr kumimoji="0" lang="tr-TR" sz="1800" b="0" i="1" u="none" strike="noStrike" kern="1200" cap="none" spc="0" normalizeH="0" baseline="0" noProof="0" smtClean="0">
                                  <a:ln>
                                    <a:noFill/>
                                  </a:ln>
                                  <a:solidFill>
                                    <a:srgbClr val="5604F8"/>
                                  </a:solidFill>
                                  <a:effectLst/>
                                  <a:uLnTx/>
                                  <a:uFillTx/>
                                  <a:latin typeface="Cambria Math" panose="02040503050406030204" pitchFamily="18" charset="0"/>
                                  <a:ea typeface="+mn-ea"/>
                                  <a:cs typeface="Times New Roman" panose="02020603050405020304" pitchFamily="18" charset="0"/>
                                </a:rPr>
                                <m:t>2</m:t>
                              </m:r>
                            </m:e>
                            <m:sup>
                              <m:r>
                                <a:rPr kumimoji="0" lang="tr-TR" sz="1800" b="0" i="1" u="none" strike="noStrike" kern="1200" cap="none" spc="0" normalizeH="0" baseline="0" noProof="0" smtClean="0">
                                  <a:ln>
                                    <a:noFill/>
                                  </a:ln>
                                  <a:solidFill>
                                    <a:srgbClr val="5604F8"/>
                                  </a:solidFill>
                                  <a:effectLst/>
                                  <a:uLnTx/>
                                  <a:uFillTx/>
                                  <a:latin typeface="Cambria Math" panose="02040503050406030204" pitchFamily="18" charset="0"/>
                                  <a:ea typeface="+mn-ea"/>
                                  <a:cs typeface="Times New Roman" panose="02020603050405020304" pitchFamily="18" charset="0"/>
                                </a:rPr>
                                <m:t>𝑙</m:t>
                              </m:r>
                            </m:sup>
                          </m:sSup>
                          <m:r>
                            <a:rPr kumimoji="0" lang="tr-TR" sz="1800" b="0" i="1" u="none" strike="noStrike" kern="1200" cap="none" spc="0" normalizeH="0" baseline="0" noProof="0" smtClean="0">
                              <a:ln>
                                <a:noFill/>
                              </a:ln>
                              <a:solidFill>
                                <a:srgbClr val="5604F8"/>
                              </a:solidFill>
                              <a:effectLst/>
                              <a:uLnTx/>
                              <a:uFillTx/>
                              <a:latin typeface="Cambria Math" panose="02040503050406030204" pitchFamily="18" charset="0"/>
                              <a:ea typeface="+mn-ea"/>
                              <a:cs typeface="Times New Roman" panose="02020603050405020304" pitchFamily="18" charset="0"/>
                            </a:rPr>
                            <m:t>−1−</m:t>
                          </m:r>
                          <m:sSub>
                            <m:sSubPr>
                              <m:ctrlPr>
                                <a:rPr kumimoji="0" lang="tr-TR" sz="1800" b="0" i="1" u="none" strike="noStrike" kern="1200" cap="none" spc="0" normalizeH="0" baseline="0" noProof="0" smtClean="0">
                                  <a:ln>
                                    <a:noFill/>
                                  </a:ln>
                                  <a:solidFill>
                                    <a:srgbClr val="5604F8"/>
                                  </a:solidFill>
                                  <a:effectLst/>
                                  <a:uLnTx/>
                                  <a:uFillTx/>
                                  <a:latin typeface="Cambria Math" panose="02040503050406030204" pitchFamily="18" charset="0"/>
                                  <a:ea typeface="+mn-ea"/>
                                  <a:cs typeface="Times New Roman" panose="02020603050405020304" pitchFamily="18" charset="0"/>
                                </a:rPr>
                              </m:ctrlPr>
                            </m:sSubPr>
                            <m:e>
                              <m:r>
                                <a:rPr kumimoji="0" lang="tr-TR" sz="1800" b="0" i="1" u="none" strike="noStrike" kern="1200" cap="none" spc="0" normalizeH="0" baseline="0" noProof="0" smtClean="0">
                                  <a:ln>
                                    <a:noFill/>
                                  </a:ln>
                                  <a:solidFill>
                                    <a:srgbClr val="5604F8"/>
                                  </a:solidFill>
                                  <a:effectLst/>
                                  <a:uLnTx/>
                                  <a:uFillTx/>
                                  <a:latin typeface="Cambria Math" panose="02040503050406030204" pitchFamily="18" charset="0"/>
                                  <a:ea typeface="+mn-ea"/>
                                  <a:cs typeface="Times New Roman" panose="02020603050405020304" pitchFamily="18" charset="0"/>
                                </a:rPr>
                                <m:t>𝑚</m:t>
                              </m:r>
                            </m:e>
                            <m:sub>
                              <m:r>
                                <a:rPr kumimoji="0" lang="tr-TR" sz="1800" b="0" i="1" u="none" strike="noStrike" kern="1200" cap="none" spc="0" normalizeH="0" baseline="0" noProof="0" smtClean="0">
                                  <a:ln>
                                    <a:noFill/>
                                  </a:ln>
                                  <a:solidFill>
                                    <a:srgbClr val="5604F8"/>
                                  </a:solidFill>
                                  <a:effectLst/>
                                  <a:uLnTx/>
                                  <a:uFillTx/>
                                  <a:latin typeface="Cambria Math" panose="02040503050406030204" pitchFamily="18" charset="0"/>
                                  <a:ea typeface="+mn-ea"/>
                                  <a:cs typeface="Times New Roman" panose="02020603050405020304" pitchFamily="18" charset="0"/>
                                </a:rPr>
                                <m:t>𝑖</m:t>
                              </m:r>
                            </m:sub>
                          </m:sSub>
                          <m:r>
                            <a:rPr kumimoji="0" lang="tr-TR" sz="1800" b="0" i="1" u="none" strike="noStrike" kern="1200" cap="none" spc="0" normalizeH="0" baseline="0" noProof="0" smtClean="0">
                              <a:ln>
                                <a:noFill/>
                              </a:ln>
                              <a:solidFill>
                                <a:srgbClr val="5604F8"/>
                              </a:solidFill>
                              <a:effectLst/>
                              <a:uLnTx/>
                              <a:uFillTx/>
                              <a:latin typeface="Cambria Math" panose="02040503050406030204" pitchFamily="18" charset="0"/>
                              <a:ea typeface="+mn-ea"/>
                              <a:cs typeface="Times New Roman" panose="02020603050405020304" pitchFamily="18" charset="0"/>
                            </a:rPr>
                            <m:t>)</m:t>
                          </m:r>
                        </m:e>
                      </m:nary>
                    </m:oMath>
                  </m:oMathPara>
                </a14:m>
                <a:endParaRPr kumimoji="0" lang="tr-TR" sz="1800" b="0" i="0" u="none" strike="noStrike" kern="1200" cap="none" spc="0" normalizeH="0" baseline="0" noProof="0" dirty="0">
                  <a:ln>
                    <a:noFill/>
                  </a:ln>
                  <a:solidFill>
                    <a:srgbClr val="5604F8"/>
                  </a:solidFill>
                  <a:effectLst/>
                  <a:uLnTx/>
                  <a:uFillTx/>
                  <a:latin typeface="Times New Roman" panose="02020603050405020304" pitchFamily="18" charset="0"/>
                  <a:ea typeface="+mn-ea"/>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tabLst/>
                  <a:defRPr/>
                </a:pPr>
                <a:r>
                  <a:rPr lang="tr-TR" dirty="0" err="1">
                    <a:solidFill>
                      <a:prstClr val="black"/>
                    </a:solidFill>
                    <a:latin typeface="Times New Roman" panose="02020603050405020304" pitchFamily="18" charset="0"/>
                    <a:cs typeface="Times New Roman" panose="02020603050405020304" pitchFamily="18" charset="0"/>
                  </a:rPr>
                  <a:t>then</a:t>
                </a:r>
                <a:r>
                  <a:rPr lang="tr-TR" dirty="0">
                    <a:solidFill>
                      <a:prstClr val="black"/>
                    </a:solidFill>
                    <a:latin typeface="Times New Roman" panose="02020603050405020304" pitchFamily="18" charset="0"/>
                    <a:cs typeface="Times New Roman" panose="02020603050405020304" pitchFamily="18" charset="0"/>
                  </a:rPr>
                  <a:t> </a:t>
                </a:r>
                <a:r>
                  <a:rPr lang="tr-TR" dirty="0" err="1">
                    <a:solidFill>
                      <a:prstClr val="black"/>
                    </a:solidFill>
                    <a:latin typeface="Times New Roman" panose="02020603050405020304" pitchFamily="18" charset="0"/>
                    <a:cs typeface="Times New Roman" panose="02020603050405020304" pitchFamily="18" charset="0"/>
                  </a:rPr>
                  <a:t>produce</a:t>
                </a:r>
                <a:r>
                  <a:rPr lang="tr-TR" dirty="0">
                    <a:solidFill>
                      <a:prstClr val="black"/>
                    </a:solidFill>
                    <a:latin typeface="Times New Roman" panose="02020603050405020304" pitchFamily="18" charset="0"/>
                    <a:cs typeface="Times New Roman" panose="02020603050405020304" pitchFamily="18" charset="0"/>
                  </a:rPr>
                  <a:t> </a:t>
                </a:r>
                <a:r>
                  <a:rPr lang="tr-TR" dirty="0">
                    <a:solidFill>
                      <a:srgbClr val="5604F8"/>
                    </a:solidFill>
                    <a:latin typeface="Times New Roman" panose="02020603050405020304" pitchFamily="18" charset="0"/>
                    <a:cs typeface="Times New Roman" panose="02020603050405020304" pitchFamily="18" charset="0"/>
                  </a:rPr>
                  <a:t>b = m || c</a:t>
                </a:r>
              </a:p>
              <a:p>
                <a:pPr marR="0" lvl="0" algn="l" defTabSz="914400" rtl="0" eaLnBrk="1" fontAlgn="auto" latinLnBrk="0" hangingPunct="1">
                  <a:lnSpc>
                    <a:spcPct val="100000"/>
                  </a:lnSpc>
                  <a:spcBef>
                    <a:spcPts val="0"/>
                  </a:spcBef>
                  <a:spcAft>
                    <a:spcPts val="0"/>
                  </a:spcAft>
                  <a:buClrTx/>
                  <a:buSzTx/>
                  <a:tabLst/>
                  <a:defRPr/>
                </a:pPr>
                <a:endParaRPr lang="tr-TR" dirty="0">
                  <a:solidFill>
                    <a:prstClr val="black"/>
                  </a:solidFill>
                  <a:latin typeface="Times New Roman" panose="02020603050405020304" pitchFamily="18" charset="0"/>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tabLst/>
                  <a:defRPr/>
                </a:pPr>
                <a:r>
                  <a:rPr lang="tr-TR" dirty="0">
                    <a:solidFill>
                      <a:prstClr val="black"/>
                    </a:solidFill>
                    <a:latin typeface="Times New Roman" panose="02020603050405020304" pitchFamily="18" charset="0"/>
                    <a:cs typeface="Times New Roman" panose="02020603050405020304" pitchFamily="18" charset="0"/>
                  </a:rPr>
                  <a:t> </a:t>
                </a:r>
              </a:p>
              <a:p>
                <a:pPr marR="0" lvl="0" algn="l" defTabSz="914400" rtl="0" eaLnBrk="1" fontAlgn="auto" latinLnBrk="0" hangingPunct="1">
                  <a:lnSpc>
                    <a:spcPct val="100000"/>
                  </a:lnSpc>
                  <a:spcBef>
                    <a:spcPts val="0"/>
                  </a:spcBef>
                  <a:spcAft>
                    <a:spcPts val="0"/>
                  </a:spcAft>
                  <a:buClrTx/>
                  <a:buSzTx/>
                  <a:tabLst/>
                  <a:defRPr/>
                </a:pPr>
                <a:endParaRPr kumimoji="0" lang="tr-TR"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mc:Choice>
        <mc:Fallback xmlns="">
          <p:sp>
            <p:nvSpPr>
              <p:cNvPr id="8" name="Dikdörtgen 7"/>
              <p:cNvSpPr>
                <a:spLocks noRot="1" noChangeAspect="1" noMove="1" noResize="1" noEditPoints="1" noAdjustHandles="1" noChangeArrowheads="1" noChangeShapeType="1" noTextEdit="1"/>
              </p:cNvSpPr>
              <p:nvPr/>
            </p:nvSpPr>
            <p:spPr>
              <a:xfrm>
                <a:off x="207442" y="827737"/>
                <a:ext cx="8055715" cy="2533258"/>
              </a:xfrm>
              <a:prstGeom prst="rect">
                <a:avLst/>
              </a:prstGeom>
              <a:blipFill>
                <a:blip r:embed="rId3"/>
                <a:stretch>
                  <a:fillRect l="-605" t="-144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Metin kutusu 8"/>
              <p:cNvSpPr txBox="1"/>
              <p:nvPr/>
            </p:nvSpPr>
            <p:spPr>
              <a:xfrm>
                <a:off x="1346367" y="4270848"/>
                <a:ext cx="5777864" cy="282257"/>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r>
                        <a:rPr kumimoji="0" lang="en-US" sz="1800" b="0" i="1" u="none" strike="noStrike" kern="1200" cap="none" spc="0" normalizeH="0" baseline="0" noProof="0" smtClean="0">
                          <a:ln>
                            <a:noFill/>
                          </a:ln>
                          <a:solidFill>
                            <a:srgbClr val="5604F8"/>
                          </a:solidFill>
                          <a:effectLst/>
                          <a:uLnTx/>
                          <a:uFillTx/>
                          <a:latin typeface="Cambria Math" panose="02040503050406030204" pitchFamily="18" charset="0"/>
                          <a:ea typeface="Cambria Math" panose="02040503050406030204" pitchFamily="18" charset="0"/>
                          <a:cs typeface="+mn-cs"/>
                        </a:rPr>
                        <m:t>𝜎</m:t>
                      </m:r>
                      <m:r>
                        <a:rPr kumimoji="0" lang="tr-TR" sz="1800" b="0" i="1" u="none" strike="noStrike" kern="1200" cap="none" spc="0" normalizeH="0" baseline="0" noProof="0" smtClean="0">
                          <a:ln>
                            <a:noFill/>
                          </a:ln>
                          <a:solidFill>
                            <a:srgbClr val="5604F8"/>
                          </a:solidFill>
                          <a:effectLst/>
                          <a:uLnTx/>
                          <a:uFillTx/>
                          <a:latin typeface="Cambria Math" panose="02040503050406030204" pitchFamily="18" charset="0"/>
                          <a:ea typeface="Cambria Math" panose="02040503050406030204" pitchFamily="18" charset="0"/>
                          <a:cs typeface="+mn-cs"/>
                        </a:rPr>
                        <m:t>=</m:t>
                      </m:r>
                      <m:d>
                        <m:dPr>
                          <m:ctrlPr>
                            <a:rPr kumimoji="0" lang="tr-TR" sz="1800" b="0" i="1" u="none" strike="noStrike" kern="1200" cap="none" spc="0" normalizeH="0" baseline="0" noProof="0" smtClean="0">
                              <a:ln>
                                <a:noFill/>
                              </a:ln>
                              <a:solidFill>
                                <a:srgbClr val="5604F8"/>
                              </a:solidFill>
                              <a:effectLst/>
                              <a:uLnTx/>
                              <a:uFillTx/>
                              <a:latin typeface="Cambria Math" panose="02040503050406030204" pitchFamily="18" charset="0"/>
                              <a:ea typeface="Cambria Math" panose="02040503050406030204" pitchFamily="18" charset="0"/>
                              <a:cs typeface="+mn-cs"/>
                            </a:rPr>
                          </m:ctrlPr>
                        </m:dPr>
                        <m:e>
                          <m:sSub>
                            <m:sSubPr>
                              <m:ctrlPr>
                                <a:rPr lang="tr-TR" i="1">
                                  <a:solidFill>
                                    <a:srgbClr val="5604F8"/>
                                  </a:solidFill>
                                  <a:latin typeface="Cambria Math" panose="02040503050406030204" pitchFamily="18" charset="0"/>
                                  <a:ea typeface="Cambria Math" panose="02040503050406030204" pitchFamily="18" charset="0"/>
                                </a:rPr>
                              </m:ctrlPr>
                            </m:sSubPr>
                            <m:e>
                              <m:r>
                                <a:rPr lang="en-US" i="1">
                                  <a:solidFill>
                                    <a:srgbClr val="5604F8"/>
                                  </a:solidFill>
                                  <a:latin typeface="Cambria Math" panose="02040503050406030204" pitchFamily="18" charset="0"/>
                                  <a:ea typeface="Cambria Math" panose="02040503050406030204" pitchFamily="18" charset="0"/>
                                </a:rPr>
                                <m:t>𝜎</m:t>
                              </m:r>
                            </m:e>
                            <m:sub>
                              <m:r>
                                <a:rPr lang="tr-TR" b="0" i="1" smtClean="0">
                                  <a:solidFill>
                                    <a:srgbClr val="5604F8"/>
                                  </a:solidFill>
                                  <a:latin typeface="Cambria Math" panose="02040503050406030204" pitchFamily="18" charset="0"/>
                                  <a:ea typeface="Cambria Math" panose="02040503050406030204" pitchFamily="18" charset="0"/>
                                </a:rPr>
                                <m:t>0</m:t>
                              </m:r>
                            </m:sub>
                          </m:sSub>
                          <m:r>
                            <a:rPr lang="tr-TR" b="0" i="1" smtClean="0">
                              <a:solidFill>
                                <a:srgbClr val="5604F8"/>
                              </a:solidFill>
                              <a:latin typeface="Cambria Math" panose="02040503050406030204" pitchFamily="18" charset="0"/>
                              <a:ea typeface="Cambria Math" panose="02040503050406030204" pitchFamily="18" charset="0"/>
                            </a:rPr>
                            <m:t>…</m:t>
                          </m:r>
                          <m:sSub>
                            <m:sSubPr>
                              <m:ctrlPr>
                                <a:rPr lang="tr-TR" i="1">
                                  <a:solidFill>
                                    <a:srgbClr val="5604F8"/>
                                  </a:solidFill>
                                  <a:latin typeface="Cambria Math" panose="02040503050406030204" pitchFamily="18" charset="0"/>
                                  <a:ea typeface="Cambria Math" panose="02040503050406030204" pitchFamily="18" charset="0"/>
                                </a:rPr>
                              </m:ctrlPr>
                            </m:sSubPr>
                            <m:e>
                              <m:r>
                                <a:rPr lang="en-US" i="1">
                                  <a:solidFill>
                                    <a:srgbClr val="5604F8"/>
                                  </a:solidFill>
                                  <a:latin typeface="Cambria Math" panose="02040503050406030204" pitchFamily="18" charset="0"/>
                                  <a:ea typeface="Cambria Math" panose="02040503050406030204" pitchFamily="18" charset="0"/>
                                </a:rPr>
                                <m:t>𝜎</m:t>
                              </m:r>
                            </m:e>
                            <m:sub>
                              <m:r>
                                <a:rPr lang="tr-TR" b="0" i="1" smtClean="0">
                                  <a:solidFill>
                                    <a:srgbClr val="5604F8"/>
                                  </a:solidFill>
                                  <a:latin typeface="Cambria Math" panose="02040503050406030204" pitchFamily="18" charset="0"/>
                                  <a:ea typeface="Cambria Math" panose="02040503050406030204" pitchFamily="18" charset="0"/>
                                </a:rPr>
                                <m:t>𝑁</m:t>
                              </m:r>
                              <m:r>
                                <a:rPr lang="tr-TR" b="0" i="1" smtClean="0">
                                  <a:solidFill>
                                    <a:srgbClr val="5604F8"/>
                                  </a:solidFill>
                                  <a:latin typeface="Cambria Math" panose="02040503050406030204" pitchFamily="18" charset="0"/>
                                  <a:ea typeface="Cambria Math" panose="02040503050406030204" pitchFamily="18" charset="0"/>
                                </a:rPr>
                                <m:t>−1</m:t>
                              </m:r>
                            </m:sub>
                          </m:sSub>
                        </m:e>
                      </m:d>
                      <m:r>
                        <a:rPr kumimoji="0" lang="tr-TR" sz="1800" b="0" i="1" u="none" strike="noStrike" kern="1200" cap="none" spc="0" normalizeH="0" baseline="0" noProof="0" smtClean="0">
                          <a:ln>
                            <a:noFill/>
                          </a:ln>
                          <a:solidFill>
                            <a:srgbClr val="5604F8"/>
                          </a:solidFill>
                          <a:effectLst/>
                          <a:uLnTx/>
                          <a:uFillTx/>
                          <a:latin typeface="Cambria Math" panose="02040503050406030204" pitchFamily="18" charset="0"/>
                          <a:ea typeface="Cambria Math" panose="02040503050406030204" pitchFamily="18" charset="0"/>
                          <a:cs typeface="+mn-cs"/>
                        </a:rPr>
                        <m:t>= [</m:t>
                      </m:r>
                      <m:sSup>
                        <m:sSupPr>
                          <m:ctrlPr>
                            <a:rPr kumimoji="0" lang="tr-TR" sz="1800" b="0" i="1" u="none" strike="noStrike" kern="1200" cap="none" spc="0" normalizeH="0" baseline="0" noProof="0" smtClean="0">
                              <a:ln>
                                <a:noFill/>
                              </a:ln>
                              <a:solidFill>
                                <a:srgbClr val="5604F8"/>
                              </a:solidFill>
                              <a:effectLst/>
                              <a:uLnTx/>
                              <a:uFillTx/>
                              <a:latin typeface="Cambria Math" panose="02040503050406030204" pitchFamily="18" charset="0"/>
                              <a:ea typeface="Cambria Math" panose="02040503050406030204" pitchFamily="18" charset="0"/>
                              <a:cs typeface="+mn-cs"/>
                            </a:rPr>
                          </m:ctrlPr>
                        </m:sSupPr>
                        <m:e>
                          <m:r>
                            <a:rPr kumimoji="0" lang="tr-TR" sz="1800" b="0" i="1" u="none" strike="noStrike" kern="1200" cap="none" spc="0" normalizeH="0" baseline="0" noProof="0" smtClean="0">
                              <a:ln>
                                <a:noFill/>
                              </a:ln>
                              <a:solidFill>
                                <a:srgbClr val="5604F8"/>
                              </a:solidFill>
                              <a:effectLst/>
                              <a:uLnTx/>
                              <a:uFillTx/>
                              <a:latin typeface="Cambria Math" panose="02040503050406030204" pitchFamily="18" charset="0"/>
                              <a:ea typeface="Cambria Math" panose="02040503050406030204" pitchFamily="18" charset="0"/>
                              <a:cs typeface="+mn-cs"/>
                            </a:rPr>
                            <m:t>𝐻</m:t>
                          </m:r>
                        </m:e>
                        <m:sup>
                          <m:sSub>
                            <m:sSubPr>
                              <m:ctrlPr>
                                <a:rPr kumimoji="0" lang="tr-TR" sz="1800" b="0" i="1" u="none" strike="noStrike" kern="1200" cap="none" spc="0" normalizeH="0" baseline="0" noProof="0" smtClean="0">
                                  <a:ln>
                                    <a:noFill/>
                                  </a:ln>
                                  <a:solidFill>
                                    <a:srgbClr val="5604F8"/>
                                  </a:solidFill>
                                  <a:effectLst/>
                                  <a:uLnTx/>
                                  <a:uFillTx/>
                                  <a:latin typeface="Cambria Math" panose="02040503050406030204" pitchFamily="18" charset="0"/>
                                  <a:ea typeface="Cambria Math" panose="02040503050406030204" pitchFamily="18" charset="0"/>
                                  <a:cs typeface="+mn-cs"/>
                                </a:rPr>
                              </m:ctrlPr>
                            </m:sSubPr>
                            <m:e>
                              <m:r>
                                <a:rPr kumimoji="0" lang="tr-TR" sz="1800" b="0" i="1" u="none" strike="noStrike" kern="1200" cap="none" spc="0" normalizeH="0" baseline="0" noProof="0" smtClean="0">
                                  <a:ln>
                                    <a:noFill/>
                                  </a:ln>
                                  <a:solidFill>
                                    <a:srgbClr val="5604F8"/>
                                  </a:solidFill>
                                  <a:effectLst/>
                                  <a:uLnTx/>
                                  <a:uFillTx/>
                                  <a:latin typeface="Cambria Math" panose="02040503050406030204" pitchFamily="18" charset="0"/>
                                  <a:ea typeface="Cambria Math" panose="02040503050406030204" pitchFamily="18" charset="0"/>
                                  <a:cs typeface="+mn-cs"/>
                                </a:rPr>
                                <m:t>𝑏</m:t>
                              </m:r>
                            </m:e>
                            <m:sub>
                              <m:r>
                                <a:rPr kumimoji="0" lang="tr-TR" sz="1800" b="0" i="1" u="none" strike="noStrike" kern="1200" cap="none" spc="0" normalizeH="0" baseline="0" noProof="0" smtClean="0">
                                  <a:ln>
                                    <a:noFill/>
                                  </a:ln>
                                  <a:solidFill>
                                    <a:srgbClr val="5604F8"/>
                                  </a:solidFill>
                                  <a:effectLst/>
                                  <a:uLnTx/>
                                  <a:uFillTx/>
                                  <a:latin typeface="Cambria Math" panose="02040503050406030204" pitchFamily="18" charset="0"/>
                                  <a:ea typeface="Cambria Math" panose="02040503050406030204" pitchFamily="18" charset="0"/>
                                  <a:cs typeface="+mn-cs"/>
                                </a:rPr>
                                <m:t>0</m:t>
                              </m:r>
                            </m:sub>
                          </m:sSub>
                        </m:sup>
                      </m:sSup>
                      <m:r>
                        <a:rPr kumimoji="0" lang="tr-TR" sz="1800" b="0" i="1" u="none" strike="noStrike" kern="1200" cap="none" spc="0" normalizeH="0" baseline="0" noProof="0" smtClean="0">
                          <a:ln>
                            <a:noFill/>
                          </a:ln>
                          <a:solidFill>
                            <a:srgbClr val="5604F8"/>
                          </a:solidFill>
                          <a:effectLst/>
                          <a:uLnTx/>
                          <a:uFillTx/>
                          <a:latin typeface="Cambria Math" panose="02040503050406030204" pitchFamily="18" charset="0"/>
                          <a:ea typeface="Cambria Math" panose="02040503050406030204" pitchFamily="18" charset="0"/>
                          <a:cs typeface="+mn-cs"/>
                        </a:rPr>
                        <m:t>(</m:t>
                      </m:r>
                      <m:sSub>
                        <m:sSubPr>
                          <m:ctrlPr>
                            <a:rPr kumimoji="0" lang="tr-TR" sz="1800" b="0" i="1" u="none" strike="noStrike" kern="1200" cap="none" spc="0" normalizeH="0" baseline="0" noProof="0" smtClean="0">
                              <a:ln>
                                <a:noFill/>
                              </a:ln>
                              <a:solidFill>
                                <a:srgbClr val="5604F8"/>
                              </a:solidFill>
                              <a:effectLst/>
                              <a:uLnTx/>
                              <a:uFillTx/>
                              <a:latin typeface="Cambria Math" panose="02040503050406030204" pitchFamily="18" charset="0"/>
                              <a:ea typeface="Cambria Math" panose="02040503050406030204" pitchFamily="18" charset="0"/>
                              <a:cs typeface="+mn-cs"/>
                            </a:rPr>
                          </m:ctrlPr>
                        </m:sSubPr>
                        <m:e>
                          <m:r>
                            <a:rPr kumimoji="0" lang="tr-TR" sz="1800" b="0" i="1" u="none" strike="noStrike" kern="1200" cap="none" spc="0" normalizeH="0" baseline="0" noProof="0" smtClean="0">
                              <a:ln>
                                <a:noFill/>
                              </a:ln>
                              <a:solidFill>
                                <a:srgbClr val="5604F8"/>
                              </a:solidFill>
                              <a:effectLst/>
                              <a:uLnTx/>
                              <a:uFillTx/>
                              <a:latin typeface="Cambria Math" panose="02040503050406030204" pitchFamily="18" charset="0"/>
                              <a:ea typeface="Cambria Math" panose="02040503050406030204" pitchFamily="18" charset="0"/>
                              <a:cs typeface="+mn-cs"/>
                            </a:rPr>
                            <m:t>𝑠𝑘</m:t>
                          </m:r>
                        </m:e>
                        <m:sub>
                          <m:r>
                            <a:rPr kumimoji="0" lang="tr-TR" sz="1800" b="0" i="1" u="none" strike="noStrike" kern="1200" cap="none" spc="0" normalizeH="0" baseline="0" noProof="0" smtClean="0">
                              <a:ln>
                                <a:noFill/>
                              </a:ln>
                              <a:solidFill>
                                <a:srgbClr val="5604F8"/>
                              </a:solidFill>
                              <a:effectLst/>
                              <a:uLnTx/>
                              <a:uFillTx/>
                              <a:latin typeface="Cambria Math" panose="02040503050406030204" pitchFamily="18" charset="0"/>
                              <a:ea typeface="Cambria Math" panose="02040503050406030204" pitchFamily="18" charset="0"/>
                              <a:cs typeface="+mn-cs"/>
                            </a:rPr>
                            <m:t>0</m:t>
                          </m:r>
                        </m:sub>
                      </m:sSub>
                      <m:r>
                        <a:rPr kumimoji="0" lang="tr-TR" sz="1800" b="0" i="1" u="none" strike="noStrike" kern="1200" cap="none" spc="0" normalizeH="0" baseline="0" noProof="0" smtClean="0">
                          <a:ln>
                            <a:noFill/>
                          </a:ln>
                          <a:solidFill>
                            <a:srgbClr val="5604F8"/>
                          </a:solidFill>
                          <a:effectLst/>
                          <a:uLnTx/>
                          <a:uFillTx/>
                          <a:latin typeface="Cambria Math" panose="02040503050406030204" pitchFamily="18" charset="0"/>
                          <a:ea typeface="Cambria Math" panose="02040503050406030204" pitchFamily="18" charset="0"/>
                          <a:cs typeface="+mn-cs"/>
                        </a:rPr>
                        <m:t>,</m:t>
                      </m:r>
                      <m:sSub>
                        <m:sSubPr>
                          <m:ctrlPr>
                            <a:rPr kumimoji="0" lang="tr-TR" sz="1800" b="0" i="1" u="none" strike="noStrike" kern="1200" cap="none" spc="0" normalizeH="0" baseline="0" noProof="0" smtClean="0">
                              <a:ln>
                                <a:noFill/>
                              </a:ln>
                              <a:solidFill>
                                <a:srgbClr val="5604F8"/>
                              </a:solidFill>
                              <a:effectLst/>
                              <a:uLnTx/>
                              <a:uFillTx/>
                              <a:latin typeface="Cambria Math" panose="02040503050406030204" pitchFamily="18" charset="0"/>
                              <a:ea typeface="Cambria Math" panose="02040503050406030204" pitchFamily="18" charset="0"/>
                              <a:cs typeface="+mn-cs"/>
                            </a:rPr>
                          </m:ctrlPr>
                        </m:sSubPr>
                        <m:e>
                          <m:r>
                            <a:rPr kumimoji="0" lang="tr-TR" sz="1800" b="0" i="1" u="none" strike="noStrike" kern="1200" cap="none" spc="0" normalizeH="0" baseline="0" noProof="0" smtClean="0">
                              <a:ln>
                                <a:noFill/>
                              </a:ln>
                              <a:solidFill>
                                <a:srgbClr val="5604F8"/>
                              </a:solidFill>
                              <a:effectLst/>
                              <a:uLnTx/>
                              <a:uFillTx/>
                              <a:latin typeface="Cambria Math" panose="02040503050406030204" pitchFamily="18" charset="0"/>
                              <a:ea typeface="Cambria Math" panose="02040503050406030204" pitchFamily="18" charset="0"/>
                              <a:cs typeface="+mn-cs"/>
                            </a:rPr>
                            <m:t>𝑝𝑘</m:t>
                          </m:r>
                        </m:e>
                        <m:sub>
                          <m:r>
                            <a:rPr kumimoji="0" lang="tr-TR" sz="1800" b="0" i="1" u="none" strike="noStrike" kern="1200" cap="none" spc="0" normalizeH="0" baseline="0" noProof="0" smtClean="0">
                              <a:ln>
                                <a:noFill/>
                              </a:ln>
                              <a:solidFill>
                                <a:srgbClr val="5604F8"/>
                              </a:solidFill>
                              <a:effectLst/>
                              <a:uLnTx/>
                              <a:uFillTx/>
                              <a:latin typeface="Cambria Math" panose="02040503050406030204" pitchFamily="18" charset="0"/>
                              <a:ea typeface="Cambria Math" panose="02040503050406030204" pitchFamily="18" charset="0"/>
                              <a:cs typeface="+mn-cs"/>
                            </a:rPr>
                            <m:t>𝑁</m:t>
                          </m:r>
                        </m:sub>
                      </m:sSub>
                      <m:r>
                        <a:rPr kumimoji="0" lang="tr-TR" sz="1800" b="0" i="1" u="none" strike="noStrike" kern="1200" cap="none" spc="0" normalizeH="0" baseline="0" noProof="0" smtClean="0">
                          <a:ln>
                            <a:noFill/>
                          </a:ln>
                          <a:solidFill>
                            <a:srgbClr val="5604F8"/>
                          </a:solidFill>
                          <a:effectLst/>
                          <a:uLnTx/>
                          <a:uFillTx/>
                          <a:latin typeface="Cambria Math" panose="02040503050406030204" pitchFamily="18" charset="0"/>
                          <a:ea typeface="Cambria Math" panose="02040503050406030204" pitchFamily="18" charset="0"/>
                          <a:cs typeface="+mn-cs"/>
                        </a:rPr>
                        <m:t>),…,</m:t>
                      </m:r>
                      <m:sSup>
                        <m:sSupPr>
                          <m:ctrlPr>
                            <a:rPr lang="tr-TR" i="1">
                              <a:solidFill>
                                <a:srgbClr val="5604F8"/>
                              </a:solidFill>
                              <a:latin typeface="Cambria Math" panose="02040503050406030204" pitchFamily="18" charset="0"/>
                              <a:ea typeface="Cambria Math" panose="02040503050406030204" pitchFamily="18" charset="0"/>
                            </a:rPr>
                          </m:ctrlPr>
                        </m:sSupPr>
                        <m:e>
                          <m:r>
                            <a:rPr lang="tr-TR" i="1">
                              <a:solidFill>
                                <a:srgbClr val="5604F8"/>
                              </a:solidFill>
                              <a:latin typeface="Cambria Math" panose="02040503050406030204" pitchFamily="18" charset="0"/>
                              <a:ea typeface="Cambria Math" panose="02040503050406030204" pitchFamily="18" charset="0"/>
                            </a:rPr>
                            <m:t>𝐻</m:t>
                          </m:r>
                        </m:e>
                        <m:sup>
                          <m:sSub>
                            <m:sSubPr>
                              <m:ctrlPr>
                                <a:rPr lang="tr-TR" i="1">
                                  <a:solidFill>
                                    <a:srgbClr val="5604F8"/>
                                  </a:solidFill>
                                  <a:latin typeface="Cambria Math" panose="02040503050406030204" pitchFamily="18" charset="0"/>
                                  <a:ea typeface="Cambria Math" panose="02040503050406030204" pitchFamily="18" charset="0"/>
                                </a:rPr>
                              </m:ctrlPr>
                            </m:sSubPr>
                            <m:e>
                              <m:r>
                                <a:rPr lang="tr-TR" i="1">
                                  <a:solidFill>
                                    <a:srgbClr val="5604F8"/>
                                  </a:solidFill>
                                  <a:latin typeface="Cambria Math" panose="02040503050406030204" pitchFamily="18" charset="0"/>
                                  <a:ea typeface="Cambria Math" panose="02040503050406030204" pitchFamily="18" charset="0"/>
                                </a:rPr>
                                <m:t>𝑏</m:t>
                              </m:r>
                            </m:e>
                            <m:sub>
                              <m:r>
                                <a:rPr lang="tr-TR" b="0" i="1" smtClean="0">
                                  <a:solidFill>
                                    <a:srgbClr val="5604F8"/>
                                  </a:solidFill>
                                  <a:latin typeface="Cambria Math" panose="02040503050406030204" pitchFamily="18" charset="0"/>
                                  <a:ea typeface="Cambria Math" panose="02040503050406030204" pitchFamily="18" charset="0"/>
                                </a:rPr>
                                <m:t>𝑁</m:t>
                              </m:r>
                              <m:r>
                                <a:rPr lang="tr-TR" b="0" i="1" smtClean="0">
                                  <a:solidFill>
                                    <a:srgbClr val="5604F8"/>
                                  </a:solidFill>
                                  <a:latin typeface="Cambria Math" panose="02040503050406030204" pitchFamily="18" charset="0"/>
                                  <a:ea typeface="Cambria Math" panose="02040503050406030204" pitchFamily="18" charset="0"/>
                                </a:rPr>
                                <m:t>−1</m:t>
                              </m:r>
                            </m:sub>
                          </m:sSub>
                        </m:sup>
                      </m:sSup>
                      <m:r>
                        <a:rPr lang="tr-TR" i="1">
                          <a:solidFill>
                            <a:srgbClr val="5604F8"/>
                          </a:solidFill>
                          <a:latin typeface="Cambria Math" panose="02040503050406030204" pitchFamily="18" charset="0"/>
                          <a:ea typeface="Cambria Math" panose="02040503050406030204" pitchFamily="18" charset="0"/>
                        </a:rPr>
                        <m:t>(</m:t>
                      </m:r>
                      <m:sSub>
                        <m:sSubPr>
                          <m:ctrlPr>
                            <a:rPr lang="tr-TR" i="1">
                              <a:solidFill>
                                <a:srgbClr val="5604F8"/>
                              </a:solidFill>
                              <a:latin typeface="Cambria Math" panose="02040503050406030204" pitchFamily="18" charset="0"/>
                              <a:ea typeface="Cambria Math" panose="02040503050406030204" pitchFamily="18" charset="0"/>
                            </a:rPr>
                          </m:ctrlPr>
                        </m:sSubPr>
                        <m:e>
                          <m:r>
                            <a:rPr lang="tr-TR" i="1">
                              <a:solidFill>
                                <a:srgbClr val="5604F8"/>
                              </a:solidFill>
                              <a:latin typeface="Cambria Math" panose="02040503050406030204" pitchFamily="18" charset="0"/>
                              <a:ea typeface="Cambria Math" panose="02040503050406030204" pitchFamily="18" charset="0"/>
                            </a:rPr>
                            <m:t>𝑠𝑘</m:t>
                          </m:r>
                        </m:e>
                        <m:sub>
                          <m:r>
                            <a:rPr lang="tr-TR" b="0" i="1" smtClean="0">
                              <a:solidFill>
                                <a:srgbClr val="5604F8"/>
                              </a:solidFill>
                              <a:latin typeface="Cambria Math" panose="02040503050406030204" pitchFamily="18" charset="0"/>
                              <a:ea typeface="Cambria Math" panose="02040503050406030204" pitchFamily="18" charset="0"/>
                            </a:rPr>
                            <m:t>𝑁</m:t>
                          </m:r>
                          <m:r>
                            <a:rPr lang="tr-TR" b="0" i="1" smtClean="0">
                              <a:solidFill>
                                <a:srgbClr val="5604F8"/>
                              </a:solidFill>
                              <a:latin typeface="Cambria Math" panose="02040503050406030204" pitchFamily="18" charset="0"/>
                              <a:ea typeface="Cambria Math" panose="02040503050406030204" pitchFamily="18" charset="0"/>
                            </a:rPr>
                            <m:t>−1</m:t>
                          </m:r>
                        </m:sub>
                      </m:sSub>
                      <m:r>
                        <a:rPr lang="tr-TR" i="1">
                          <a:solidFill>
                            <a:srgbClr val="5604F8"/>
                          </a:solidFill>
                          <a:latin typeface="Cambria Math" panose="02040503050406030204" pitchFamily="18" charset="0"/>
                          <a:ea typeface="Cambria Math" panose="02040503050406030204" pitchFamily="18" charset="0"/>
                        </a:rPr>
                        <m:t>,</m:t>
                      </m:r>
                      <m:sSub>
                        <m:sSubPr>
                          <m:ctrlPr>
                            <a:rPr lang="tr-TR" i="1">
                              <a:solidFill>
                                <a:srgbClr val="5604F8"/>
                              </a:solidFill>
                              <a:latin typeface="Cambria Math" panose="02040503050406030204" pitchFamily="18" charset="0"/>
                              <a:ea typeface="Cambria Math" panose="02040503050406030204" pitchFamily="18" charset="0"/>
                            </a:rPr>
                          </m:ctrlPr>
                        </m:sSubPr>
                        <m:e>
                          <m:r>
                            <a:rPr lang="tr-TR" i="1">
                              <a:solidFill>
                                <a:srgbClr val="5604F8"/>
                              </a:solidFill>
                              <a:latin typeface="Cambria Math" panose="02040503050406030204" pitchFamily="18" charset="0"/>
                              <a:ea typeface="Cambria Math" panose="02040503050406030204" pitchFamily="18" charset="0"/>
                            </a:rPr>
                            <m:t>𝑝𝑘</m:t>
                          </m:r>
                        </m:e>
                        <m:sub>
                          <m:r>
                            <a:rPr lang="tr-TR" i="1">
                              <a:solidFill>
                                <a:srgbClr val="5604F8"/>
                              </a:solidFill>
                              <a:latin typeface="Cambria Math" panose="02040503050406030204" pitchFamily="18" charset="0"/>
                              <a:ea typeface="Cambria Math" panose="02040503050406030204" pitchFamily="18" charset="0"/>
                            </a:rPr>
                            <m:t>𝑁</m:t>
                          </m:r>
                        </m:sub>
                      </m:sSub>
                      <m:r>
                        <a:rPr lang="tr-TR" i="1">
                          <a:solidFill>
                            <a:srgbClr val="5604F8"/>
                          </a:solidFill>
                          <a:latin typeface="Cambria Math" panose="02040503050406030204" pitchFamily="18" charset="0"/>
                          <a:ea typeface="Cambria Math" panose="02040503050406030204" pitchFamily="18" charset="0"/>
                        </a:rPr>
                        <m:t>)</m:t>
                      </m:r>
                      <m:r>
                        <a:rPr kumimoji="0" lang="tr-TR" sz="1800" b="0" i="1" u="none" strike="noStrike" kern="1200" cap="none" spc="0" normalizeH="0" baseline="0" noProof="0" smtClean="0">
                          <a:ln>
                            <a:noFill/>
                          </a:ln>
                          <a:solidFill>
                            <a:srgbClr val="5604F8"/>
                          </a:solidFill>
                          <a:effectLst/>
                          <a:uLnTx/>
                          <a:uFillTx/>
                          <a:latin typeface="Cambria Math" panose="02040503050406030204" pitchFamily="18" charset="0"/>
                          <a:ea typeface="Cambria Math" panose="02040503050406030204" pitchFamily="18" charset="0"/>
                          <a:cs typeface="+mn-cs"/>
                        </a:rPr>
                        <m:t>]</m:t>
                      </m:r>
                    </m:oMath>
                  </m:oMathPara>
                </a14:m>
                <a:endParaRPr kumimoji="0" lang="en-US" sz="1800" b="0" i="0" u="none" strike="noStrike" kern="1200" cap="none" spc="0" normalizeH="0" baseline="0" noProof="0" dirty="0">
                  <a:ln>
                    <a:noFill/>
                  </a:ln>
                  <a:solidFill>
                    <a:srgbClr val="5604F8"/>
                  </a:solidFill>
                  <a:effectLst/>
                  <a:uLnTx/>
                  <a:uFillTx/>
                  <a:latin typeface="Calibri" panose="020F0502020204030204"/>
                  <a:ea typeface="+mn-ea"/>
                  <a:cs typeface="+mn-cs"/>
                </a:endParaRPr>
              </a:p>
            </p:txBody>
          </p:sp>
        </mc:Choice>
        <mc:Fallback xmlns="">
          <p:sp>
            <p:nvSpPr>
              <p:cNvPr id="9" name="Metin kutusu 8"/>
              <p:cNvSpPr txBox="1">
                <a:spLocks noRot="1" noChangeAspect="1" noMove="1" noResize="1" noEditPoints="1" noAdjustHandles="1" noChangeArrowheads="1" noChangeShapeType="1" noTextEdit="1"/>
              </p:cNvSpPr>
              <p:nvPr/>
            </p:nvSpPr>
            <p:spPr>
              <a:xfrm>
                <a:off x="1346367" y="4270848"/>
                <a:ext cx="5777864" cy="282257"/>
              </a:xfrm>
              <a:prstGeom prst="rect">
                <a:avLst/>
              </a:prstGeom>
              <a:blipFill>
                <a:blip r:embed="rId4"/>
                <a:stretch>
                  <a:fillRect l="-105" t="-6522" r="-1055" b="-36957"/>
                </a:stretch>
              </a:blipFill>
            </p:spPr>
            <p:txBody>
              <a:bodyPr/>
              <a:lstStyle/>
              <a:p>
                <a:r>
                  <a:rPr lang="en-US">
                    <a:noFill/>
                  </a:rPr>
                  <a:t> </a:t>
                </a:r>
              </a:p>
            </p:txBody>
          </p:sp>
        </mc:Fallback>
      </mc:AlternateContent>
      <p:sp>
        <p:nvSpPr>
          <p:cNvPr id="10" name="Dikdörtgen 9"/>
          <p:cNvSpPr/>
          <p:nvPr/>
        </p:nvSpPr>
        <p:spPr>
          <a:xfrm>
            <a:off x="207442" y="3283172"/>
            <a:ext cx="8055715" cy="369332"/>
          </a:xfrm>
          <a:prstGeom prst="rect">
            <a:avLst/>
          </a:prstGeom>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mj-lt"/>
              <a:buAutoNum type="arabicPeriod" startAt="2"/>
              <a:tabLst/>
              <a:defRPr/>
            </a:pPr>
            <a:r>
              <a:rPr kumimoji="0" lang="tr-TR" sz="1800" b="0"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Compute</a:t>
            </a:r>
            <a:r>
              <a:rPr kumimoji="0" lang="tr-TR" sz="1800" b="0" i="0" u="none" strike="noStrike" kern="1200" cap="none" spc="0" normalizeH="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tr-TR" sz="1800" b="0" i="0" u="none" strike="noStrike" kern="1200" cap="none" spc="0" normalizeH="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signature</a:t>
            </a:r>
            <a:endParaRPr lang="tr-TR" dirty="0">
              <a:solidFill>
                <a:prstClr val="black"/>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1" name="Dikdörtgen 10"/>
              <p:cNvSpPr/>
              <p:nvPr/>
            </p:nvSpPr>
            <p:spPr>
              <a:xfrm>
                <a:off x="194650" y="5164783"/>
                <a:ext cx="8055715" cy="369332"/>
              </a:xfrm>
              <a:prstGeom prst="rect">
                <a:avLst/>
              </a:prstGeom>
            </p:spPr>
            <p:txBody>
              <a:bodyPr wrap="square">
                <a:spAutoFit/>
              </a:bodyPr>
              <a:lstStyle/>
              <a:p>
                <a:pPr marL="342900" lvl="0" indent="-342900">
                  <a:buFont typeface="+mj-lt"/>
                  <a:buAutoNum type="arabicPeriod" startAt="3"/>
                </a:pPr>
                <a:r>
                  <a:rPr kumimoji="0" lang="tr-TR"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Send </a:t>
                </a:r>
                <a:r>
                  <a:rPr kumimoji="0" lang="tr-TR" sz="1800" b="0"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signature </a:t>
                </a:r>
                <a:r>
                  <a:rPr kumimoji="0" lang="tr-TR" sz="1800" b="0" i="0" u="none" strike="noStrike" kern="1200" cap="none" spc="0" normalizeH="0" baseline="0" noProof="0" dirty="0" err="1">
                    <a:ln>
                      <a:noFill/>
                    </a:ln>
                    <a:solidFill>
                      <a:schemeClr val="tx1"/>
                    </a:solidFill>
                    <a:effectLst/>
                    <a:uLnTx/>
                    <a:uFillTx/>
                    <a:latin typeface="Times New Roman" panose="02020603050405020304" pitchFamily="18" charset="0"/>
                    <a:ea typeface="+mn-ea"/>
                    <a:cs typeface="Times New Roman" panose="02020603050405020304" pitchFamily="18" charset="0"/>
                  </a:rPr>
                  <a:t>with</a:t>
                </a:r>
                <a:r>
                  <a:rPr kumimoji="0" lang="tr-TR" sz="1800" b="0"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 </a:t>
                </a:r>
                <a:r>
                  <a:rPr kumimoji="0" lang="tr-TR" sz="1800" b="0" i="0" u="none" strike="noStrike" kern="1200" cap="none" spc="0" normalizeH="0" baseline="0" noProof="0" dirty="0" err="1">
                    <a:ln>
                      <a:noFill/>
                    </a:ln>
                    <a:solidFill>
                      <a:schemeClr val="tx1"/>
                    </a:solidFill>
                    <a:effectLst/>
                    <a:uLnTx/>
                    <a:uFillTx/>
                    <a:latin typeface="Times New Roman" panose="02020603050405020304" pitchFamily="18" charset="0"/>
                    <a:ea typeface="+mn-ea"/>
                    <a:cs typeface="Times New Roman" panose="02020603050405020304" pitchFamily="18" charset="0"/>
                  </a:rPr>
                  <a:t>random</a:t>
                </a:r>
                <a:r>
                  <a:rPr kumimoji="0" lang="tr-TR" sz="1800" b="0"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 </a:t>
                </a:r>
                <a14:m>
                  <m:oMath xmlns:m="http://schemas.openxmlformats.org/officeDocument/2006/math">
                    <m:sSub>
                      <m:sSubPr>
                        <m:ctrlPr>
                          <a:rPr kumimoji="0" lang="tr-TR" sz="18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Times New Roman" panose="02020603050405020304" pitchFamily="18" charset="0"/>
                          </a:rPr>
                        </m:ctrlPr>
                      </m:sSubPr>
                      <m:e>
                        <m:r>
                          <a:rPr kumimoji="0" lang="tr-TR" sz="18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Times New Roman" panose="02020603050405020304" pitchFamily="18" charset="0"/>
                          </a:rPr>
                          <m:t>𝑝𝑘</m:t>
                        </m:r>
                      </m:e>
                      <m:sub>
                        <m:r>
                          <a:rPr kumimoji="0" lang="tr-TR" sz="18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Times New Roman" panose="02020603050405020304" pitchFamily="18" charset="0"/>
                          </a:rPr>
                          <m:t>𝑁</m:t>
                        </m:r>
                      </m:sub>
                    </m:sSub>
                  </m:oMath>
                </a14:m>
                <a:r>
                  <a:rPr lang="tr-TR" dirty="0">
                    <a:solidFill>
                      <a:schemeClr val="tx1"/>
                    </a:solidFill>
                    <a:latin typeface="Times New Roman" panose="02020603050405020304" pitchFamily="18" charset="0"/>
                    <a:cs typeface="Times New Roman" panose="02020603050405020304" pitchFamily="18" charset="0"/>
                  </a:rPr>
                  <a:t> (</a:t>
                </a:r>
                <a14:m>
                  <m:oMath xmlns:m="http://schemas.openxmlformats.org/officeDocument/2006/math">
                    <m:sSub>
                      <m:sSubPr>
                        <m:ctrlPr>
                          <a:rPr lang="tr-TR" i="1">
                            <a:solidFill>
                              <a:schemeClr val="tx1"/>
                            </a:solidFill>
                            <a:latin typeface="Cambria Math" panose="02040503050406030204" pitchFamily="18" charset="0"/>
                            <a:cs typeface="Times New Roman" panose="02020603050405020304" pitchFamily="18" charset="0"/>
                          </a:rPr>
                        </m:ctrlPr>
                      </m:sSubPr>
                      <m:e>
                        <m:r>
                          <a:rPr lang="tr-TR" i="1">
                            <a:solidFill>
                              <a:schemeClr val="tx1"/>
                            </a:solidFill>
                            <a:latin typeface="Cambria Math" panose="02040503050406030204" pitchFamily="18" charset="0"/>
                            <a:cs typeface="Times New Roman" panose="02020603050405020304" pitchFamily="18" charset="0"/>
                          </a:rPr>
                          <m:t>𝑝𝑘</m:t>
                        </m:r>
                      </m:e>
                      <m:sub>
                        <m:r>
                          <a:rPr lang="tr-TR" i="1">
                            <a:solidFill>
                              <a:schemeClr val="tx1"/>
                            </a:solidFill>
                            <a:latin typeface="Cambria Math" panose="02040503050406030204" pitchFamily="18" charset="0"/>
                            <a:cs typeface="Times New Roman" panose="02020603050405020304" pitchFamily="18" charset="0"/>
                          </a:rPr>
                          <m:t>𝑁</m:t>
                        </m:r>
                      </m:sub>
                    </m:sSub>
                    <m:r>
                      <a:rPr lang="tr-TR" b="0" i="1" smtClean="0">
                        <a:solidFill>
                          <a:schemeClr val="tx1"/>
                        </a:solidFill>
                        <a:latin typeface="Cambria Math" panose="02040503050406030204" pitchFamily="18" charset="0"/>
                        <a:cs typeface="Times New Roman" panose="02020603050405020304" pitchFamily="18" charset="0"/>
                      </a:rPr>
                      <m:t>,</m:t>
                    </m:r>
                    <m:r>
                      <a:rPr lang="en-US" i="1">
                        <a:solidFill>
                          <a:schemeClr val="tx1"/>
                        </a:solidFill>
                        <a:latin typeface="Cambria Math" panose="02040503050406030204" pitchFamily="18" charset="0"/>
                        <a:ea typeface="Cambria Math" panose="02040503050406030204" pitchFamily="18" charset="0"/>
                      </a:rPr>
                      <m:t>𝜎</m:t>
                    </m:r>
                  </m:oMath>
                </a14:m>
                <a:r>
                  <a:rPr lang="tr-TR" dirty="0">
                    <a:solidFill>
                      <a:schemeClr val="tx1"/>
                    </a:solidFill>
                    <a:latin typeface="Times New Roman" panose="02020603050405020304" pitchFamily="18" charset="0"/>
                    <a:cs typeface="Times New Roman" panose="02020603050405020304" pitchFamily="18" charset="0"/>
                  </a:rPr>
                  <a:t>) </a:t>
                </a:r>
                <a:r>
                  <a:rPr lang="tr-TR" dirty="0" err="1">
                    <a:solidFill>
                      <a:schemeClr val="tx1"/>
                    </a:solidFill>
                    <a:latin typeface="Times New Roman" panose="02020603050405020304" pitchFamily="18" charset="0"/>
                    <a:cs typeface="Times New Roman" panose="02020603050405020304" pitchFamily="18" charset="0"/>
                  </a:rPr>
                  <a:t>to</a:t>
                </a:r>
                <a:r>
                  <a:rPr lang="tr-TR" dirty="0">
                    <a:solidFill>
                      <a:schemeClr val="tx1"/>
                    </a:solidFill>
                    <a:latin typeface="Times New Roman" panose="02020603050405020304" pitchFamily="18" charset="0"/>
                    <a:cs typeface="Times New Roman" panose="02020603050405020304" pitchFamily="18" charset="0"/>
                  </a:rPr>
                  <a:t> </a:t>
                </a:r>
                <a:r>
                  <a:rPr lang="tr-TR" dirty="0" err="1">
                    <a:solidFill>
                      <a:schemeClr val="tx1"/>
                    </a:solidFill>
                    <a:latin typeface="Times New Roman" panose="02020603050405020304" pitchFamily="18" charset="0"/>
                    <a:cs typeface="Times New Roman" panose="02020603050405020304" pitchFamily="18" charset="0"/>
                  </a:rPr>
                  <a:t>the</a:t>
                </a:r>
                <a:r>
                  <a:rPr lang="tr-TR" dirty="0">
                    <a:solidFill>
                      <a:schemeClr val="tx1"/>
                    </a:solidFill>
                    <a:latin typeface="Times New Roman" panose="02020603050405020304" pitchFamily="18" charset="0"/>
                    <a:cs typeface="Times New Roman" panose="02020603050405020304" pitchFamily="18" charset="0"/>
                  </a:rPr>
                  <a:t> </a:t>
                </a:r>
                <a:r>
                  <a:rPr lang="tr-TR" dirty="0" err="1">
                    <a:solidFill>
                      <a:schemeClr val="tx1"/>
                    </a:solidFill>
                    <a:latin typeface="Times New Roman" panose="02020603050405020304" pitchFamily="18" charset="0"/>
                    <a:cs typeface="Times New Roman" panose="02020603050405020304" pitchFamily="18" charset="0"/>
                  </a:rPr>
                  <a:t>verifier</a:t>
                </a:r>
                <a:r>
                  <a:rPr lang="tr-TR" dirty="0">
                    <a:solidFill>
                      <a:schemeClr val="tx1"/>
                    </a:solidFill>
                    <a:latin typeface="Times New Roman" panose="02020603050405020304" pitchFamily="18" charset="0"/>
                    <a:cs typeface="Times New Roman" panose="02020603050405020304" pitchFamily="18" charset="0"/>
                  </a:rPr>
                  <a:t>.</a:t>
                </a:r>
              </a:p>
            </p:txBody>
          </p:sp>
        </mc:Choice>
        <mc:Fallback xmlns="">
          <p:sp>
            <p:nvSpPr>
              <p:cNvPr id="11" name="Dikdörtgen 10"/>
              <p:cNvSpPr>
                <a:spLocks noRot="1" noChangeAspect="1" noMove="1" noResize="1" noEditPoints="1" noAdjustHandles="1" noChangeArrowheads="1" noChangeShapeType="1" noTextEdit="1"/>
              </p:cNvSpPr>
              <p:nvPr/>
            </p:nvSpPr>
            <p:spPr>
              <a:xfrm>
                <a:off x="194650" y="5164783"/>
                <a:ext cx="8055715" cy="369332"/>
              </a:xfrm>
              <a:prstGeom prst="rect">
                <a:avLst/>
              </a:prstGeom>
              <a:blipFill>
                <a:blip r:embed="rId5"/>
                <a:stretch>
                  <a:fillRect l="-530" t="-8197" b="-24590"/>
                </a:stretch>
              </a:blipFill>
            </p:spPr>
            <p:txBody>
              <a:bodyPr/>
              <a:lstStyle/>
              <a:p>
                <a:r>
                  <a:rPr lang="en-US">
                    <a:noFill/>
                  </a:rPr>
                  <a:t> </a:t>
                </a:r>
              </a:p>
            </p:txBody>
          </p:sp>
        </mc:Fallback>
      </mc:AlternateContent>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6" name="Dikdörtgen 2"/>
          <p:cNvSpPr/>
          <p:nvPr/>
        </p:nvSpPr>
        <p:spPr>
          <a:xfrm>
            <a:off x="6962040" y="4933440"/>
            <a:ext cx="1824120" cy="696240"/>
          </a:xfrm>
          <a:prstGeom prst="rect">
            <a:avLst/>
          </a:prstGeom>
          <a:solidFill>
            <a:schemeClr val="bg1"/>
          </a:solidFill>
          <a:ln>
            <a:solidFill>
              <a:srgbClr val="FFFFFF"/>
            </a:solidFill>
          </a:ln>
        </p:spPr>
        <p:style>
          <a:lnRef idx="2">
            <a:schemeClr val="accent1">
              <a:shade val="50000"/>
            </a:schemeClr>
          </a:lnRef>
          <a:fillRef idx="1">
            <a:schemeClr val="accent1"/>
          </a:fillRef>
          <a:effectRef idx="0">
            <a:schemeClr val="accent1"/>
          </a:effectRef>
          <a:fontRef idx="minor"/>
        </p:style>
      </p:sp>
      <p:sp>
        <p:nvSpPr>
          <p:cNvPr id="347" name="Metin kutusu 1"/>
          <p:cNvSpPr/>
          <p:nvPr/>
        </p:nvSpPr>
        <p:spPr>
          <a:xfrm>
            <a:off x="0" y="2535120"/>
            <a:ext cx="9143280" cy="10040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tabLst>
                <a:tab pos="0" algn="l"/>
              </a:tabLst>
            </a:pPr>
            <a:r>
              <a:rPr lang="tr-TR" sz="4000" b="1" strike="noStrike" spc="-1">
                <a:solidFill>
                  <a:srgbClr val="000000"/>
                </a:solidFill>
                <a:latin typeface="Times New Roman"/>
                <a:ea typeface="DejaVu Sans"/>
              </a:rPr>
              <a:t>XMSS</a:t>
            </a:r>
            <a:endParaRPr lang="en-US" sz="4000" b="0" strike="noStrike" spc="-1">
              <a:latin typeface="Arial"/>
            </a:endParaRPr>
          </a:p>
          <a:p>
            <a:pPr algn="ctr">
              <a:lnSpc>
                <a:spcPct val="100000"/>
              </a:lnSpc>
              <a:buNone/>
              <a:tabLst>
                <a:tab pos="0" algn="l"/>
              </a:tabLst>
            </a:pPr>
            <a:r>
              <a:rPr lang="en-US" sz="2000" b="0" strike="noStrike" spc="-1">
                <a:solidFill>
                  <a:srgbClr val="000000"/>
                </a:solidFill>
                <a:latin typeface="Times New Roman"/>
                <a:ea typeface="DejaVu Sans"/>
              </a:rPr>
              <a:t>The eXtended Merkle Tree Signature Scheme</a:t>
            </a:r>
            <a:endParaRPr lang="en-US" sz="2000" b="0" strike="noStrike" spc="-1">
              <a:latin typeface="Arial"/>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6" name="Dikdörtgen 2"/>
          <p:cNvSpPr/>
          <p:nvPr/>
        </p:nvSpPr>
        <p:spPr>
          <a:xfrm>
            <a:off x="6962040" y="4933440"/>
            <a:ext cx="1824120" cy="696240"/>
          </a:xfrm>
          <a:prstGeom prst="rect">
            <a:avLst/>
          </a:prstGeom>
          <a:solidFill>
            <a:schemeClr val="bg1"/>
          </a:solidFill>
          <a:ln>
            <a:solidFill>
              <a:srgbClr val="FFFFFF"/>
            </a:solidFill>
          </a:ln>
        </p:spPr>
        <p:style>
          <a:lnRef idx="2">
            <a:schemeClr val="accent1">
              <a:shade val="50000"/>
            </a:schemeClr>
          </a:lnRef>
          <a:fillRef idx="1">
            <a:schemeClr val="accent1"/>
          </a:fillRef>
          <a:effectRef idx="0">
            <a:schemeClr val="accent1"/>
          </a:effectRef>
          <a:fontRef idx="minor"/>
        </p:style>
      </p:sp>
      <p:pic>
        <p:nvPicPr>
          <p:cNvPr id="3" name="Resim 2">
            <a:extLst>
              <a:ext uri="{FF2B5EF4-FFF2-40B4-BE49-F238E27FC236}">
                <a16:creationId xmlns:a16="http://schemas.microsoft.com/office/drawing/2014/main" id="{1D302648-7E18-2653-B59A-008B985E205C}"/>
              </a:ext>
            </a:extLst>
          </p:cNvPr>
          <p:cNvPicPr>
            <a:picLocks noChangeAspect="1"/>
          </p:cNvPicPr>
          <p:nvPr/>
        </p:nvPicPr>
        <p:blipFill>
          <a:blip r:embed="rId3"/>
          <a:stretch>
            <a:fillRect/>
          </a:stretch>
        </p:blipFill>
        <p:spPr>
          <a:xfrm>
            <a:off x="1544457" y="978327"/>
            <a:ext cx="6055085" cy="4901346"/>
          </a:xfrm>
          <a:prstGeom prst="rect">
            <a:avLst/>
          </a:prstGeom>
        </p:spPr>
      </p:pic>
    </p:spTree>
    <p:extLst>
      <p:ext uri="{BB962C8B-B14F-4D97-AF65-F5344CB8AC3E}">
        <p14:creationId xmlns:p14="http://schemas.microsoft.com/office/powerpoint/2010/main" val="314172765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 name="Dikdörtgen 4"/>
          <p:cNvSpPr/>
          <p:nvPr/>
        </p:nvSpPr>
        <p:spPr>
          <a:xfrm>
            <a:off x="0" y="6486120"/>
            <a:ext cx="9143280" cy="179640"/>
          </a:xfrm>
          <a:prstGeom prst="rect">
            <a:avLst/>
          </a:prstGeom>
          <a:solidFill>
            <a:srgbClr val="D9D9D9"/>
          </a:solidFill>
          <a:ln>
            <a:solidFill>
              <a:srgbClr val="ECECEC"/>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tabLst>
                <a:tab pos="0" algn="l"/>
              </a:tabLst>
            </a:pPr>
            <a:r>
              <a:rPr lang="tr-TR" sz="1200" b="0" strike="noStrike" spc="-1">
                <a:solidFill>
                  <a:srgbClr val="BE4343"/>
                </a:solidFill>
                <a:latin typeface="Times New Roman"/>
                <a:ea typeface="DejaVu Sans"/>
              </a:rPr>
              <a:t>Halil İbrahim Kaplan</a:t>
            </a:r>
            <a:endParaRPr lang="en-US" sz="1200" b="0" strike="noStrike" spc="-1">
              <a:latin typeface="Arial"/>
            </a:endParaRPr>
          </a:p>
        </p:txBody>
      </p:sp>
      <p:sp>
        <p:nvSpPr>
          <p:cNvPr id="349" name="Dikdörtgen 5"/>
          <p:cNvSpPr/>
          <p:nvPr/>
        </p:nvSpPr>
        <p:spPr>
          <a:xfrm>
            <a:off x="0" y="6666480"/>
            <a:ext cx="9143280" cy="190800"/>
          </a:xfrm>
          <a:prstGeom prst="rect">
            <a:avLst/>
          </a:prstGeom>
          <a:solidFill>
            <a:srgbClr val="B01000"/>
          </a:solidFill>
          <a:ln>
            <a:solidFill>
              <a:srgbClr val="B01001"/>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tabLst>
                <a:tab pos="0" algn="l"/>
              </a:tabLst>
            </a:pPr>
            <a:r>
              <a:rPr lang="tr-TR" sz="1200" b="0" strike="noStrike" spc="-1">
                <a:solidFill>
                  <a:srgbClr val="FFFFFF"/>
                </a:solidFill>
                <a:latin typeface="Times New Roman"/>
                <a:ea typeface="DejaVu Sans"/>
              </a:rPr>
              <a:t>Hash Based Signatures</a:t>
            </a:r>
            <a:endParaRPr lang="en-US" sz="1200" b="0" strike="noStrike" spc="-1">
              <a:latin typeface="Arial"/>
            </a:endParaRPr>
          </a:p>
        </p:txBody>
      </p:sp>
      <p:grpSp>
        <p:nvGrpSpPr>
          <p:cNvPr id="350" name="Grup 9"/>
          <p:cNvGrpSpPr/>
          <p:nvPr/>
        </p:nvGrpSpPr>
        <p:grpSpPr>
          <a:xfrm>
            <a:off x="0" y="-26640"/>
            <a:ext cx="9143280" cy="621000"/>
            <a:chOff x="0" y="-26640"/>
            <a:chExt cx="9143280" cy="621000"/>
          </a:xfrm>
        </p:grpSpPr>
        <p:sp>
          <p:nvSpPr>
            <p:cNvPr id="351" name="Dikdörtgen 11"/>
            <p:cNvSpPr/>
            <p:nvPr/>
          </p:nvSpPr>
          <p:spPr>
            <a:xfrm>
              <a:off x="0" y="-1440"/>
              <a:ext cx="9143280" cy="570960"/>
            </a:xfrm>
            <a:prstGeom prst="rect">
              <a:avLst/>
            </a:prstGeom>
            <a:solidFill>
              <a:srgbClr val="D9D9D9"/>
            </a:solidFill>
            <a:ln>
              <a:solidFill>
                <a:srgbClr val="D9D9D9"/>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tabLst>
                  <a:tab pos="0" algn="l"/>
                </a:tabLst>
              </a:pPr>
              <a:r>
                <a:rPr lang="tr-TR" sz="2100" b="0" strike="noStrike" spc="-1">
                  <a:solidFill>
                    <a:srgbClr val="C50000"/>
                  </a:solidFill>
                  <a:latin typeface="Times New Roman"/>
                  <a:ea typeface="DejaVu Sans"/>
                </a:rPr>
                <a:t> XMSS</a:t>
              </a:r>
              <a:endParaRPr lang="en-US" sz="2100" b="0" strike="noStrike" spc="-1">
                <a:latin typeface="Arial"/>
              </a:endParaRPr>
            </a:p>
          </p:txBody>
        </p:sp>
        <p:pic>
          <p:nvPicPr>
            <p:cNvPr id="352" name="Resim 12"/>
            <p:cNvPicPr/>
            <p:nvPr/>
          </p:nvPicPr>
          <p:blipFill>
            <a:blip r:embed="rId3"/>
            <a:stretch/>
          </p:blipFill>
          <p:spPr>
            <a:xfrm>
              <a:off x="8335440" y="-26640"/>
              <a:ext cx="613440" cy="621000"/>
            </a:xfrm>
            <a:prstGeom prst="rect">
              <a:avLst/>
            </a:prstGeom>
            <a:ln w="0">
              <a:noFill/>
            </a:ln>
          </p:spPr>
        </p:pic>
      </p:grpSp>
      <p:sp>
        <p:nvSpPr>
          <p:cNvPr id="353" name="Dikdörtgen 2"/>
          <p:cNvSpPr/>
          <p:nvPr/>
        </p:nvSpPr>
        <p:spPr>
          <a:xfrm>
            <a:off x="495000" y="999000"/>
            <a:ext cx="4059360" cy="3639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tr-TR" sz="1800" b="0" strike="noStrike" spc="-1">
                <a:solidFill>
                  <a:srgbClr val="000000"/>
                </a:solidFill>
                <a:latin typeface="Times New Roman"/>
                <a:ea typeface="DejaVu Sans"/>
              </a:rPr>
              <a:t>U</a:t>
            </a:r>
            <a:r>
              <a:rPr lang="en-US" sz="1800" b="0" strike="noStrike" spc="-1">
                <a:solidFill>
                  <a:srgbClr val="000000"/>
                </a:solidFill>
                <a:latin typeface="Times New Roman"/>
                <a:ea typeface="DejaVu Sans"/>
              </a:rPr>
              <a:t>ses Merkle tree to manage WOTS+ keys</a:t>
            </a:r>
            <a:endParaRPr lang="en-US" sz="1800" b="0" strike="noStrike" spc="-1">
              <a:latin typeface="Arial"/>
            </a:endParaRPr>
          </a:p>
        </p:txBody>
      </p:sp>
      <p:pic>
        <p:nvPicPr>
          <p:cNvPr id="354" name="Resim 6"/>
          <p:cNvPicPr/>
          <p:nvPr/>
        </p:nvPicPr>
        <p:blipFill>
          <a:blip r:embed="rId4"/>
          <a:stretch/>
        </p:blipFill>
        <p:spPr>
          <a:xfrm>
            <a:off x="1228680" y="1797480"/>
            <a:ext cx="6685920" cy="4114080"/>
          </a:xfrm>
          <a:prstGeom prst="rect">
            <a:avLst/>
          </a:prstGeom>
          <a:ln w="0">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5" name="Dikdörtgen 4"/>
          <p:cNvSpPr/>
          <p:nvPr/>
        </p:nvSpPr>
        <p:spPr>
          <a:xfrm>
            <a:off x="0" y="6486120"/>
            <a:ext cx="9143280" cy="179640"/>
          </a:xfrm>
          <a:prstGeom prst="rect">
            <a:avLst/>
          </a:prstGeom>
          <a:solidFill>
            <a:srgbClr val="D9D9D9"/>
          </a:solidFill>
          <a:ln>
            <a:solidFill>
              <a:srgbClr val="ECECEC"/>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tabLst>
                <a:tab pos="0" algn="l"/>
              </a:tabLst>
            </a:pPr>
            <a:r>
              <a:rPr lang="tr-TR" sz="1200" b="0" strike="noStrike" spc="-1">
                <a:solidFill>
                  <a:srgbClr val="BE4343"/>
                </a:solidFill>
                <a:latin typeface="Times New Roman"/>
                <a:ea typeface="DejaVu Sans"/>
              </a:rPr>
              <a:t>Halil İbrahim Kaplan</a:t>
            </a:r>
            <a:endParaRPr lang="en-US" sz="1200" b="0" strike="noStrike" spc="-1">
              <a:latin typeface="Arial"/>
            </a:endParaRPr>
          </a:p>
        </p:txBody>
      </p:sp>
      <p:sp>
        <p:nvSpPr>
          <p:cNvPr id="356" name="Dikdörtgen 5"/>
          <p:cNvSpPr/>
          <p:nvPr/>
        </p:nvSpPr>
        <p:spPr>
          <a:xfrm>
            <a:off x="0" y="6666480"/>
            <a:ext cx="9143280" cy="190800"/>
          </a:xfrm>
          <a:prstGeom prst="rect">
            <a:avLst/>
          </a:prstGeom>
          <a:solidFill>
            <a:srgbClr val="B01000"/>
          </a:solidFill>
          <a:ln>
            <a:solidFill>
              <a:srgbClr val="B01001"/>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tabLst>
                <a:tab pos="0" algn="l"/>
              </a:tabLst>
            </a:pPr>
            <a:r>
              <a:rPr lang="tr-TR" sz="1200" b="0" strike="noStrike" spc="-1">
                <a:solidFill>
                  <a:srgbClr val="FFFFFF"/>
                </a:solidFill>
                <a:latin typeface="Times New Roman"/>
                <a:ea typeface="DejaVu Sans"/>
              </a:rPr>
              <a:t>Hash Based Signatures</a:t>
            </a:r>
            <a:endParaRPr lang="en-US" sz="1200" b="0" strike="noStrike" spc="-1">
              <a:latin typeface="Arial"/>
            </a:endParaRPr>
          </a:p>
        </p:txBody>
      </p:sp>
      <p:pic>
        <p:nvPicPr>
          <p:cNvPr id="357" name="Resim 6"/>
          <p:cNvPicPr/>
          <p:nvPr/>
        </p:nvPicPr>
        <p:blipFill>
          <a:blip r:embed="rId3"/>
          <a:stretch/>
        </p:blipFill>
        <p:spPr>
          <a:xfrm>
            <a:off x="2713320" y="0"/>
            <a:ext cx="3270240" cy="2012040"/>
          </a:xfrm>
          <a:prstGeom prst="rect">
            <a:avLst/>
          </a:prstGeom>
          <a:ln w="0">
            <a:noFill/>
          </a:ln>
        </p:spPr>
      </p:pic>
      <p:pic>
        <p:nvPicPr>
          <p:cNvPr id="358" name="Resim 1"/>
          <p:cNvPicPr/>
          <p:nvPr/>
        </p:nvPicPr>
        <p:blipFill>
          <a:blip r:embed="rId4"/>
          <a:stretch/>
        </p:blipFill>
        <p:spPr>
          <a:xfrm>
            <a:off x="896760" y="2913840"/>
            <a:ext cx="3930480" cy="2565000"/>
          </a:xfrm>
          <a:prstGeom prst="rect">
            <a:avLst/>
          </a:prstGeom>
          <a:ln w="0">
            <a:noFill/>
          </a:ln>
        </p:spPr>
      </p:pic>
      <p:sp>
        <p:nvSpPr>
          <p:cNvPr id="359" name="Düz Ok Bağlayıcısı 8"/>
          <p:cNvSpPr/>
          <p:nvPr/>
        </p:nvSpPr>
        <p:spPr>
          <a:xfrm flipH="1">
            <a:off x="2932560" y="1756440"/>
            <a:ext cx="786960" cy="1275840"/>
          </a:xfrm>
          <a:custGeom>
            <a:avLst/>
            <a:gdLst/>
            <a:ahLst/>
            <a:cxnLst/>
            <a:rect l="l" t="t" r="r" b="b"/>
            <a:pathLst>
              <a:path w="21600" h="21600">
                <a:moveTo>
                  <a:pt x="0" y="0"/>
                </a:moveTo>
                <a:lnTo>
                  <a:pt x="21600" y="21600"/>
                </a:lnTo>
              </a:path>
            </a:pathLst>
          </a:custGeom>
          <a:noFill/>
          <a:ln w="19050">
            <a:solidFill>
              <a:srgbClr val="5604F8"/>
            </a:solidFill>
            <a:tailEnd type="triangle" w="med" len="med"/>
          </a:ln>
        </p:spPr>
        <p:style>
          <a:lnRef idx="1">
            <a:schemeClr val="accent1"/>
          </a:lnRef>
          <a:fillRef idx="0">
            <a:schemeClr val="accent1"/>
          </a:fillRef>
          <a:effectRef idx="0">
            <a:schemeClr val="accent1"/>
          </a:effectRef>
          <a:fontRef idx="minor"/>
        </p:style>
      </p:sp>
      <p:sp>
        <p:nvSpPr>
          <p:cNvPr id="360" name="Sağ Köşeli Ayraç 10"/>
          <p:cNvSpPr/>
          <p:nvPr/>
        </p:nvSpPr>
        <p:spPr>
          <a:xfrm>
            <a:off x="4845960" y="3033000"/>
            <a:ext cx="153360" cy="2445840"/>
          </a:xfrm>
          <a:prstGeom prst="rightBracket">
            <a:avLst>
              <a:gd name="adj" fmla="val 8333"/>
            </a:avLst>
          </a:prstGeom>
          <a:noFill/>
          <a:ln>
            <a:solidFill>
              <a:srgbClr val="5604F8"/>
            </a:solidFill>
          </a:ln>
        </p:spPr>
        <p:style>
          <a:lnRef idx="1">
            <a:schemeClr val="accent1"/>
          </a:lnRef>
          <a:fillRef idx="0">
            <a:schemeClr val="accent1"/>
          </a:fillRef>
          <a:effectRef idx="0">
            <a:schemeClr val="accent1"/>
          </a:effectRef>
          <a:fontRef idx="minor"/>
        </p:style>
      </p:sp>
      <p:sp>
        <p:nvSpPr>
          <p:cNvPr id="361" name="Metin kutusu 13"/>
          <p:cNvSpPr/>
          <p:nvPr/>
        </p:nvSpPr>
        <p:spPr>
          <a:xfrm>
            <a:off x="5133240" y="4011840"/>
            <a:ext cx="92268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tr-TR" sz="1800" b="0" strike="noStrike" spc="-1">
                <a:solidFill>
                  <a:srgbClr val="000000"/>
                </a:solidFill>
                <a:latin typeface="Times New Roman"/>
                <a:ea typeface="DejaVu Sans"/>
              </a:rPr>
              <a:t>L-tree</a:t>
            </a:r>
            <a:endParaRPr lang="en-US" sz="1800" b="0" strike="noStrike" spc="-1">
              <a:latin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 name="Dikdörtgen 4"/>
          <p:cNvSpPr/>
          <p:nvPr/>
        </p:nvSpPr>
        <p:spPr>
          <a:xfrm>
            <a:off x="0" y="6486120"/>
            <a:ext cx="9143280" cy="179640"/>
          </a:xfrm>
          <a:prstGeom prst="rect">
            <a:avLst/>
          </a:prstGeom>
          <a:solidFill>
            <a:srgbClr val="D9D9D9"/>
          </a:solidFill>
          <a:ln>
            <a:solidFill>
              <a:srgbClr val="ECECEC"/>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pPr>
            <a:r>
              <a:rPr lang="tr-TR" sz="1200" b="0" strike="noStrike" spc="-1">
                <a:solidFill>
                  <a:srgbClr val="BE4343"/>
                </a:solidFill>
                <a:latin typeface="Times New Roman"/>
                <a:ea typeface="DejaVu Sans"/>
              </a:rPr>
              <a:t>Halil İbrahim Kaplan</a:t>
            </a:r>
            <a:endParaRPr lang="en-US" sz="1200" b="0" strike="noStrike" spc="-1">
              <a:latin typeface="Arial"/>
            </a:endParaRPr>
          </a:p>
        </p:txBody>
      </p:sp>
      <p:sp>
        <p:nvSpPr>
          <p:cNvPr id="115" name="Dikdörtgen 9"/>
          <p:cNvSpPr/>
          <p:nvPr/>
        </p:nvSpPr>
        <p:spPr>
          <a:xfrm>
            <a:off x="0" y="6666480"/>
            <a:ext cx="9143280" cy="190800"/>
          </a:xfrm>
          <a:prstGeom prst="rect">
            <a:avLst/>
          </a:prstGeom>
          <a:solidFill>
            <a:srgbClr val="B01000"/>
          </a:solidFill>
          <a:ln>
            <a:solidFill>
              <a:srgbClr val="B01001"/>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pPr>
            <a:r>
              <a:rPr lang="tr-TR" sz="1200" b="0" strike="noStrike" spc="-1">
                <a:solidFill>
                  <a:srgbClr val="FFFFFF"/>
                </a:solidFill>
                <a:latin typeface="Times New Roman"/>
                <a:ea typeface="DejaVu Sans"/>
              </a:rPr>
              <a:t>Hash Based Signatures</a:t>
            </a:r>
            <a:endParaRPr lang="en-US" sz="1200" b="0" strike="noStrike" spc="-1">
              <a:latin typeface="Arial"/>
            </a:endParaRPr>
          </a:p>
        </p:txBody>
      </p:sp>
      <p:sp>
        <p:nvSpPr>
          <p:cNvPr id="116" name="Dikdörtgen 1"/>
          <p:cNvSpPr/>
          <p:nvPr/>
        </p:nvSpPr>
        <p:spPr>
          <a:xfrm>
            <a:off x="0" y="761760"/>
            <a:ext cx="9143280" cy="1198875"/>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buNone/>
            </a:pPr>
            <a:r>
              <a:rPr lang="tr-TR" sz="1800" b="1" strike="noStrike" spc="-1" dirty="0">
                <a:solidFill>
                  <a:srgbClr val="000000"/>
                </a:solidFill>
                <a:latin typeface="Times New Roman"/>
                <a:ea typeface="DejaVu Sans"/>
              </a:rPr>
              <a:t>P</a:t>
            </a:r>
            <a:r>
              <a:rPr lang="en-US" sz="1800" b="1" strike="noStrike" spc="-1" dirty="0">
                <a:solidFill>
                  <a:srgbClr val="000000"/>
                </a:solidFill>
                <a:latin typeface="Times New Roman"/>
                <a:ea typeface="DejaVu Sans"/>
              </a:rPr>
              <a:t>reimage resistance: </a:t>
            </a:r>
            <a:endParaRPr lang="en-US" sz="1800" b="0" strike="noStrike" spc="-1" dirty="0">
              <a:latin typeface="Arial"/>
            </a:endParaRPr>
          </a:p>
          <a:p>
            <a:pPr>
              <a:lnSpc>
                <a:spcPct val="100000"/>
              </a:lnSpc>
              <a:buNone/>
            </a:pPr>
            <a:endParaRPr lang="en-US" sz="1800" b="0" strike="noStrike" spc="-1" dirty="0">
              <a:latin typeface="Arial"/>
            </a:endParaRPr>
          </a:p>
          <a:p>
            <a:pPr>
              <a:lnSpc>
                <a:spcPct val="100000"/>
              </a:lnSpc>
              <a:buNone/>
            </a:pPr>
            <a:endParaRPr lang="en-US" sz="1800" b="0" strike="noStrike" spc="-1" dirty="0">
              <a:latin typeface="Arial"/>
            </a:endParaRPr>
          </a:p>
          <a:p>
            <a:pPr algn="ctr">
              <a:lnSpc>
                <a:spcPct val="100000"/>
              </a:lnSpc>
              <a:buNone/>
            </a:pPr>
            <a:r>
              <a:rPr lang="tr-TR" sz="1800" b="0" strike="noStrike" spc="-1" dirty="0">
                <a:solidFill>
                  <a:srgbClr val="000000"/>
                </a:solidFill>
                <a:latin typeface="Times New Roman"/>
                <a:ea typeface="DejaVu Sans"/>
              </a:rPr>
              <a:t>G</a:t>
            </a:r>
            <a:r>
              <a:rPr lang="en-US" sz="1800" b="0" strike="noStrike" spc="-1" dirty="0" err="1">
                <a:solidFill>
                  <a:srgbClr val="000000"/>
                </a:solidFill>
                <a:latin typeface="Times New Roman"/>
                <a:ea typeface="DejaVu Sans"/>
              </a:rPr>
              <a:t>iven</a:t>
            </a:r>
            <a:r>
              <a:rPr lang="en-US" sz="1800" b="0" strike="noStrike" spc="-1" dirty="0">
                <a:solidFill>
                  <a:srgbClr val="000000"/>
                </a:solidFill>
                <a:latin typeface="Times New Roman"/>
                <a:ea typeface="DejaVu Sans"/>
              </a:rPr>
              <a:t> h</a:t>
            </a:r>
            <a:r>
              <a:rPr lang="tr-TR" sz="1800" b="0" strike="noStrike" spc="-1" dirty="0">
                <a:solidFill>
                  <a:srgbClr val="000000"/>
                </a:solidFill>
                <a:latin typeface="Times New Roman"/>
                <a:ea typeface="DejaVu Sans"/>
              </a:rPr>
              <a:t>(x)</a:t>
            </a:r>
            <a:r>
              <a:rPr lang="en-US" sz="1800" b="0" strike="noStrike" spc="-1" dirty="0">
                <a:solidFill>
                  <a:srgbClr val="000000"/>
                </a:solidFill>
                <a:latin typeface="Times New Roman"/>
                <a:ea typeface="DejaVu Sans"/>
              </a:rPr>
              <a:t> it should be </a:t>
            </a:r>
            <a:r>
              <a:rPr lang="en-US" sz="1800" b="0" strike="noStrike" spc="-1" dirty="0">
                <a:solidFill>
                  <a:srgbClr val="5604F8"/>
                </a:solidFill>
                <a:latin typeface="Times New Roman"/>
                <a:ea typeface="DejaVu Sans"/>
              </a:rPr>
              <a:t>infeasible</a:t>
            </a:r>
            <a:r>
              <a:rPr lang="en-US" sz="1800" b="0" strike="noStrike" spc="-1" dirty="0">
                <a:solidFill>
                  <a:srgbClr val="000000"/>
                </a:solidFill>
                <a:latin typeface="Times New Roman"/>
                <a:ea typeface="DejaVu Sans"/>
              </a:rPr>
              <a:t> to find </a:t>
            </a:r>
            <a:r>
              <a:rPr lang="tr-TR" sz="1800" b="0" strike="noStrike" spc="-1" dirty="0">
                <a:solidFill>
                  <a:srgbClr val="000000"/>
                </a:solidFill>
                <a:latin typeface="Times New Roman"/>
                <a:ea typeface="DejaVu Sans"/>
              </a:rPr>
              <a:t>x</a:t>
            </a:r>
            <a:endParaRPr lang="en-US" sz="1800" b="0" strike="noStrike" spc="-1" dirty="0">
              <a:latin typeface="Arial"/>
            </a:endParaRPr>
          </a:p>
        </p:txBody>
      </p:sp>
      <p:pic>
        <p:nvPicPr>
          <p:cNvPr id="117" name="Resim 11"/>
          <p:cNvPicPr/>
          <p:nvPr/>
        </p:nvPicPr>
        <p:blipFill>
          <a:blip r:embed="rId3"/>
          <a:srcRect r="68750"/>
          <a:stretch/>
        </p:blipFill>
        <p:spPr>
          <a:xfrm>
            <a:off x="3460140" y="2128035"/>
            <a:ext cx="2223000" cy="3305520"/>
          </a:xfrm>
          <a:prstGeom prst="rect">
            <a:avLst/>
          </a:prstGeom>
          <a:ln w="0">
            <a:noFill/>
          </a:ln>
        </p:spPr>
      </p:pic>
      <p:grpSp>
        <p:nvGrpSpPr>
          <p:cNvPr id="118" name="Grup 12"/>
          <p:cNvGrpSpPr/>
          <p:nvPr/>
        </p:nvGrpSpPr>
        <p:grpSpPr>
          <a:xfrm>
            <a:off x="0" y="-26640"/>
            <a:ext cx="9143280" cy="621000"/>
            <a:chOff x="0" y="-26640"/>
            <a:chExt cx="9143280" cy="621000"/>
          </a:xfrm>
        </p:grpSpPr>
        <p:sp>
          <p:nvSpPr>
            <p:cNvPr id="119" name="Dikdörtgen 13"/>
            <p:cNvSpPr/>
            <p:nvPr/>
          </p:nvSpPr>
          <p:spPr>
            <a:xfrm>
              <a:off x="0" y="-1440"/>
              <a:ext cx="9143280" cy="570960"/>
            </a:xfrm>
            <a:prstGeom prst="rect">
              <a:avLst/>
            </a:prstGeom>
            <a:solidFill>
              <a:srgbClr val="D9D9D9"/>
            </a:solidFill>
            <a:ln>
              <a:solidFill>
                <a:srgbClr val="D9D9D9"/>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pPr>
              <a:r>
                <a:rPr lang="tr-TR" sz="2100" b="0" strike="noStrike" spc="-1">
                  <a:solidFill>
                    <a:srgbClr val="C50000"/>
                  </a:solidFill>
                  <a:latin typeface="Times New Roman"/>
                  <a:ea typeface="DejaVu Sans"/>
                </a:rPr>
                <a:t>Hash Functions and Security</a:t>
              </a:r>
              <a:endParaRPr lang="en-US" sz="2100" b="0" strike="noStrike" spc="-1">
                <a:latin typeface="Arial"/>
              </a:endParaRPr>
            </a:p>
          </p:txBody>
        </p:sp>
        <p:pic>
          <p:nvPicPr>
            <p:cNvPr id="120" name="Resim 14"/>
            <p:cNvPicPr/>
            <p:nvPr/>
          </p:nvPicPr>
          <p:blipFill>
            <a:blip r:embed="rId4"/>
            <a:stretch/>
          </p:blipFill>
          <p:spPr>
            <a:xfrm>
              <a:off x="8335440" y="-26640"/>
              <a:ext cx="613440" cy="621000"/>
            </a:xfrm>
            <a:prstGeom prst="rect">
              <a:avLst/>
            </a:prstGeom>
            <a:ln w="0">
              <a:noFill/>
            </a:ln>
          </p:spPr>
        </p:pic>
      </p:gr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2" name="Dikdörtgen 4"/>
          <p:cNvSpPr/>
          <p:nvPr/>
        </p:nvSpPr>
        <p:spPr>
          <a:xfrm>
            <a:off x="0" y="6486120"/>
            <a:ext cx="9143280" cy="179640"/>
          </a:xfrm>
          <a:prstGeom prst="rect">
            <a:avLst/>
          </a:prstGeom>
          <a:solidFill>
            <a:srgbClr val="D9D9D9"/>
          </a:solidFill>
          <a:ln>
            <a:solidFill>
              <a:srgbClr val="ECECEC"/>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tabLst>
                <a:tab pos="0" algn="l"/>
              </a:tabLst>
            </a:pPr>
            <a:r>
              <a:rPr lang="tr-TR" sz="1200" b="0" strike="noStrike" spc="-1">
                <a:solidFill>
                  <a:srgbClr val="BE4343"/>
                </a:solidFill>
                <a:latin typeface="Times New Roman"/>
                <a:ea typeface="DejaVu Sans"/>
              </a:rPr>
              <a:t>Halil İbrahim Kaplan</a:t>
            </a:r>
            <a:endParaRPr lang="en-US" sz="1200" b="0" strike="noStrike" spc="-1">
              <a:latin typeface="Arial"/>
            </a:endParaRPr>
          </a:p>
        </p:txBody>
      </p:sp>
      <p:sp>
        <p:nvSpPr>
          <p:cNvPr id="363" name="Dikdörtgen 5"/>
          <p:cNvSpPr/>
          <p:nvPr/>
        </p:nvSpPr>
        <p:spPr>
          <a:xfrm>
            <a:off x="0" y="6666480"/>
            <a:ext cx="9143280" cy="190800"/>
          </a:xfrm>
          <a:prstGeom prst="rect">
            <a:avLst/>
          </a:prstGeom>
          <a:solidFill>
            <a:srgbClr val="B01000"/>
          </a:solidFill>
          <a:ln>
            <a:solidFill>
              <a:srgbClr val="B01001"/>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tabLst>
                <a:tab pos="0" algn="l"/>
              </a:tabLst>
            </a:pPr>
            <a:r>
              <a:rPr lang="tr-TR" sz="1200" b="0" strike="noStrike" spc="-1">
                <a:solidFill>
                  <a:srgbClr val="FFFFFF"/>
                </a:solidFill>
                <a:latin typeface="Times New Roman"/>
                <a:ea typeface="DejaVu Sans"/>
              </a:rPr>
              <a:t>Hash Based Signatures</a:t>
            </a:r>
            <a:endParaRPr lang="en-US" sz="1200" b="0" strike="noStrike" spc="-1">
              <a:latin typeface="Arial"/>
            </a:endParaRPr>
          </a:p>
        </p:txBody>
      </p:sp>
      <p:grpSp>
        <p:nvGrpSpPr>
          <p:cNvPr id="364" name="Grup 9"/>
          <p:cNvGrpSpPr/>
          <p:nvPr/>
        </p:nvGrpSpPr>
        <p:grpSpPr>
          <a:xfrm>
            <a:off x="0" y="-26640"/>
            <a:ext cx="9143280" cy="621000"/>
            <a:chOff x="0" y="-26640"/>
            <a:chExt cx="9143280" cy="621000"/>
          </a:xfrm>
        </p:grpSpPr>
        <p:sp>
          <p:nvSpPr>
            <p:cNvPr id="365" name="Dikdörtgen 11"/>
            <p:cNvSpPr/>
            <p:nvPr/>
          </p:nvSpPr>
          <p:spPr>
            <a:xfrm>
              <a:off x="0" y="-1440"/>
              <a:ext cx="9143280" cy="570960"/>
            </a:xfrm>
            <a:prstGeom prst="rect">
              <a:avLst/>
            </a:prstGeom>
            <a:solidFill>
              <a:srgbClr val="D9D9D9"/>
            </a:solidFill>
            <a:ln>
              <a:solidFill>
                <a:srgbClr val="D9D9D9"/>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tabLst>
                  <a:tab pos="0" algn="l"/>
                </a:tabLst>
              </a:pPr>
              <a:r>
                <a:rPr lang="tr-TR" sz="2100" b="0" strike="noStrike" spc="-1">
                  <a:solidFill>
                    <a:srgbClr val="C50000"/>
                  </a:solidFill>
                  <a:latin typeface="Times New Roman"/>
                  <a:ea typeface="DejaVu Sans"/>
                </a:rPr>
                <a:t> XMSS</a:t>
              </a:r>
              <a:endParaRPr lang="en-US" sz="2100" b="0" strike="noStrike" spc="-1">
                <a:latin typeface="Arial"/>
              </a:endParaRPr>
            </a:p>
          </p:txBody>
        </p:sp>
        <p:pic>
          <p:nvPicPr>
            <p:cNvPr id="366" name="Resim 12"/>
            <p:cNvPicPr/>
            <p:nvPr/>
          </p:nvPicPr>
          <p:blipFill>
            <a:blip r:embed="rId3"/>
            <a:stretch/>
          </p:blipFill>
          <p:spPr>
            <a:xfrm>
              <a:off x="8335440" y="-26640"/>
              <a:ext cx="613440" cy="621000"/>
            </a:xfrm>
            <a:prstGeom prst="rect">
              <a:avLst/>
            </a:prstGeom>
            <a:ln w="0">
              <a:noFill/>
            </a:ln>
          </p:spPr>
        </p:pic>
      </p:grpSp>
      <p:sp>
        <p:nvSpPr>
          <p:cNvPr id="367" name="Dikdörtgen 1"/>
          <p:cNvSpPr/>
          <p:nvPr/>
        </p:nvSpPr>
        <p:spPr>
          <a:xfrm>
            <a:off x="312480" y="1129680"/>
            <a:ext cx="8088480" cy="4522861"/>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285840" indent="-285840">
              <a:lnSpc>
                <a:spcPct val="100000"/>
              </a:lnSpc>
              <a:buClr>
                <a:srgbClr val="000000"/>
              </a:buClr>
              <a:buFont typeface="Arial"/>
              <a:buChar char="•"/>
            </a:pPr>
            <a:r>
              <a:rPr lang="en-US" sz="1800" b="0" strike="noStrike" spc="-1" dirty="0">
                <a:solidFill>
                  <a:srgbClr val="000000"/>
                </a:solidFill>
                <a:latin typeface="Times New Roman"/>
                <a:ea typeface="DejaVu Sans"/>
              </a:rPr>
              <a:t>Bitmasks are used in L-trees.</a:t>
            </a:r>
            <a:endParaRPr lang="en-US" sz="1800" b="0" strike="noStrike" spc="-1" dirty="0">
              <a:latin typeface="Arial"/>
            </a:endParaRPr>
          </a:p>
          <a:p>
            <a:pPr>
              <a:lnSpc>
                <a:spcPct val="100000"/>
              </a:lnSpc>
              <a:buNone/>
            </a:pPr>
            <a:endParaRPr lang="en-US" sz="1800" b="0" strike="noStrike" spc="-1" dirty="0">
              <a:latin typeface="Arial"/>
            </a:endParaRPr>
          </a:p>
          <a:p>
            <a:pPr marL="285840" indent="-285840">
              <a:lnSpc>
                <a:spcPct val="100000"/>
              </a:lnSpc>
              <a:buClr>
                <a:srgbClr val="000000"/>
              </a:buClr>
              <a:buFont typeface="Arial"/>
              <a:buChar char="•"/>
            </a:pPr>
            <a:r>
              <a:rPr lang="en-US" sz="1800" b="0" strike="noStrike" spc="-1" dirty="0">
                <a:solidFill>
                  <a:srgbClr val="000000"/>
                </a:solidFill>
                <a:latin typeface="Times New Roman"/>
                <a:ea typeface="DejaVu Sans"/>
              </a:rPr>
              <a:t>Before applying the hash function to two nodes each time, two bottom values will XOR with their corresponding bitmasks.</a:t>
            </a:r>
            <a:endParaRPr lang="en-US" sz="1800" b="0" strike="noStrike" spc="-1" dirty="0">
              <a:latin typeface="Arial"/>
            </a:endParaRPr>
          </a:p>
          <a:p>
            <a:pPr>
              <a:lnSpc>
                <a:spcPct val="100000"/>
              </a:lnSpc>
              <a:buNone/>
            </a:pPr>
            <a:endParaRPr lang="en-US" sz="1800" b="0" strike="noStrike" spc="-1" dirty="0">
              <a:latin typeface="Arial"/>
            </a:endParaRPr>
          </a:p>
          <a:p>
            <a:pPr>
              <a:lnSpc>
                <a:spcPct val="100000"/>
              </a:lnSpc>
              <a:buNone/>
            </a:pPr>
            <a:endParaRPr lang="en-US" sz="1800" b="0" strike="noStrike" spc="-1" dirty="0">
              <a:latin typeface="Arial"/>
            </a:endParaRPr>
          </a:p>
          <a:p>
            <a:pPr>
              <a:lnSpc>
                <a:spcPct val="100000"/>
              </a:lnSpc>
              <a:buNone/>
            </a:pPr>
            <a:endParaRPr lang="en-US" sz="1800" b="0" strike="noStrike" spc="-1" dirty="0">
              <a:latin typeface="Arial"/>
            </a:endParaRPr>
          </a:p>
          <a:p>
            <a:pPr>
              <a:lnSpc>
                <a:spcPct val="100000"/>
              </a:lnSpc>
              <a:buNone/>
            </a:pPr>
            <a:endParaRPr lang="en-US" sz="1800" b="0" strike="noStrike" spc="-1" dirty="0">
              <a:latin typeface="Arial"/>
            </a:endParaRPr>
          </a:p>
          <a:p>
            <a:pPr>
              <a:lnSpc>
                <a:spcPct val="100000"/>
              </a:lnSpc>
              <a:buNone/>
            </a:pPr>
            <a:endParaRPr lang="en-US" sz="1800" b="0" strike="noStrike" spc="-1" dirty="0">
              <a:latin typeface="Arial"/>
            </a:endParaRPr>
          </a:p>
          <a:p>
            <a:pPr>
              <a:lnSpc>
                <a:spcPct val="100000"/>
              </a:lnSpc>
              <a:buNone/>
            </a:pPr>
            <a:endParaRPr lang="en-US" sz="1800" b="0" strike="noStrike" spc="-1" dirty="0">
              <a:latin typeface="Arial"/>
            </a:endParaRPr>
          </a:p>
          <a:p>
            <a:pPr>
              <a:lnSpc>
                <a:spcPct val="100000"/>
              </a:lnSpc>
              <a:buNone/>
            </a:pPr>
            <a:endParaRPr lang="en-US" sz="1800" b="0" strike="noStrike" spc="-1" dirty="0">
              <a:latin typeface="Arial"/>
            </a:endParaRPr>
          </a:p>
          <a:p>
            <a:pPr>
              <a:lnSpc>
                <a:spcPct val="100000"/>
              </a:lnSpc>
              <a:buNone/>
            </a:pPr>
            <a:endParaRPr lang="en-US" sz="1800" b="0" strike="noStrike" spc="-1" dirty="0">
              <a:latin typeface="Arial"/>
            </a:endParaRPr>
          </a:p>
          <a:p>
            <a:pPr>
              <a:lnSpc>
                <a:spcPct val="100000"/>
              </a:lnSpc>
              <a:buNone/>
            </a:pPr>
            <a:endParaRPr lang="en-US" sz="1800" b="0" strike="noStrike" spc="-1" dirty="0">
              <a:latin typeface="Arial"/>
            </a:endParaRPr>
          </a:p>
          <a:p>
            <a:pPr>
              <a:lnSpc>
                <a:spcPct val="100000"/>
              </a:lnSpc>
              <a:buNone/>
            </a:pPr>
            <a:endParaRPr lang="en-US" sz="1800" b="0" strike="noStrike" spc="-1" dirty="0">
              <a:latin typeface="Arial"/>
            </a:endParaRPr>
          </a:p>
          <a:p>
            <a:pPr marL="285840" indent="-285840">
              <a:lnSpc>
                <a:spcPct val="100000"/>
              </a:lnSpc>
              <a:buClr>
                <a:srgbClr val="5604F8"/>
              </a:buClr>
              <a:buFont typeface="Arial"/>
              <a:buChar char="•"/>
            </a:pPr>
            <a:r>
              <a:rPr lang="tr-TR" sz="1800" b="0" strike="noStrike" spc="-1" dirty="0">
                <a:solidFill>
                  <a:srgbClr val="5604F8"/>
                </a:solidFill>
                <a:latin typeface="Times New Roman"/>
                <a:ea typeface="DejaVu Sans"/>
              </a:rPr>
              <a:t>T</a:t>
            </a:r>
            <a:r>
              <a:rPr lang="en-US" sz="1800" b="0" strike="noStrike" spc="-1" dirty="0">
                <a:solidFill>
                  <a:srgbClr val="5604F8"/>
                </a:solidFill>
                <a:latin typeface="Times New Roman"/>
                <a:ea typeface="DejaVu Sans"/>
              </a:rPr>
              <a:t>he leaves of a L-tree are WOTS+ public keys</a:t>
            </a:r>
            <a:endParaRPr lang="en-US" sz="1800" b="0" strike="noStrike" spc="-1" dirty="0">
              <a:latin typeface="Arial"/>
            </a:endParaRPr>
          </a:p>
          <a:p>
            <a:pPr>
              <a:lnSpc>
                <a:spcPct val="100000"/>
              </a:lnSpc>
              <a:buNone/>
            </a:pPr>
            <a:endParaRPr lang="en-US" sz="1800" b="0" strike="noStrike" spc="-1" dirty="0">
              <a:latin typeface="Arial"/>
            </a:endParaRPr>
          </a:p>
        </p:txBody>
      </p:sp>
      <p:pic>
        <p:nvPicPr>
          <p:cNvPr id="368" name="Resim 3"/>
          <p:cNvPicPr/>
          <p:nvPr/>
        </p:nvPicPr>
        <p:blipFill>
          <a:blip r:embed="rId4"/>
          <a:stretch/>
        </p:blipFill>
        <p:spPr>
          <a:xfrm>
            <a:off x="2394720" y="2353320"/>
            <a:ext cx="3923640" cy="2192400"/>
          </a:xfrm>
          <a:prstGeom prst="rect">
            <a:avLst/>
          </a:prstGeom>
          <a:ln w="0">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9" name="Resim 2"/>
          <p:cNvPicPr/>
          <p:nvPr/>
        </p:nvPicPr>
        <p:blipFill>
          <a:blip r:embed="rId3"/>
          <a:stretch/>
        </p:blipFill>
        <p:spPr>
          <a:xfrm>
            <a:off x="2192400" y="2241720"/>
            <a:ext cx="4198680" cy="4198680"/>
          </a:xfrm>
          <a:prstGeom prst="rect">
            <a:avLst/>
          </a:prstGeom>
          <a:ln w="0">
            <a:noFill/>
          </a:ln>
        </p:spPr>
      </p:pic>
      <p:pic>
        <p:nvPicPr>
          <p:cNvPr id="370" name="Resim 10"/>
          <p:cNvPicPr/>
          <p:nvPr/>
        </p:nvPicPr>
        <p:blipFill>
          <a:blip r:embed="rId4"/>
          <a:stretch/>
        </p:blipFill>
        <p:spPr>
          <a:xfrm>
            <a:off x="2749680" y="0"/>
            <a:ext cx="3270240" cy="2012040"/>
          </a:xfrm>
          <a:prstGeom prst="rect">
            <a:avLst/>
          </a:prstGeom>
          <a:ln w="0">
            <a:noFill/>
          </a:ln>
        </p:spPr>
      </p:pic>
      <p:sp>
        <p:nvSpPr>
          <p:cNvPr id="371" name="Oval 6"/>
          <p:cNvSpPr/>
          <p:nvPr/>
        </p:nvSpPr>
        <p:spPr>
          <a:xfrm>
            <a:off x="3811680" y="1819800"/>
            <a:ext cx="80640" cy="92880"/>
          </a:xfrm>
          <a:prstGeom prst="ellipse">
            <a:avLst/>
          </a:prstGeom>
          <a:solidFill>
            <a:schemeClr val="bg1"/>
          </a:solidFill>
          <a:ln>
            <a:solidFill>
              <a:srgbClr val="FFFFFF"/>
            </a:solidFill>
          </a:ln>
        </p:spPr>
        <p:style>
          <a:lnRef idx="2">
            <a:schemeClr val="accent1">
              <a:shade val="50000"/>
            </a:schemeClr>
          </a:lnRef>
          <a:fillRef idx="1">
            <a:schemeClr val="accent1"/>
          </a:fillRef>
          <a:effectRef idx="0">
            <a:schemeClr val="accent1"/>
          </a:effectRef>
          <a:fontRef idx="minor"/>
        </p:style>
      </p:sp>
      <p:sp>
        <p:nvSpPr>
          <p:cNvPr id="372" name="Düz Ok Bağlayıcısı 8"/>
          <p:cNvSpPr/>
          <p:nvPr/>
        </p:nvSpPr>
        <p:spPr>
          <a:xfrm flipH="1">
            <a:off x="3674880" y="1819800"/>
            <a:ext cx="135000" cy="421200"/>
          </a:xfrm>
          <a:custGeom>
            <a:avLst/>
            <a:gdLst/>
            <a:ahLst/>
            <a:cxnLst/>
            <a:rect l="l" t="t" r="r" b="b"/>
            <a:pathLst>
              <a:path w="21600" h="21600">
                <a:moveTo>
                  <a:pt x="0" y="0"/>
                </a:moveTo>
                <a:lnTo>
                  <a:pt x="21600" y="21600"/>
                </a:lnTo>
              </a:path>
            </a:pathLst>
          </a:custGeom>
          <a:noFill/>
          <a:ln>
            <a:solidFill>
              <a:srgbClr val="FF0000"/>
            </a:solidFill>
            <a:tailEnd type="triangle" w="med" len="med"/>
          </a:ln>
        </p:spPr>
        <p:style>
          <a:lnRef idx="1">
            <a:schemeClr val="accent1"/>
          </a:lnRef>
          <a:fillRef idx="0">
            <a:schemeClr val="accent1"/>
          </a:fillRef>
          <a:effectRef idx="0">
            <a:schemeClr val="accent1"/>
          </a:effectRef>
          <a:fontRef idx="minor"/>
        </p:style>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62" name="Dikdörtgen 4"/>
          <p:cNvSpPr/>
          <p:nvPr/>
        </p:nvSpPr>
        <p:spPr>
          <a:xfrm>
            <a:off x="0" y="6486120"/>
            <a:ext cx="9143280" cy="179640"/>
          </a:xfrm>
          <a:prstGeom prst="rect">
            <a:avLst/>
          </a:prstGeom>
          <a:solidFill>
            <a:srgbClr val="D9D9D9"/>
          </a:solidFill>
          <a:ln>
            <a:solidFill>
              <a:srgbClr val="ECECEC"/>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tabLst>
                <a:tab pos="0" algn="l"/>
              </a:tabLst>
            </a:pPr>
            <a:r>
              <a:rPr lang="tr-TR" sz="1200" b="0" strike="noStrike" spc="-1">
                <a:solidFill>
                  <a:srgbClr val="BE4343"/>
                </a:solidFill>
                <a:latin typeface="Times New Roman"/>
                <a:ea typeface="DejaVu Sans"/>
              </a:rPr>
              <a:t>Halil İbrahim Kaplan</a:t>
            </a:r>
            <a:endParaRPr lang="en-US" sz="1200" b="0" strike="noStrike" spc="-1">
              <a:latin typeface="Arial"/>
            </a:endParaRPr>
          </a:p>
        </p:txBody>
      </p:sp>
      <p:sp>
        <p:nvSpPr>
          <p:cNvPr id="363" name="Dikdörtgen 5"/>
          <p:cNvSpPr/>
          <p:nvPr/>
        </p:nvSpPr>
        <p:spPr>
          <a:xfrm>
            <a:off x="0" y="6666480"/>
            <a:ext cx="9143280" cy="190800"/>
          </a:xfrm>
          <a:prstGeom prst="rect">
            <a:avLst/>
          </a:prstGeom>
          <a:solidFill>
            <a:srgbClr val="B01000"/>
          </a:solidFill>
          <a:ln>
            <a:solidFill>
              <a:srgbClr val="B01001"/>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tabLst>
                <a:tab pos="0" algn="l"/>
              </a:tabLst>
            </a:pPr>
            <a:r>
              <a:rPr lang="tr-TR" sz="1200" b="0" strike="noStrike" spc="-1">
                <a:solidFill>
                  <a:srgbClr val="FFFFFF"/>
                </a:solidFill>
                <a:latin typeface="Times New Roman"/>
                <a:ea typeface="DejaVu Sans"/>
              </a:rPr>
              <a:t>Hash Based Signatures</a:t>
            </a:r>
            <a:endParaRPr lang="en-US" sz="1200" b="0" strike="noStrike" spc="-1">
              <a:latin typeface="Arial"/>
            </a:endParaRPr>
          </a:p>
        </p:txBody>
      </p:sp>
      <p:grpSp>
        <p:nvGrpSpPr>
          <p:cNvPr id="364" name="Grup 9"/>
          <p:cNvGrpSpPr/>
          <p:nvPr/>
        </p:nvGrpSpPr>
        <p:grpSpPr>
          <a:xfrm>
            <a:off x="0" y="-26640"/>
            <a:ext cx="9143280" cy="621000"/>
            <a:chOff x="0" y="-26640"/>
            <a:chExt cx="9143280" cy="621000"/>
          </a:xfrm>
        </p:grpSpPr>
        <p:sp>
          <p:nvSpPr>
            <p:cNvPr id="365" name="Dikdörtgen 11"/>
            <p:cNvSpPr/>
            <p:nvPr/>
          </p:nvSpPr>
          <p:spPr>
            <a:xfrm>
              <a:off x="0" y="-1440"/>
              <a:ext cx="9143280" cy="570960"/>
            </a:xfrm>
            <a:prstGeom prst="rect">
              <a:avLst/>
            </a:prstGeom>
            <a:solidFill>
              <a:srgbClr val="D9D9D9"/>
            </a:solidFill>
            <a:ln>
              <a:solidFill>
                <a:srgbClr val="D9D9D9"/>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tabLst>
                  <a:tab pos="0" algn="l"/>
                </a:tabLst>
              </a:pPr>
              <a:r>
                <a:rPr lang="tr-TR" sz="2100" b="0" strike="noStrike" spc="-1">
                  <a:solidFill>
                    <a:srgbClr val="C50000"/>
                  </a:solidFill>
                  <a:latin typeface="Times New Roman"/>
                  <a:ea typeface="DejaVu Sans"/>
                </a:rPr>
                <a:t> XMSS</a:t>
              </a:r>
              <a:endParaRPr lang="en-US" sz="2100" b="0" strike="noStrike" spc="-1">
                <a:latin typeface="Arial"/>
              </a:endParaRPr>
            </a:p>
          </p:txBody>
        </p:sp>
        <p:pic>
          <p:nvPicPr>
            <p:cNvPr id="366" name="Resim 12"/>
            <p:cNvPicPr/>
            <p:nvPr/>
          </p:nvPicPr>
          <p:blipFill>
            <a:blip r:embed="rId3"/>
            <a:stretch/>
          </p:blipFill>
          <p:spPr>
            <a:xfrm>
              <a:off x="8335440" y="-26640"/>
              <a:ext cx="613440" cy="621000"/>
            </a:xfrm>
            <a:prstGeom prst="rect">
              <a:avLst/>
            </a:prstGeom>
            <a:ln w="0">
              <a:noFill/>
            </a:ln>
          </p:spPr>
        </p:pic>
      </p:grpSp>
      <p:sp>
        <p:nvSpPr>
          <p:cNvPr id="3" name="Metin kutusu 2">
            <a:extLst>
              <a:ext uri="{FF2B5EF4-FFF2-40B4-BE49-F238E27FC236}">
                <a16:creationId xmlns:a16="http://schemas.microsoft.com/office/drawing/2014/main" id="{FFD2A24E-331C-78DA-406E-4499DECE77C6}"/>
              </a:ext>
            </a:extLst>
          </p:cNvPr>
          <p:cNvSpPr txBox="1"/>
          <p:nvPr/>
        </p:nvSpPr>
        <p:spPr>
          <a:xfrm>
            <a:off x="702858" y="1461297"/>
            <a:ext cx="7737563" cy="2031325"/>
          </a:xfrm>
          <a:prstGeom prst="rect">
            <a:avLst/>
          </a:prstGeom>
          <a:noFill/>
        </p:spPr>
        <p:txBody>
          <a:bodyPr wrap="square" rtlCol="0">
            <a:spAutoFit/>
          </a:bodyPr>
          <a:lstStyle/>
          <a:p>
            <a:r>
              <a:rPr lang="tr-TR" dirty="0">
                <a:latin typeface="Times New Roman" panose="02020603050405020304" pitchFamily="18" charset="0"/>
                <a:cs typeface="Times New Roman" panose="02020603050405020304" pitchFamily="18" charset="0"/>
              </a:rPr>
              <a:t>XMSS randomize </a:t>
            </a:r>
            <a:r>
              <a:rPr lang="tr-TR" dirty="0" err="1">
                <a:latin typeface="Times New Roman" panose="02020603050405020304" pitchFamily="18" charset="0"/>
                <a:cs typeface="Times New Roman" panose="02020603050405020304" pitchFamily="18" charset="0"/>
              </a:rPr>
              <a:t>each</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hash</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function</a:t>
            </a:r>
            <a:r>
              <a:rPr lang="tr-TR" dirty="0">
                <a:latin typeface="Times New Roman" panose="02020603050405020304" pitchFamily="18" charset="0"/>
                <a:cs typeface="Times New Roman" panose="02020603050405020304" pitchFamily="18" charset="0"/>
              </a:rPr>
              <a:t> </a:t>
            </a:r>
          </a:p>
          <a:p>
            <a:endParaRPr lang="tr-TR" dirty="0">
              <a:latin typeface="Times New Roman" panose="02020603050405020304" pitchFamily="18" charset="0"/>
              <a:cs typeface="Times New Roman" panose="02020603050405020304" pitchFamily="18" charset="0"/>
            </a:endParaRPr>
          </a:p>
          <a:p>
            <a:endParaRPr lang="tr-TR"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tr-TR" dirty="0">
                <a:latin typeface="Times New Roman" panose="02020603050405020304" pitchFamily="18" charset="0"/>
                <a:cs typeface="Times New Roman" panose="02020603050405020304" pitchFamily="18" charset="0"/>
              </a:rPr>
              <a:t>Using </a:t>
            </a:r>
            <a:r>
              <a:rPr lang="tr-TR" dirty="0" err="1">
                <a:latin typeface="Times New Roman" panose="02020603050405020304" pitchFamily="18" charset="0"/>
                <a:cs typeface="Times New Roman" panose="02020603050405020304" pitchFamily="18" charset="0"/>
              </a:rPr>
              <a:t>different</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key</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and</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different</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bitmask</a:t>
            </a:r>
            <a:r>
              <a:rPr lang="tr-TR" dirty="0">
                <a:latin typeface="Times New Roman" panose="02020603050405020304" pitchFamily="18" charset="0"/>
                <a:cs typeface="Times New Roman" panose="02020603050405020304" pitchFamily="18" charset="0"/>
              </a:rPr>
              <a:t> in </a:t>
            </a:r>
            <a:r>
              <a:rPr lang="tr-TR" dirty="0" err="1">
                <a:latin typeface="Times New Roman" panose="02020603050405020304" pitchFamily="18" charset="0"/>
                <a:cs typeface="Times New Roman" panose="02020603050405020304" pitchFamily="18" charset="0"/>
              </a:rPr>
              <a:t>each</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hash</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call</a:t>
            </a:r>
            <a:endParaRPr lang="tr-TR" dirty="0">
              <a:latin typeface="Times New Roman" panose="02020603050405020304" pitchFamily="18" charset="0"/>
              <a:cs typeface="Times New Roman" panose="02020603050405020304" pitchFamily="18" charset="0"/>
            </a:endParaRPr>
          </a:p>
          <a:p>
            <a:endParaRPr lang="tr-TR" dirty="0">
              <a:latin typeface="Times New Roman" panose="02020603050405020304" pitchFamily="18" charset="0"/>
              <a:cs typeface="Times New Roman" panose="02020603050405020304" pitchFamily="18" charset="0"/>
            </a:endParaRPr>
          </a:p>
          <a:p>
            <a:endParaRPr lang="tr-TR"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tr-TR" dirty="0" err="1">
                <a:latin typeface="Times New Roman" panose="02020603050405020304" pitchFamily="18" charset="0"/>
                <a:cs typeface="Times New Roman" panose="02020603050405020304" pitchFamily="18" charset="0"/>
              </a:rPr>
              <a:t>These</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values</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generated</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using</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seed</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and</a:t>
            </a:r>
            <a:r>
              <a:rPr lang="tr-TR" dirty="0">
                <a:latin typeface="Times New Roman" panose="02020603050405020304" pitchFamily="18" charset="0"/>
                <a:cs typeface="Times New Roman" panose="02020603050405020304" pitchFamily="18" charset="0"/>
              </a:rPr>
              <a:t> 32 byte </a:t>
            </a:r>
            <a:r>
              <a:rPr lang="tr-TR" dirty="0">
                <a:solidFill>
                  <a:srgbClr val="5604F8"/>
                </a:solidFill>
                <a:latin typeface="Times New Roman" panose="02020603050405020304" pitchFamily="18" charset="0"/>
                <a:cs typeface="Times New Roman" panose="02020603050405020304" pitchFamily="18" charset="0"/>
              </a:rPr>
              <a:t>ADRS</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value</a:t>
            </a:r>
            <a:endParaRPr lang="tr-TR"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5469046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62" name="Dikdörtgen 4"/>
          <p:cNvSpPr/>
          <p:nvPr/>
        </p:nvSpPr>
        <p:spPr>
          <a:xfrm>
            <a:off x="0" y="6486120"/>
            <a:ext cx="9143280" cy="179640"/>
          </a:xfrm>
          <a:prstGeom prst="rect">
            <a:avLst/>
          </a:prstGeom>
          <a:solidFill>
            <a:srgbClr val="D9D9D9"/>
          </a:solidFill>
          <a:ln>
            <a:solidFill>
              <a:srgbClr val="ECECEC"/>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tabLst>
                <a:tab pos="0" algn="l"/>
              </a:tabLst>
            </a:pPr>
            <a:r>
              <a:rPr lang="tr-TR" sz="1200" b="0" strike="noStrike" spc="-1">
                <a:solidFill>
                  <a:srgbClr val="BE4343"/>
                </a:solidFill>
                <a:latin typeface="Times New Roman"/>
                <a:ea typeface="DejaVu Sans"/>
              </a:rPr>
              <a:t>Halil İbrahim Kaplan</a:t>
            </a:r>
            <a:endParaRPr lang="en-US" sz="1200" b="0" strike="noStrike" spc="-1">
              <a:latin typeface="Arial"/>
            </a:endParaRPr>
          </a:p>
        </p:txBody>
      </p:sp>
      <p:sp>
        <p:nvSpPr>
          <p:cNvPr id="363" name="Dikdörtgen 5"/>
          <p:cNvSpPr/>
          <p:nvPr/>
        </p:nvSpPr>
        <p:spPr>
          <a:xfrm>
            <a:off x="0" y="6666480"/>
            <a:ext cx="9143280" cy="190800"/>
          </a:xfrm>
          <a:prstGeom prst="rect">
            <a:avLst/>
          </a:prstGeom>
          <a:solidFill>
            <a:srgbClr val="B01000"/>
          </a:solidFill>
          <a:ln>
            <a:solidFill>
              <a:srgbClr val="B01001"/>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tabLst>
                <a:tab pos="0" algn="l"/>
              </a:tabLst>
            </a:pPr>
            <a:r>
              <a:rPr lang="tr-TR" sz="1200" b="0" strike="noStrike" spc="-1">
                <a:solidFill>
                  <a:srgbClr val="FFFFFF"/>
                </a:solidFill>
                <a:latin typeface="Times New Roman"/>
                <a:ea typeface="DejaVu Sans"/>
              </a:rPr>
              <a:t>Hash Based Signatures</a:t>
            </a:r>
            <a:endParaRPr lang="en-US" sz="1200" b="0" strike="noStrike" spc="-1">
              <a:latin typeface="Arial"/>
            </a:endParaRPr>
          </a:p>
        </p:txBody>
      </p:sp>
      <p:grpSp>
        <p:nvGrpSpPr>
          <p:cNvPr id="364" name="Grup 9"/>
          <p:cNvGrpSpPr/>
          <p:nvPr/>
        </p:nvGrpSpPr>
        <p:grpSpPr>
          <a:xfrm>
            <a:off x="0" y="-26640"/>
            <a:ext cx="9143280" cy="621000"/>
            <a:chOff x="0" y="-26640"/>
            <a:chExt cx="9143280" cy="621000"/>
          </a:xfrm>
        </p:grpSpPr>
        <p:sp>
          <p:nvSpPr>
            <p:cNvPr id="365" name="Dikdörtgen 11"/>
            <p:cNvSpPr/>
            <p:nvPr/>
          </p:nvSpPr>
          <p:spPr>
            <a:xfrm>
              <a:off x="0" y="-1440"/>
              <a:ext cx="9143280" cy="570960"/>
            </a:xfrm>
            <a:prstGeom prst="rect">
              <a:avLst/>
            </a:prstGeom>
            <a:solidFill>
              <a:srgbClr val="D9D9D9"/>
            </a:solidFill>
            <a:ln>
              <a:solidFill>
                <a:srgbClr val="D9D9D9"/>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tabLst>
                  <a:tab pos="0" algn="l"/>
                </a:tabLst>
              </a:pPr>
              <a:r>
                <a:rPr lang="tr-TR" sz="2100" b="0" strike="noStrike" spc="-1">
                  <a:solidFill>
                    <a:srgbClr val="C50000"/>
                  </a:solidFill>
                  <a:latin typeface="Times New Roman"/>
                  <a:ea typeface="DejaVu Sans"/>
                </a:rPr>
                <a:t> XMSS</a:t>
              </a:r>
              <a:endParaRPr lang="en-US" sz="2100" b="0" strike="noStrike" spc="-1">
                <a:latin typeface="Arial"/>
              </a:endParaRPr>
            </a:p>
          </p:txBody>
        </p:sp>
        <p:pic>
          <p:nvPicPr>
            <p:cNvPr id="366" name="Resim 12"/>
            <p:cNvPicPr/>
            <p:nvPr/>
          </p:nvPicPr>
          <p:blipFill>
            <a:blip r:embed="rId3"/>
            <a:stretch/>
          </p:blipFill>
          <p:spPr>
            <a:xfrm>
              <a:off x="8335440" y="-26640"/>
              <a:ext cx="613440" cy="621000"/>
            </a:xfrm>
            <a:prstGeom prst="rect">
              <a:avLst/>
            </a:prstGeom>
            <a:ln w="0">
              <a:noFill/>
            </a:ln>
          </p:spPr>
        </p:pic>
      </p:grpSp>
      <p:sp>
        <p:nvSpPr>
          <p:cNvPr id="2" name="Dikdörtgen 7">
            <a:extLst>
              <a:ext uri="{FF2B5EF4-FFF2-40B4-BE49-F238E27FC236}">
                <a16:creationId xmlns:a16="http://schemas.microsoft.com/office/drawing/2014/main" id="{0664E476-9B92-60F8-D6D1-DD51C3E058BB}"/>
              </a:ext>
            </a:extLst>
          </p:cNvPr>
          <p:cNvSpPr/>
          <p:nvPr/>
        </p:nvSpPr>
        <p:spPr>
          <a:xfrm>
            <a:off x="133560" y="750600"/>
            <a:ext cx="2925720" cy="367878"/>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tr-TR" sz="1800" b="1" strike="noStrike" spc="-1" dirty="0" err="1">
                <a:solidFill>
                  <a:srgbClr val="000000"/>
                </a:solidFill>
                <a:latin typeface="Times New Roman"/>
                <a:ea typeface="DejaVu Sans"/>
              </a:rPr>
              <a:t>Address</a:t>
            </a:r>
            <a:r>
              <a:rPr lang="tr-TR" sz="1800" b="1" strike="noStrike" spc="-1" dirty="0">
                <a:solidFill>
                  <a:srgbClr val="000000"/>
                </a:solidFill>
                <a:latin typeface="Times New Roman"/>
                <a:ea typeface="DejaVu Sans"/>
              </a:rPr>
              <a:t> </a:t>
            </a:r>
            <a:r>
              <a:rPr lang="tr-TR" sz="1800" b="1" strike="noStrike" spc="-1" dirty="0" err="1">
                <a:solidFill>
                  <a:srgbClr val="000000"/>
                </a:solidFill>
                <a:latin typeface="Times New Roman"/>
                <a:ea typeface="DejaVu Sans"/>
              </a:rPr>
              <a:t>Scheme</a:t>
            </a:r>
            <a:r>
              <a:rPr lang="tr-TR" sz="1800" b="1" strike="noStrike" spc="-1" dirty="0">
                <a:solidFill>
                  <a:srgbClr val="000000"/>
                </a:solidFill>
                <a:latin typeface="Times New Roman"/>
                <a:ea typeface="DejaVu Sans"/>
              </a:rPr>
              <a:t>:</a:t>
            </a:r>
            <a:endParaRPr lang="en-US" sz="1800" b="0" strike="noStrike" spc="-1" dirty="0">
              <a:latin typeface="Arial"/>
            </a:endParaRPr>
          </a:p>
        </p:txBody>
      </p:sp>
      <p:pic>
        <p:nvPicPr>
          <p:cNvPr id="4" name="Resim 3">
            <a:extLst>
              <a:ext uri="{FF2B5EF4-FFF2-40B4-BE49-F238E27FC236}">
                <a16:creationId xmlns:a16="http://schemas.microsoft.com/office/drawing/2014/main" id="{72D53833-D8C3-6632-DCA9-ADA6465AC4BA}"/>
              </a:ext>
            </a:extLst>
          </p:cNvPr>
          <p:cNvPicPr>
            <a:picLocks noChangeAspect="1"/>
          </p:cNvPicPr>
          <p:nvPr/>
        </p:nvPicPr>
        <p:blipFill>
          <a:blip r:embed="rId4"/>
          <a:stretch>
            <a:fillRect/>
          </a:stretch>
        </p:blipFill>
        <p:spPr>
          <a:xfrm>
            <a:off x="357608" y="2128740"/>
            <a:ext cx="2657475" cy="3019425"/>
          </a:xfrm>
          <a:prstGeom prst="rect">
            <a:avLst/>
          </a:prstGeom>
        </p:spPr>
      </p:pic>
      <p:pic>
        <p:nvPicPr>
          <p:cNvPr id="6" name="Resim 5">
            <a:extLst>
              <a:ext uri="{FF2B5EF4-FFF2-40B4-BE49-F238E27FC236}">
                <a16:creationId xmlns:a16="http://schemas.microsoft.com/office/drawing/2014/main" id="{749F840A-F1EA-015E-DB46-7C3D0648445F}"/>
              </a:ext>
            </a:extLst>
          </p:cNvPr>
          <p:cNvPicPr>
            <a:picLocks noChangeAspect="1"/>
          </p:cNvPicPr>
          <p:nvPr/>
        </p:nvPicPr>
        <p:blipFill>
          <a:blip r:embed="rId5"/>
          <a:stretch>
            <a:fillRect/>
          </a:stretch>
        </p:blipFill>
        <p:spPr>
          <a:xfrm>
            <a:off x="3175909" y="2157315"/>
            <a:ext cx="2647950" cy="2990850"/>
          </a:xfrm>
          <a:prstGeom prst="rect">
            <a:avLst/>
          </a:prstGeom>
        </p:spPr>
      </p:pic>
      <p:pic>
        <p:nvPicPr>
          <p:cNvPr id="8" name="Resim 7">
            <a:extLst>
              <a:ext uri="{FF2B5EF4-FFF2-40B4-BE49-F238E27FC236}">
                <a16:creationId xmlns:a16="http://schemas.microsoft.com/office/drawing/2014/main" id="{A9525B74-D1AE-2C89-6396-3375E5D0375E}"/>
              </a:ext>
            </a:extLst>
          </p:cNvPr>
          <p:cNvPicPr>
            <a:picLocks noChangeAspect="1"/>
          </p:cNvPicPr>
          <p:nvPr/>
        </p:nvPicPr>
        <p:blipFill>
          <a:blip r:embed="rId6"/>
          <a:stretch>
            <a:fillRect/>
          </a:stretch>
        </p:blipFill>
        <p:spPr>
          <a:xfrm>
            <a:off x="5984685" y="2172335"/>
            <a:ext cx="2657475" cy="2981325"/>
          </a:xfrm>
          <a:prstGeom prst="rect">
            <a:avLst/>
          </a:prstGeom>
        </p:spPr>
      </p:pic>
    </p:spTree>
    <p:extLst>
      <p:ext uri="{BB962C8B-B14F-4D97-AF65-F5344CB8AC3E}">
        <p14:creationId xmlns:p14="http://schemas.microsoft.com/office/powerpoint/2010/main" val="53997313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62" name="Dikdörtgen 4"/>
          <p:cNvSpPr/>
          <p:nvPr/>
        </p:nvSpPr>
        <p:spPr>
          <a:xfrm>
            <a:off x="0" y="6486120"/>
            <a:ext cx="9143280" cy="179640"/>
          </a:xfrm>
          <a:prstGeom prst="rect">
            <a:avLst/>
          </a:prstGeom>
          <a:solidFill>
            <a:srgbClr val="D9D9D9"/>
          </a:solidFill>
          <a:ln>
            <a:solidFill>
              <a:srgbClr val="ECECEC"/>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tabLst>
                <a:tab pos="0" algn="l"/>
              </a:tabLst>
            </a:pPr>
            <a:r>
              <a:rPr lang="tr-TR" sz="1200" b="0" strike="noStrike" spc="-1">
                <a:solidFill>
                  <a:srgbClr val="BE4343"/>
                </a:solidFill>
                <a:latin typeface="Times New Roman"/>
                <a:ea typeface="DejaVu Sans"/>
              </a:rPr>
              <a:t>Halil İbrahim Kaplan</a:t>
            </a:r>
            <a:endParaRPr lang="en-US" sz="1200" b="0" strike="noStrike" spc="-1">
              <a:latin typeface="Arial"/>
            </a:endParaRPr>
          </a:p>
        </p:txBody>
      </p:sp>
      <p:sp>
        <p:nvSpPr>
          <p:cNvPr id="363" name="Dikdörtgen 5"/>
          <p:cNvSpPr/>
          <p:nvPr/>
        </p:nvSpPr>
        <p:spPr>
          <a:xfrm>
            <a:off x="0" y="6666480"/>
            <a:ext cx="9143280" cy="190800"/>
          </a:xfrm>
          <a:prstGeom prst="rect">
            <a:avLst/>
          </a:prstGeom>
          <a:solidFill>
            <a:srgbClr val="B01000"/>
          </a:solidFill>
          <a:ln>
            <a:solidFill>
              <a:srgbClr val="B01001"/>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tabLst>
                <a:tab pos="0" algn="l"/>
              </a:tabLst>
            </a:pPr>
            <a:r>
              <a:rPr lang="tr-TR" sz="1200" b="0" strike="noStrike" spc="-1">
                <a:solidFill>
                  <a:srgbClr val="FFFFFF"/>
                </a:solidFill>
                <a:latin typeface="Times New Roman"/>
                <a:ea typeface="DejaVu Sans"/>
              </a:rPr>
              <a:t>Hash Based Signatures</a:t>
            </a:r>
            <a:endParaRPr lang="en-US" sz="1200" b="0" strike="noStrike" spc="-1">
              <a:latin typeface="Arial"/>
            </a:endParaRPr>
          </a:p>
        </p:txBody>
      </p:sp>
      <p:grpSp>
        <p:nvGrpSpPr>
          <p:cNvPr id="364" name="Grup 9"/>
          <p:cNvGrpSpPr/>
          <p:nvPr/>
        </p:nvGrpSpPr>
        <p:grpSpPr>
          <a:xfrm>
            <a:off x="0" y="-26640"/>
            <a:ext cx="9143280" cy="621000"/>
            <a:chOff x="0" y="-26640"/>
            <a:chExt cx="9143280" cy="621000"/>
          </a:xfrm>
        </p:grpSpPr>
        <p:sp>
          <p:nvSpPr>
            <p:cNvPr id="365" name="Dikdörtgen 11"/>
            <p:cNvSpPr/>
            <p:nvPr/>
          </p:nvSpPr>
          <p:spPr>
            <a:xfrm>
              <a:off x="0" y="-1440"/>
              <a:ext cx="9143280" cy="570960"/>
            </a:xfrm>
            <a:prstGeom prst="rect">
              <a:avLst/>
            </a:prstGeom>
            <a:solidFill>
              <a:srgbClr val="D9D9D9"/>
            </a:solidFill>
            <a:ln>
              <a:solidFill>
                <a:srgbClr val="D9D9D9"/>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tabLst>
                  <a:tab pos="0" algn="l"/>
                </a:tabLst>
              </a:pPr>
              <a:r>
                <a:rPr lang="tr-TR" sz="2100" b="0" strike="noStrike" spc="-1">
                  <a:solidFill>
                    <a:srgbClr val="C50000"/>
                  </a:solidFill>
                  <a:latin typeface="Times New Roman"/>
                  <a:ea typeface="DejaVu Sans"/>
                </a:rPr>
                <a:t> XMSS</a:t>
              </a:r>
              <a:endParaRPr lang="en-US" sz="2100" b="0" strike="noStrike" spc="-1">
                <a:latin typeface="Arial"/>
              </a:endParaRPr>
            </a:p>
          </p:txBody>
        </p:sp>
        <p:pic>
          <p:nvPicPr>
            <p:cNvPr id="366" name="Resim 12"/>
            <p:cNvPicPr/>
            <p:nvPr/>
          </p:nvPicPr>
          <p:blipFill>
            <a:blip r:embed="rId3"/>
            <a:stretch/>
          </p:blipFill>
          <p:spPr>
            <a:xfrm>
              <a:off x="8335440" y="-26640"/>
              <a:ext cx="613440" cy="621000"/>
            </a:xfrm>
            <a:prstGeom prst="rect">
              <a:avLst/>
            </a:prstGeom>
            <a:ln w="0">
              <a:noFill/>
            </a:ln>
          </p:spPr>
        </p:pic>
      </p:grpSp>
      <p:sp>
        <p:nvSpPr>
          <p:cNvPr id="2" name="Dikdörtgen 7">
            <a:extLst>
              <a:ext uri="{FF2B5EF4-FFF2-40B4-BE49-F238E27FC236}">
                <a16:creationId xmlns:a16="http://schemas.microsoft.com/office/drawing/2014/main" id="{0664E476-9B92-60F8-D6D1-DD51C3E058BB}"/>
              </a:ext>
            </a:extLst>
          </p:cNvPr>
          <p:cNvSpPr/>
          <p:nvPr/>
        </p:nvSpPr>
        <p:spPr>
          <a:xfrm>
            <a:off x="133560" y="750600"/>
            <a:ext cx="2925720" cy="367878"/>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tr-TR" b="1" spc="-1" dirty="0" err="1">
                <a:solidFill>
                  <a:srgbClr val="000000"/>
                </a:solidFill>
                <a:latin typeface="Times New Roman"/>
                <a:ea typeface="DejaVu Sans"/>
              </a:rPr>
              <a:t>b</a:t>
            </a:r>
            <a:r>
              <a:rPr lang="tr-TR" sz="1800" b="1" strike="noStrike" spc="-1" dirty="0" err="1">
                <a:solidFill>
                  <a:srgbClr val="000000"/>
                </a:solidFill>
                <a:latin typeface="Times New Roman"/>
                <a:ea typeface="DejaVu Sans"/>
              </a:rPr>
              <a:t>ase_w</a:t>
            </a:r>
            <a:r>
              <a:rPr lang="tr-TR" sz="1800" b="1" strike="noStrike" spc="-1" dirty="0">
                <a:solidFill>
                  <a:srgbClr val="000000"/>
                </a:solidFill>
                <a:latin typeface="Times New Roman"/>
                <a:ea typeface="DejaVu Sans"/>
              </a:rPr>
              <a:t>:</a:t>
            </a:r>
            <a:endParaRPr lang="en-US" sz="1800" b="0" strike="noStrike" spc="-1" dirty="0">
              <a:latin typeface="Arial"/>
            </a:endParaRPr>
          </a:p>
        </p:txBody>
      </p:sp>
      <p:pic>
        <p:nvPicPr>
          <p:cNvPr id="5" name="Resim 4">
            <a:extLst>
              <a:ext uri="{FF2B5EF4-FFF2-40B4-BE49-F238E27FC236}">
                <a16:creationId xmlns:a16="http://schemas.microsoft.com/office/drawing/2014/main" id="{F0453424-AED4-8E8A-28A7-1CE3E78C6366}"/>
              </a:ext>
            </a:extLst>
          </p:cNvPr>
          <p:cNvPicPr>
            <a:picLocks noChangeAspect="1"/>
          </p:cNvPicPr>
          <p:nvPr/>
        </p:nvPicPr>
        <p:blipFill>
          <a:blip r:embed="rId4"/>
          <a:stretch>
            <a:fillRect/>
          </a:stretch>
        </p:blipFill>
        <p:spPr>
          <a:xfrm>
            <a:off x="2194602" y="1299558"/>
            <a:ext cx="4754075" cy="4690875"/>
          </a:xfrm>
          <a:prstGeom prst="rect">
            <a:avLst/>
          </a:prstGeom>
        </p:spPr>
      </p:pic>
    </p:spTree>
    <p:extLst>
      <p:ext uri="{BB962C8B-B14F-4D97-AF65-F5344CB8AC3E}">
        <p14:creationId xmlns:p14="http://schemas.microsoft.com/office/powerpoint/2010/main" val="41484998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62" name="Dikdörtgen 4"/>
          <p:cNvSpPr/>
          <p:nvPr/>
        </p:nvSpPr>
        <p:spPr>
          <a:xfrm>
            <a:off x="0" y="6486120"/>
            <a:ext cx="9143280" cy="179640"/>
          </a:xfrm>
          <a:prstGeom prst="rect">
            <a:avLst/>
          </a:prstGeom>
          <a:solidFill>
            <a:srgbClr val="D9D9D9"/>
          </a:solidFill>
          <a:ln>
            <a:solidFill>
              <a:srgbClr val="ECECEC"/>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tabLst>
                <a:tab pos="0" algn="l"/>
              </a:tabLst>
            </a:pPr>
            <a:r>
              <a:rPr lang="tr-TR" sz="1200" b="0" strike="noStrike" spc="-1">
                <a:solidFill>
                  <a:srgbClr val="BE4343"/>
                </a:solidFill>
                <a:latin typeface="Times New Roman"/>
                <a:ea typeface="DejaVu Sans"/>
              </a:rPr>
              <a:t>Halil İbrahim Kaplan</a:t>
            </a:r>
            <a:endParaRPr lang="en-US" sz="1200" b="0" strike="noStrike" spc="-1">
              <a:latin typeface="Arial"/>
            </a:endParaRPr>
          </a:p>
        </p:txBody>
      </p:sp>
      <p:sp>
        <p:nvSpPr>
          <p:cNvPr id="363" name="Dikdörtgen 5"/>
          <p:cNvSpPr/>
          <p:nvPr/>
        </p:nvSpPr>
        <p:spPr>
          <a:xfrm>
            <a:off x="0" y="6666480"/>
            <a:ext cx="9143280" cy="190800"/>
          </a:xfrm>
          <a:prstGeom prst="rect">
            <a:avLst/>
          </a:prstGeom>
          <a:solidFill>
            <a:srgbClr val="B01000"/>
          </a:solidFill>
          <a:ln>
            <a:solidFill>
              <a:srgbClr val="B01001"/>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tabLst>
                <a:tab pos="0" algn="l"/>
              </a:tabLst>
            </a:pPr>
            <a:r>
              <a:rPr lang="tr-TR" sz="1200" b="0" strike="noStrike" spc="-1">
                <a:solidFill>
                  <a:srgbClr val="FFFFFF"/>
                </a:solidFill>
                <a:latin typeface="Times New Roman"/>
                <a:ea typeface="DejaVu Sans"/>
              </a:rPr>
              <a:t>Hash Based Signatures</a:t>
            </a:r>
            <a:endParaRPr lang="en-US" sz="1200" b="0" strike="noStrike" spc="-1">
              <a:latin typeface="Arial"/>
            </a:endParaRPr>
          </a:p>
        </p:txBody>
      </p:sp>
      <p:grpSp>
        <p:nvGrpSpPr>
          <p:cNvPr id="364" name="Grup 9"/>
          <p:cNvGrpSpPr/>
          <p:nvPr/>
        </p:nvGrpSpPr>
        <p:grpSpPr>
          <a:xfrm>
            <a:off x="0" y="-26640"/>
            <a:ext cx="9143280" cy="621000"/>
            <a:chOff x="0" y="-26640"/>
            <a:chExt cx="9143280" cy="621000"/>
          </a:xfrm>
        </p:grpSpPr>
        <p:sp>
          <p:nvSpPr>
            <p:cNvPr id="365" name="Dikdörtgen 11"/>
            <p:cNvSpPr/>
            <p:nvPr/>
          </p:nvSpPr>
          <p:spPr>
            <a:xfrm>
              <a:off x="0" y="-1440"/>
              <a:ext cx="9143280" cy="570960"/>
            </a:xfrm>
            <a:prstGeom prst="rect">
              <a:avLst/>
            </a:prstGeom>
            <a:solidFill>
              <a:srgbClr val="D9D9D9"/>
            </a:solidFill>
            <a:ln>
              <a:solidFill>
                <a:srgbClr val="D9D9D9"/>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tabLst>
                  <a:tab pos="0" algn="l"/>
                </a:tabLst>
              </a:pPr>
              <a:r>
                <a:rPr lang="tr-TR" sz="2100" b="0" strike="noStrike" spc="-1">
                  <a:solidFill>
                    <a:srgbClr val="C50000"/>
                  </a:solidFill>
                  <a:latin typeface="Times New Roman"/>
                  <a:ea typeface="DejaVu Sans"/>
                </a:rPr>
                <a:t> XMSS</a:t>
              </a:r>
              <a:endParaRPr lang="en-US" sz="2100" b="0" strike="noStrike" spc="-1">
                <a:latin typeface="Arial"/>
              </a:endParaRPr>
            </a:p>
          </p:txBody>
        </p:sp>
        <p:pic>
          <p:nvPicPr>
            <p:cNvPr id="366" name="Resim 12"/>
            <p:cNvPicPr/>
            <p:nvPr/>
          </p:nvPicPr>
          <p:blipFill>
            <a:blip r:embed="rId3"/>
            <a:stretch/>
          </p:blipFill>
          <p:spPr>
            <a:xfrm>
              <a:off x="8335440" y="-26640"/>
              <a:ext cx="613440" cy="621000"/>
            </a:xfrm>
            <a:prstGeom prst="rect">
              <a:avLst/>
            </a:prstGeom>
            <a:ln w="0">
              <a:noFill/>
            </a:ln>
          </p:spPr>
        </p:pic>
      </p:grpSp>
      <p:sp>
        <p:nvSpPr>
          <p:cNvPr id="3" name="Dikdörtgen 13">
            <a:extLst>
              <a:ext uri="{FF2B5EF4-FFF2-40B4-BE49-F238E27FC236}">
                <a16:creationId xmlns:a16="http://schemas.microsoft.com/office/drawing/2014/main" id="{714667D7-371E-5E24-7E7A-6C1AD6DF99A6}"/>
              </a:ext>
            </a:extLst>
          </p:cNvPr>
          <p:cNvSpPr/>
          <p:nvPr/>
        </p:nvSpPr>
        <p:spPr>
          <a:xfrm>
            <a:off x="133560" y="750600"/>
            <a:ext cx="135972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tr-TR" sz="1800" b="1" strike="noStrike" spc="-1">
                <a:solidFill>
                  <a:srgbClr val="000000"/>
                </a:solidFill>
                <a:latin typeface="Times New Roman"/>
                <a:ea typeface="DejaVu Sans"/>
              </a:rPr>
              <a:t>WOTS+</a:t>
            </a:r>
            <a:endParaRPr lang="en-US" sz="1800" b="0" strike="noStrike" spc="-1">
              <a:latin typeface="Arial"/>
            </a:endParaRPr>
          </a:p>
        </p:txBody>
      </p:sp>
      <p:sp>
        <p:nvSpPr>
          <p:cNvPr id="4" name="Dikdörtgen 2">
            <a:extLst>
              <a:ext uri="{FF2B5EF4-FFF2-40B4-BE49-F238E27FC236}">
                <a16:creationId xmlns:a16="http://schemas.microsoft.com/office/drawing/2014/main" id="{E4ED5166-5365-DAF3-DE18-8EBCB3113B7A}"/>
              </a:ext>
            </a:extLst>
          </p:cNvPr>
          <p:cNvSpPr/>
          <p:nvPr/>
        </p:nvSpPr>
        <p:spPr>
          <a:xfrm>
            <a:off x="544320" y="1337400"/>
            <a:ext cx="8046720" cy="2860868"/>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1800" b="0" strike="noStrike" spc="-1" dirty="0">
                <a:solidFill>
                  <a:srgbClr val="000000"/>
                </a:solidFill>
                <a:latin typeface="Times New Roman"/>
                <a:ea typeface="DejaVu Sans"/>
              </a:rPr>
              <a:t>WOTS+ uses the parameters n and w; they both take positive integer values. </a:t>
            </a:r>
            <a:endParaRPr lang="en-US" sz="1800" b="0" strike="noStrike" spc="-1" dirty="0">
              <a:latin typeface="Arial"/>
            </a:endParaRPr>
          </a:p>
          <a:p>
            <a:pPr>
              <a:lnSpc>
                <a:spcPct val="100000"/>
              </a:lnSpc>
              <a:buNone/>
            </a:pPr>
            <a:br>
              <a:rPr sz="1800" dirty="0"/>
            </a:br>
            <a:r>
              <a:rPr lang="en-US" sz="1800" b="0" strike="noStrike" spc="-1" dirty="0">
                <a:solidFill>
                  <a:srgbClr val="000000"/>
                </a:solidFill>
                <a:latin typeface="Times New Roman"/>
                <a:ea typeface="DejaVu Sans"/>
              </a:rPr>
              <a:t>• n: the security parameter; it is the message length as well as the length of a private key,</a:t>
            </a:r>
            <a:r>
              <a:rPr lang="tr-TR" sz="1800" b="0" strike="noStrike" spc="-1" dirty="0">
                <a:solidFill>
                  <a:srgbClr val="000000"/>
                </a:solidFill>
                <a:latin typeface="Times New Roman"/>
                <a:ea typeface="DejaVu Sans"/>
              </a:rPr>
              <a:t> </a:t>
            </a:r>
            <a:r>
              <a:rPr lang="en-US" sz="1800" b="0" strike="noStrike" spc="-1" dirty="0">
                <a:solidFill>
                  <a:srgbClr val="000000"/>
                </a:solidFill>
                <a:latin typeface="Times New Roman"/>
                <a:ea typeface="DejaVu Sans"/>
              </a:rPr>
              <a:t>public key, or signature element in bytes.</a:t>
            </a:r>
            <a:endParaRPr lang="en-US" sz="1800" b="0" strike="noStrike" spc="-1" dirty="0">
              <a:latin typeface="Arial"/>
            </a:endParaRPr>
          </a:p>
          <a:p>
            <a:pPr>
              <a:lnSpc>
                <a:spcPct val="100000"/>
              </a:lnSpc>
              <a:buNone/>
            </a:pPr>
            <a:br>
              <a:rPr sz="1800" dirty="0"/>
            </a:br>
            <a:r>
              <a:rPr lang="en-US" sz="1800" b="0" strike="noStrike" spc="-1" dirty="0">
                <a:solidFill>
                  <a:srgbClr val="000000"/>
                </a:solidFill>
                <a:latin typeface="Times New Roman"/>
                <a:ea typeface="DejaVu Sans"/>
              </a:rPr>
              <a:t>• w: the </a:t>
            </a:r>
            <a:r>
              <a:rPr lang="en-US" sz="1800" b="0" strike="noStrike" spc="-1" dirty="0" err="1">
                <a:solidFill>
                  <a:srgbClr val="000000"/>
                </a:solidFill>
                <a:latin typeface="Times New Roman"/>
                <a:ea typeface="DejaVu Sans"/>
              </a:rPr>
              <a:t>Winternitz</a:t>
            </a:r>
            <a:r>
              <a:rPr lang="en-US" sz="1800" b="0" strike="noStrike" spc="-1" dirty="0">
                <a:solidFill>
                  <a:srgbClr val="000000"/>
                </a:solidFill>
                <a:latin typeface="Times New Roman"/>
                <a:ea typeface="DejaVu Sans"/>
              </a:rPr>
              <a:t> parameter; it is an element of the set {4, 16}.</a:t>
            </a:r>
            <a:endParaRPr lang="en-US" sz="1800" b="0" strike="noStrike" spc="-1" dirty="0">
              <a:latin typeface="Arial"/>
            </a:endParaRPr>
          </a:p>
          <a:p>
            <a:pPr>
              <a:lnSpc>
                <a:spcPct val="100000"/>
              </a:lnSpc>
              <a:buNone/>
            </a:pPr>
            <a:endParaRPr lang="en-US" sz="1800" b="0" strike="noStrike" spc="-1" dirty="0">
              <a:latin typeface="Arial"/>
            </a:endParaRPr>
          </a:p>
          <a:p>
            <a:pPr>
              <a:lnSpc>
                <a:spcPct val="100000"/>
              </a:lnSpc>
              <a:buNone/>
            </a:pPr>
            <a:r>
              <a:rPr lang="en-US" sz="1800" b="0" strike="noStrike" spc="-1" dirty="0">
                <a:solidFill>
                  <a:srgbClr val="000000"/>
                </a:solidFill>
                <a:latin typeface="Times New Roman"/>
                <a:ea typeface="DejaVu Sans"/>
              </a:rPr>
              <a:t>• </a:t>
            </a:r>
            <a:r>
              <a:rPr lang="tr-TR" sz="1800" b="0" strike="noStrike" spc="-1" dirty="0" err="1">
                <a:solidFill>
                  <a:srgbClr val="000000"/>
                </a:solidFill>
                <a:latin typeface="Times New Roman"/>
                <a:ea typeface="DejaVu Sans"/>
              </a:rPr>
              <a:t>len</a:t>
            </a:r>
            <a:r>
              <a:rPr lang="en-US" sz="1800" b="0" strike="noStrike" spc="-1" dirty="0">
                <a:solidFill>
                  <a:srgbClr val="000000"/>
                </a:solidFill>
                <a:latin typeface="Times New Roman"/>
                <a:ea typeface="DejaVu Sans"/>
              </a:rPr>
              <a:t>: the number of n-byte-string elements in a WOTS+ private key, public key, and</a:t>
            </a:r>
            <a:br>
              <a:rPr sz="1800" dirty="0"/>
            </a:br>
            <a:r>
              <a:rPr lang="en-US" sz="1800" b="0" strike="noStrike" spc="-1" dirty="0">
                <a:solidFill>
                  <a:srgbClr val="000000"/>
                </a:solidFill>
                <a:latin typeface="Times New Roman"/>
                <a:ea typeface="DejaVu Sans"/>
              </a:rPr>
              <a:t>signature</a:t>
            </a:r>
            <a:endParaRPr lang="en-US" sz="1800" b="0" strike="noStrike" spc="-1" dirty="0">
              <a:latin typeface="Arial"/>
            </a:endParaRPr>
          </a:p>
          <a:p>
            <a:pPr algn="ctr">
              <a:lnSpc>
                <a:spcPct val="100000"/>
              </a:lnSpc>
              <a:buNone/>
            </a:pPr>
            <a:endParaRPr lang="en-US" sz="1800" b="0" strike="noStrike" spc="-1" dirty="0">
              <a:latin typeface="Arial"/>
            </a:endParaRPr>
          </a:p>
        </p:txBody>
      </p:sp>
      <p:pic>
        <p:nvPicPr>
          <p:cNvPr id="6" name="Resim 7">
            <a:extLst>
              <a:ext uri="{FF2B5EF4-FFF2-40B4-BE49-F238E27FC236}">
                <a16:creationId xmlns:a16="http://schemas.microsoft.com/office/drawing/2014/main" id="{46136F89-64EC-02AB-B046-1FA274FAE830}"/>
              </a:ext>
            </a:extLst>
          </p:cNvPr>
          <p:cNvPicPr/>
          <p:nvPr/>
        </p:nvPicPr>
        <p:blipFill>
          <a:blip r:embed="rId4"/>
          <a:stretch/>
        </p:blipFill>
        <p:spPr>
          <a:xfrm>
            <a:off x="2286000" y="4928760"/>
            <a:ext cx="4204440" cy="785880"/>
          </a:xfrm>
          <a:prstGeom prst="rect">
            <a:avLst/>
          </a:prstGeom>
          <a:ln w="0">
            <a:noFill/>
          </a:ln>
        </p:spPr>
      </p:pic>
      <p:sp>
        <p:nvSpPr>
          <p:cNvPr id="7" name="Dikdörtgen 6">
            <a:extLst>
              <a:ext uri="{FF2B5EF4-FFF2-40B4-BE49-F238E27FC236}">
                <a16:creationId xmlns:a16="http://schemas.microsoft.com/office/drawing/2014/main" id="{FD8E3C33-C1E6-092B-A683-44F0BEDB91B7}"/>
              </a:ext>
            </a:extLst>
          </p:cNvPr>
          <p:cNvSpPr/>
          <p:nvPr/>
        </p:nvSpPr>
        <p:spPr>
          <a:xfrm>
            <a:off x="3429000" y="4343400"/>
            <a:ext cx="1828440" cy="3430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buNone/>
            </a:pPr>
            <a:r>
              <a:rPr lang="en-US" sz="1800" b="0" strike="noStrike" spc="-1">
                <a:latin typeface="Times New Roman"/>
              </a:rPr>
              <a:t>len = len</a:t>
            </a:r>
            <a:r>
              <a:rPr lang="en-US" sz="1800" b="0" strike="noStrike" spc="-1" baseline="-8000">
                <a:latin typeface="Times New Roman"/>
              </a:rPr>
              <a:t>1</a:t>
            </a:r>
            <a:r>
              <a:rPr lang="en-US" sz="1800" b="0" strike="noStrike" spc="-1">
                <a:latin typeface="Times New Roman"/>
              </a:rPr>
              <a:t> + len</a:t>
            </a:r>
            <a:r>
              <a:rPr lang="en-US" sz="1800" b="0" strike="noStrike" spc="-1" baseline="-8000">
                <a:latin typeface="Times New Roman"/>
              </a:rPr>
              <a:t>2</a:t>
            </a:r>
            <a:endParaRPr lang="en-US" sz="1800" b="0" strike="noStrike" spc="-1">
              <a:latin typeface="Arial"/>
            </a:endParaRPr>
          </a:p>
        </p:txBody>
      </p:sp>
    </p:spTree>
    <p:extLst>
      <p:ext uri="{BB962C8B-B14F-4D97-AF65-F5344CB8AC3E}">
        <p14:creationId xmlns:p14="http://schemas.microsoft.com/office/powerpoint/2010/main" val="143606308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62" name="Dikdörtgen 4"/>
          <p:cNvSpPr/>
          <p:nvPr/>
        </p:nvSpPr>
        <p:spPr>
          <a:xfrm>
            <a:off x="0" y="6486120"/>
            <a:ext cx="9143280" cy="179640"/>
          </a:xfrm>
          <a:prstGeom prst="rect">
            <a:avLst/>
          </a:prstGeom>
          <a:solidFill>
            <a:srgbClr val="D9D9D9"/>
          </a:solidFill>
          <a:ln>
            <a:solidFill>
              <a:srgbClr val="ECECEC"/>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tabLst>
                <a:tab pos="0" algn="l"/>
              </a:tabLst>
            </a:pPr>
            <a:r>
              <a:rPr lang="tr-TR" sz="1200" b="0" strike="noStrike" spc="-1">
                <a:solidFill>
                  <a:srgbClr val="BE4343"/>
                </a:solidFill>
                <a:latin typeface="Times New Roman"/>
                <a:ea typeface="DejaVu Sans"/>
              </a:rPr>
              <a:t>Halil İbrahim Kaplan</a:t>
            </a:r>
            <a:endParaRPr lang="en-US" sz="1200" b="0" strike="noStrike" spc="-1">
              <a:latin typeface="Arial"/>
            </a:endParaRPr>
          </a:p>
        </p:txBody>
      </p:sp>
      <p:sp>
        <p:nvSpPr>
          <p:cNvPr id="363" name="Dikdörtgen 5"/>
          <p:cNvSpPr/>
          <p:nvPr/>
        </p:nvSpPr>
        <p:spPr>
          <a:xfrm>
            <a:off x="0" y="6666480"/>
            <a:ext cx="9143280" cy="190800"/>
          </a:xfrm>
          <a:prstGeom prst="rect">
            <a:avLst/>
          </a:prstGeom>
          <a:solidFill>
            <a:srgbClr val="B01000"/>
          </a:solidFill>
          <a:ln>
            <a:solidFill>
              <a:srgbClr val="B01001"/>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tabLst>
                <a:tab pos="0" algn="l"/>
              </a:tabLst>
            </a:pPr>
            <a:r>
              <a:rPr lang="tr-TR" sz="1200" b="0" strike="noStrike" spc="-1">
                <a:solidFill>
                  <a:srgbClr val="FFFFFF"/>
                </a:solidFill>
                <a:latin typeface="Times New Roman"/>
                <a:ea typeface="DejaVu Sans"/>
              </a:rPr>
              <a:t>Hash Based Signatures</a:t>
            </a:r>
            <a:endParaRPr lang="en-US" sz="1200" b="0" strike="noStrike" spc="-1">
              <a:latin typeface="Arial"/>
            </a:endParaRPr>
          </a:p>
        </p:txBody>
      </p:sp>
      <p:grpSp>
        <p:nvGrpSpPr>
          <p:cNvPr id="364" name="Grup 9"/>
          <p:cNvGrpSpPr/>
          <p:nvPr/>
        </p:nvGrpSpPr>
        <p:grpSpPr>
          <a:xfrm>
            <a:off x="0" y="-26640"/>
            <a:ext cx="9143280" cy="621000"/>
            <a:chOff x="0" y="-26640"/>
            <a:chExt cx="9143280" cy="621000"/>
          </a:xfrm>
        </p:grpSpPr>
        <p:sp>
          <p:nvSpPr>
            <p:cNvPr id="365" name="Dikdörtgen 11"/>
            <p:cNvSpPr/>
            <p:nvPr/>
          </p:nvSpPr>
          <p:spPr>
            <a:xfrm>
              <a:off x="0" y="-1440"/>
              <a:ext cx="9143280" cy="570960"/>
            </a:xfrm>
            <a:prstGeom prst="rect">
              <a:avLst/>
            </a:prstGeom>
            <a:solidFill>
              <a:srgbClr val="D9D9D9"/>
            </a:solidFill>
            <a:ln>
              <a:solidFill>
                <a:srgbClr val="D9D9D9"/>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tabLst>
                  <a:tab pos="0" algn="l"/>
                </a:tabLst>
              </a:pPr>
              <a:r>
                <a:rPr lang="tr-TR" sz="2100" b="0" strike="noStrike" spc="-1">
                  <a:solidFill>
                    <a:srgbClr val="C50000"/>
                  </a:solidFill>
                  <a:latin typeface="Times New Roman"/>
                  <a:ea typeface="DejaVu Sans"/>
                </a:rPr>
                <a:t> XMSS</a:t>
              </a:r>
              <a:endParaRPr lang="en-US" sz="2100" b="0" strike="noStrike" spc="-1">
                <a:latin typeface="Arial"/>
              </a:endParaRPr>
            </a:p>
          </p:txBody>
        </p:sp>
        <p:pic>
          <p:nvPicPr>
            <p:cNvPr id="366" name="Resim 12"/>
            <p:cNvPicPr/>
            <p:nvPr/>
          </p:nvPicPr>
          <p:blipFill>
            <a:blip r:embed="rId3"/>
            <a:stretch/>
          </p:blipFill>
          <p:spPr>
            <a:xfrm>
              <a:off x="8335440" y="-26640"/>
              <a:ext cx="613440" cy="621000"/>
            </a:xfrm>
            <a:prstGeom prst="rect">
              <a:avLst/>
            </a:prstGeom>
            <a:ln w="0">
              <a:noFill/>
            </a:ln>
          </p:spPr>
        </p:pic>
      </p:grpSp>
      <p:sp>
        <p:nvSpPr>
          <p:cNvPr id="3" name="Dikdörtgen 13">
            <a:extLst>
              <a:ext uri="{FF2B5EF4-FFF2-40B4-BE49-F238E27FC236}">
                <a16:creationId xmlns:a16="http://schemas.microsoft.com/office/drawing/2014/main" id="{714667D7-371E-5E24-7E7A-6C1AD6DF99A6}"/>
              </a:ext>
            </a:extLst>
          </p:cNvPr>
          <p:cNvSpPr/>
          <p:nvPr/>
        </p:nvSpPr>
        <p:spPr>
          <a:xfrm>
            <a:off x="133559" y="750600"/>
            <a:ext cx="2354663" cy="367878"/>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buNone/>
            </a:pPr>
            <a:r>
              <a:rPr lang="tr-TR" sz="1800" b="1" strike="noStrike" spc="-1" dirty="0">
                <a:solidFill>
                  <a:srgbClr val="000000"/>
                </a:solidFill>
                <a:latin typeface="Times New Roman"/>
                <a:ea typeface="DejaVu Sans"/>
              </a:rPr>
              <a:t>WOTS+ </a:t>
            </a:r>
            <a:r>
              <a:rPr lang="tr-TR" sz="1800" b="1" strike="noStrike" spc="-1" dirty="0" err="1">
                <a:solidFill>
                  <a:srgbClr val="000000"/>
                </a:solidFill>
                <a:latin typeface="Times New Roman"/>
                <a:ea typeface="DejaVu Sans"/>
              </a:rPr>
              <a:t>functions</a:t>
            </a:r>
            <a:endParaRPr lang="en-US" sz="1800" b="0" strike="noStrike" spc="-1" dirty="0">
              <a:latin typeface="Arial"/>
            </a:endParaRPr>
          </a:p>
        </p:txBody>
      </p:sp>
      <p:sp>
        <p:nvSpPr>
          <p:cNvPr id="5" name="Metin kutusu 4">
            <a:extLst>
              <a:ext uri="{FF2B5EF4-FFF2-40B4-BE49-F238E27FC236}">
                <a16:creationId xmlns:a16="http://schemas.microsoft.com/office/drawing/2014/main" id="{6EA0F6D2-B0F0-0A6E-42BA-C2A3295D5141}"/>
              </a:ext>
            </a:extLst>
          </p:cNvPr>
          <p:cNvSpPr txBox="1"/>
          <p:nvPr/>
        </p:nvSpPr>
        <p:spPr>
          <a:xfrm>
            <a:off x="791308" y="1736412"/>
            <a:ext cx="7350369" cy="2308324"/>
          </a:xfrm>
          <a:prstGeom prst="rect">
            <a:avLst/>
          </a:prstGeom>
          <a:noFill/>
        </p:spPr>
        <p:txBody>
          <a:bodyPr wrap="square">
            <a:spAutoFit/>
          </a:bodyPr>
          <a:lstStyle/>
          <a:p>
            <a:r>
              <a:rPr lang="tr-TR" dirty="0">
                <a:latin typeface="Times New Roman" panose="02020603050405020304" pitchFamily="18" charset="0"/>
                <a:cs typeface="Times New Roman" panose="02020603050405020304" pitchFamily="18" charset="0"/>
              </a:rPr>
              <a:t>F </a:t>
            </a:r>
          </a:p>
          <a:p>
            <a:endParaRPr lang="tr-TR" dirty="0">
              <a:latin typeface="Times New Roman" panose="02020603050405020304" pitchFamily="18" charset="0"/>
              <a:cs typeface="Times New Roman" panose="02020603050405020304" pitchFamily="18" charset="0"/>
            </a:endParaRPr>
          </a:p>
          <a:p>
            <a:r>
              <a:rPr lang="tr-TR" dirty="0" err="1">
                <a:latin typeface="Times New Roman" panose="02020603050405020304" pitchFamily="18" charset="0"/>
                <a:cs typeface="Times New Roman" panose="02020603050405020304" pitchFamily="18" charset="0"/>
              </a:rPr>
              <a:t>accepts</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and</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returns</a:t>
            </a:r>
            <a:r>
              <a:rPr lang="tr-TR" dirty="0">
                <a:latin typeface="Times New Roman" panose="02020603050405020304" pitchFamily="18" charset="0"/>
                <a:cs typeface="Times New Roman" panose="02020603050405020304" pitchFamily="18" charset="0"/>
              </a:rPr>
              <a:t> byte </a:t>
            </a:r>
            <a:r>
              <a:rPr lang="tr-TR" dirty="0" err="1">
                <a:latin typeface="Times New Roman" panose="02020603050405020304" pitchFamily="18" charset="0"/>
                <a:cs typeface="Times New Roman" panose="02020603050405020304" pitchFamily="18" charset="0"/>
              </a:rPr>
              <a:t>strings</a:t>
            </a:r>
            <a:r>
              <a:rPr lang="tr-TR" dirty="0">
                <a:latin typeface="Times New Roman" panose="02020603050405020304" pitchFamily="18" charset="0"/>
                <a:cs typeface="Times New Roman" panose="02020603050405020304" pitchFamily="18" charset="0"/>
              </a:rPr>
              <a:t> of </a:t>
            </a:r>
            <a:r>
              <a:rPr lang="tr-TR" dirty="0" err="1">
                <a:latin typeface="Times New Roman" panose="02020603050405020304" pitchFamily="18" charset="0"/>
                <a:cs typeface="Times New Roman" panose="02020603050405020304" pitchFamily="18" charset="0"/>
              </a:rPr>
              <a:t>length</a:t>
            </a:r>
            <a:r>
              <a:rPr lang="tr-TR" dirty="0">
                <a:latin typeface="Times New Roman" panose="02020603050405020304" pitchFamily="18" charset="0"/>
                <a:cs typeface="Times New Roman" panose="02020603050405020304" pitchFamily="18" charset="0"/>
              </a:rPr>
              <a:t> n </a:t>
            </a:r>
            <a:r>
              <a:rPr lang="tr-TR" dirty="0" err="1">
                <a:latin typeface="Times New Roman" panose="02020603050405020304" pitchFamily="18" charset="0"/>
                <a:cs typeface="Times New Roman" panose="02020603050405020304" pitchFamily="18" charset="0"/>
              </a:rPr>
              <a:t>using</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keys</a:t>
            </a:r>
            <a:r>
              <a:rPr lang="tr-TR" dirty="0">
                <a:latin typeface="Times New Roman" panose="02020603050405020304" pitchFamily="18" charset="0"/>
                <a:cs typeface="Times New Roman" panose="02020603050405020304" pitchFamily="18" charset="0"/>
              </a:rPr>
              <a:t> of </a:t>
            </a:r>
            <a:r>
              <a:rPr lang="tr-TR" dirty="0" err="1">
                <a:latin typeface="Times New Roman" panose="02020603050405020304" pitchFamily="18" charset="0"/>
                <a:cs typeface="Times New Roman" panose="02020603050405020304" pitchFamily="18" charset="0"/>
              </a:rPr>
              <a:t>length</a:t>
            </a:r>
            <a:r>
              <a:rPr lang="tr-TR" dirty="0">
                <a:latin typeface="Times New Roman" panose="02020603050405020304" pitchFamily="18" charset="0"/>
                <a:cs typeface="Times New Roman" panose="02020603050405020304" pitchFamily="18" charset="0"/>
              </a:rPr>
              <a:t> n.</a:t>
            </a:r>
          </a:p>
          <a:p>
            <a:endParaRPr lang="tr-TR"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PRF </a:t>
            </a:r>
            <a:endParaRPr lang="tr-TR" dirty="0">
              <a:latin typeface="Times New Roman" panose="02020603050405020304" pitchFamily="18" charset="0"/>
              <a:cs typeface="Times New Roman" panose="02020603050405020304" pitchFamily="18" charset="0"/>
            </a:endParaRPr>
          </a:p>
          <a:p>
            <a:endParaRPr lang="tr-TR"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takes as input an n-byte</a:t>
            </a:r>
            <a:r>
              <a:rPr lang="tr-TR"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key and a 32-byte index and generates</a:t>
            </a:r>
            <a:r>
              <a:rPr lang="tr-TR"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pseudorandom outputs of length</a:t>
            </a:r>
            <a:r>
              <a:rPr lang="tr-TR"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n</a:t>
            </a:r>
            <a:endParaRPr lang="tr-TR"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5133553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62" name="Dikdörtgen 4"/>
          <p:cNvSpPr/>
          <p:nvPr/>
        </p:nvSpPr>
        <p:spPr>
          <a:xfrm>
            <a:off x="0" y="6486120"/>
            <a:ext cx="9143280" cy="179640"/>
          </a:xfrm>
          <a:prstGeom prst="rect">
            <a:avLst/>
          </a:prstGeom>
          <a:solidFill>
            <a:srgbClr val="D9D9D9"/>
          </a:solidFill>
          <a:ln>
            <a:solidFill>
              <a:srgbClr val="ECECEC"/>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tabLst>
                <a:tab pos="0" algn="l"/>
              </a:tabLst>
            </a:pPr>
            <a:r>
              <a:rPr lang="tr-TR" sz="1200" b="0" strike="noStrike" spc="-1">
                <a:solidFill>
                  <a:srgbClr val="BE4343"/>
                </a:solidFill>
                <a:latin typeface="Times New Roman"/>
                <a:ea typeface="DejaVu Sans"/>
              </a:rPr>
              <a:t>Halil İbrahim Kaplan</a:t>
            </a:r>
            <a:endParaRPr lang="en-US" sz="1200" b="0" strike="noStrike" spc="-1">
              <a:latin typeface="Arial"/>
            </a:endParaRPr>
          </a:p>
        </p:txBody>
      </p:sp>
      <p:sp>
        <p:nvSpPr>
          <p:cNvPr id="363" name="Dikdörtgen 5"/>
          <p:cNvSpPr/>
          <p:nvPr/>
        </p:nvSpPr>
        <p:spPr>
          <a:xfrm>
            <a:off x="0" y="6666480"/>
            <a:ext cx="9143280" cy="190800"/>
          </a:xfrm>
          <a:prstGeom prst="rect">
            <a:avLst/>
          </a:prstGeom>
          <a:solidFill>
            <a:srgbClr val="B01000"/>
          </a:solidFill>
          <a:ln>
            <a:solidFill>
              <a:srgbClr val="B01001"/>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tabLst>
                <a:tab pos="0" algn="l"/>
              </a:tabLst>
            </a:pPr>
            <a:r>
              <a:rPr lang="tr-TR" sz="1200" b="0" strike="noStrike" spc="-1">
                <a:solidFill>
                  <a:srgbClr val="FFFFFF"/>
                </a:solidFill>
                <a:latin typeface="Times New Roman"/>
                <a:ea typeface="DejaVu Sans"/>
              </a:rPr>
              <a:t>Hash Based Signatures</a:t>
            </a:r>
            <a:endParaRPr lang="en-US" sz="1200" b="0" strike="noStrike" spc="-1">
              <a:latin typeface="Arial"/>
            </a:endParaRPr>
          </a:p>
        </p:txBody>
      </p:sp>
      <p:grpSp>
        <p:nvGrpSpPr>
          <p:cNvPr id="364" name="Grup 9"/>
          <p:cNvGrpSpPr/>
          <p:nvPr/>
        </p:nvGrpSpPr>
        <p:grpSpPr>
          <a:xfrm>
            <a:off x="0" y="-26640"/>
            <a:ext cx="9143280" cy="621000"/>
            <a:chOff x="0" y="-26640"/>
            <a:chExt cx="9143280" cy="621000"/>
          </a:xfrm>
        </p:grpSpPr>
        <p:sp>
          <p:nvSpPr>
            <p:cNvPr id="365" name="Dikdörtgen 11"/>
            <p:cNvSpPr/>
            <p:nvPr/>
          </p:nvSpPr>
          <p:spPr>
            <a:xfrm>
              <a:off x="0" y="-1440"/>
              <a:ext cx="9143280" cy="570960"/>
            </a:xfrm>
            <a:prstGeom prst="rect">
              <a:avLst/>
            </a:prstGeom>
            <a:solidFill>
              <a:srgbClr val="D9D9D9"/>
            </a:solidFill>
            <a:ln>
              <a:solidFill>
                <a:srgbClr val="D9D9D9"/>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tabLst>
                  <a:tab pos="0" algn="l"/>
                </a:tabLst>
              </a:pPr>
              <a:r>
                <a:rPr lang="tr-TR" sz="2100" b="0" strike="noStrike" spc="-1">
                  <a:solidFill>
                    <a:srgbClr val="C50000"/>
                  </a:solidFill>
                  <a:latin typeface="Times New Roman"/>
                  <a:ea typeface="DejaVu Sans"/>
                </a:rPr>
                <a:t> XMSS</a:t>
              </a:r>
              <a:endParaRPr lang="en-US" sz="2100" b="0" strike="noStrike" spc="-1">
                <a:latin typeface="Arial"/>
              </a:endParaRPr>
            </a:p>
          </p:txBody>
        </p:sp>
        <p:pic>
          <p:nvPicPr>
            <p:cNvPr id="366" name="Resim 12"/>
            <p:cNvPicPr/>
            <p:nvPr/>
          </p:nvPicPr>
          <p:blipFill>
            <a:blip r:embed="rId3"/>
            <a:stretch/>
          </p:blipFill>
          <p:spPr>
            <a:xfrm>
              <a:off x="8335440" y="-26640"/>
              <a:ext cx="613440" cy="621000"/>
            </a:xfrm>
            <a:prstGeom prst="rect">
              <a:avLst/>
            </a:prstGeom>
            <a:ln w="0">
              <a:noFill/>
            </a:ln>
          </p:spPr>
        </p:pic>
      </p:grpSp>
      <p:pic>
        <p:nvPicPr>
          <p:cNvPr id="4" name="Resim 3">
            <a:extLst>
              <a:ext uri="{FF2B5EF4-FFF2-40B4-BE49-F238E27FC236}">
                <a16:creationId xmlns:a16="http://schemas.microsoft.com/office/drawing/2014/main" id="{FA527E59-B4E5-5084-DEC9-D311354E7E5E}"/>
              </a:ext>
            </a:extLst>
          </p:cNvPr>
          <p:cNvPicPr>
            <a:picLocks noChangeAspect="1"/>
          </p:cNvPicPr>
          <p:nvPr/>
        </p:nvPicPr>
        <p:blipFill>
          <a:blip r:embed="rId4"/>
          <a:stretch>
            <a:fillRect/>
          </a:stretch>
        </p:blipFill>
        <p:spPr>
          <a:xfrm>
            <a:off x="410410" y="1185066"/>
            <a:ext cx="6419035" cy="4447903"/>
          </a:xfrm>
          <a:prstGeom prst="rect">
            <a:avLst/>
          </a:prstGeom>
        </p:spPr>
      </p:pic>
      <p:sp>
        <p:nvSpPr>
          <p:cNvPr id="2" name="Metin kutusu 1">
            <a:extLst>
              <a:ext uri="{FF2B5EF4-FFF2-40B4-BE49-F238E27FC236}">
                <a16:creationId xmlns:a16="http://schemas.microsoft.com/office/drawing/2014/main" id="{161D31A1-5FA5-F965-78FF-461703830CA2}"/>
              </a:ext>
            </a:extLst>
          </p:cNvPr>
          <p:cNvSpPr txBox="1"/>
          <p:nvPr/>
        </p:nvSpPr>
        <p:spPr>
          <a:xfrm>
            <a:off x="6858000" y="3469465"/>
            <a:ext cx="2286000" cy="457200"/>
          </a:xfrm>
          <a:prstGeom prst="rect">
            <a:avLst/>
          </a:prstGeom>
          <a:noFill/>
          <a:ln w="0">
            <a:noFill/>
          </a:ln>
        </p:spPr>
        <p:txBody>
          <a:bodyPr lIns="90000" tIns="45000" rIns="90000" bIns="45000" anchor="ctr">
            <a:noAutofit/>
          </a:bodyPr>
          <a:lstStyle/>
          <a:p>
            <a:r>
              <a:rPr lang="en-US" sz="1200" b="0" strike="noStrike" spc="-1">
                <a:solidFill>
                  <a:srgbClr val="158466"/>
                </a:solidFill>
                <a:latin typeface="Times New Roman"/>
              </a:rPr>
              <a:t>1. Put X inside of S-1 chain</a:t>
            </a:r>
          </a:p>
        </p:txBody>
      </p:sp>
      <p:sp>
        <p:nvSpPr>
          <p:cNvPr id="3" name="Düz Bağlayıcı 2">
            <a:extLst>
              <a:ext uri="{FF2B5EF4-FFF2-40B4-BE49-F238E27FC236}">
                <a16:creationId xmlns:a16="http://schemas.microsoft.com/office/drawing/2014/main" id="{FE69EEEC-00C2-E0EE-3EA2-90FC7EAE3818}"/>
              </a:ext>
            </a:extLst>
          </p:cNvPr>
          <p:cNvSpPr/>
          <p:nvPr/>
        </p:nvSpPr>
        <p:spPr>
          <a:xfrm>
            <a:off x="5715000" y="3698065"/>
            <a:ext cx="1143000" cy="0"/>
          </a:xfrm>
          <a:prstGeom prst="line">
            <a:avLst/>
          </a:prstGeom>
          <a:ln w="0">
            <a:solidFill>
              <a:srgbClr val="3465A4"/>
            </a:solidFill>
            <a:tailEnd type="triangle" w="med" len="med"/>
          </a:ln>
        </p:spPr>
        <p:style>
          <a:lnRef idx="0">
            <a:scrgbClr r="0" g="0" b="0"/>
          </a:lnRef>
          <a:fillRef idx="0">
            <a:scrgbClr r="0" g="0" b="0"/>
          </a:fillRef>
          <a:effectRef idx="0">
            <a:scrgbClr r="0" g="0" b="0"/>
          </a:effectRef>
          <a:fontRef idx="minor"/>
        </p:style>
      </p:sp>
      <p:sp>
        <p:nvSpPr>
          <p:cNvPr id="5" name="Düz Bağlayıcı 4">
            <a:extLst>
              <a:ext uri="{FF2B5EF4-FFF2-40B4-BE49-F238E27FC236}">
                <a16:creationId xmlns:a16="http://schemas.microsoft.com/office/drawing/2014/main" id="{BCF5B780-B810-2073-A42B-5EBC0E90FDFC}"/>
              </a:ext>
            </a:extLst>
          </p:cNvPr>
          <p:cNvSpPr/>
          <p:nvPr/>
        </p:nvSpPr>
        <p:spPr>
          <a:xfrm>
            <a:off x="5715000" y="3698065"/>
            <a:ext cx="1143000" cy="0"/>
          </a:xfrm>
          <a:prstGeom prst="line">
            <a:avLst/>
          </a:prstGeom>
          <a:ln w="0">
            <a:solidFill>
              <a:schemeClr val="accent1"/>
            </a:solidFill>
            <a:tailEnd type="triangle" w="med" len="med"/>
          </a:ln>
        </p:spPr>
        <p:style>
          <a:lnRef idx="0">
            <a:scrgbClr r="0" g="0" b="0"/>
          </a:lnRef>
          <a:fillRef idx="0">
            <a:scrgbClr r="0" g="0" b="0"/>
          </a:fillRef>
          <a:effectRef idx="0">
            <a:scrgbClr r="0" g="0" b="0"/>
          </a:effectRef>
          <a:fontRef idx="minor"/>
        </p:style>
      </p:sp>
      <p:sp>
        <p:nvSpPr>
          <p:cNvPr id="7" name="Metin kutusu 6">
            <a:extLst>
              <a:ext uri="{FF2B5EF4-FFF2-40B4-BE49-F238E27FC236}">
                <a16:creationId xmlns:a16="http://schemas.microsoft.com/office/drawing/2014/main" id="{578D6BFF-B3FE-F73B-58DA-CB1F713E02BA}"/>
              </a:ext>
            </a:extLst>
          </p:cNvPr>
          <p:cNvSpPr txBox="1"/>
          <p:nvPr/>
        </p:nvSpPr>
        <p:spPr>
          <a:xfrm>
            <a:off x="3545378" y="2286000"/>
            <a:ext cx="2286000" cy="457200"/>
          </a:xfrm>
          <a:prstGeom prst="rect">
            <a:avLst/>
          </a:prstGeom>
          <a:noFill/>
          <a:ln w="0">
            <a:noFill/>
          </a:ln>
        </p:spPr>
        <p:txBody>
          <a:bodyPr lIns="90000" tIns="45000" rIns="90000" bIns="45000" anchor="ctr">
            <a:noAutofit/>
          </a:bodyPr>
          <a:lstStyle/>
          <a:p>
            <a:r>
              <a:rPr lang="en-US" sz="1200" spc="-1" dirty="0">
                <a:solidFill>
                  <a:srgbClr val="158466"/>
                </a:solidFill>
                <a:latin typeface="Times New Roman"/>
              </a:rPr>
              <a:t>2</a:t>
            </a:r>
            <a:r>
              <a:rPr lang="en-US" sz="1200" b="0" strike="noStrike" spc="-1" dirty="0">
                <a:solidFill>
                  <a:srgbClr val="158466"/>
                </a:solidFill>
                <a:latin typeface="Times New Roman"/>
              </a:rPr>
              <a:t>. </a:t>
            </a:r>
            <a:r>
              <a:rPr lang="en-US" sz="1200" spc="-1" dirty="0">
                <a:solidFill>
                  <a:srgbClr val="158466"/>
                </a:solidFill>
                <a:latin typeface="Times New Roman"/>
              </a:rPr>
              <a:t>when s=0, start hashing</a:t>
            </a:r>
            <a:endParaRPr lang="en-US" sz="1200" b="0" strike="noStrike" spc="-1" dirty="0">
              <a:solidFill>
                <a:srgbClr val="158466"/>
              </a:solidFill>
              <a:latin typeface="Times New Roman"/>
            </a:endParaRPr>
          </a:p>
        </p:txBody>
      </p:sp>
      <p:sp>
        <p:nvSpPr>
          <p:cNvPr id="8" name="Düz Bağlayıcı 7">
            <a:extLst>
              <a:ext uri="{FF2B5EF4-FFF2-40B4-BE49-F238E27FC236}">
                <a16:creationId xmlns:a16="http://schemas.microsoft.com/office/drawing/2014/main" id="{DAD38752-F515-2E94-9FEB-27B39EFA7E25}"/>
              </a:ext>
            </a:extLst>
          </p:cNvPr>
          <p:cNvSpPr/>
          <p:nvPr/>
        </p:nvSpPr>
        <p:spPr>
          <a:xfrm>
            <a:off x="2402378" y="2514600"/>
            <a:ext cx="1143000" cy="0"/>
          </a:xfrm>
          <a:prstGeom prst="line">
            <a:avLst/>
          </a:prstGeom>
          <a:ln w="0">
            <a:solidFill>
              <a:srgbClr val="3465A4"/>
            </a:solidFill>
            <a:tailEnd type="triangle" w="med" len="med"/>
          </a:ln>
        </p:spPr>
        <p:style>
          <a:lnRef idx="0">
            <a:scrgbClr r="0" g="0" b="0"/>
          </a:lnRef>
          <a:fillRef idx="0">
            <a:scrgbClr r="0" g="0" b="0"/>
          </a:fillRef>
          <a:effectRef idx="0">
            <a:scrgbClr r="0" g="0" b="0"/>
          </a:effectRef>
          <a:fontRef idx="minor"/>
        </p:style>
      </p:sp>
      <p:sp>
        <p:nvSpPr>
          <p:cNvPr id="9" name="Düz Bağlayıcı 8">
            <a:extLst>
              <a:ext uri="{FF2B5EF4-FFF2-40B4-BE49-F238E27FC236}">
                <a16:creationId xmlns:a16="http://schemas.microsoft.com/office/drawing/2014/main" id="{E1FD62D2-A0D5-F7E1-E42B-D280105ED59F}"/>
              </a:ext>
            </a:extLst>
          </p:cNvPr>
          <p:cNvSpPr/>
          <p:nvPr/>
        </p:nvSpPr>
        <p:spPr>
          <a:xfrm>
            <a:off x="2402378" y="2514600"/>
            <a:ext cx="1143000" cy="0"/>
          </a:xfrm>
          <a:prstGeom prst="line">
            <a:avLst/>
          </a:prstGeom>
          <a:ln w="0">
            <a:solidFill>
              <a:schemeClr val="accent1"/>
            </a:solidFill>
            <a:tailEnd type="triangle" w="med" len="med"/>
          </a:ln>
        </p:spPr>
        <p:style>
          <a:lnRef idx="0">
            <a:scrgbClr r="0" g="0" b="0"/>
          </a:lnRef>
          <a:fillRef idx="0">
            <a:scrgbClr r="0" g="0" b="0"/>
          </a:fillRef>
          <a:effectRef idx="0">
            <a:scrgbClr r="0" g="0" b="0"/>
          </a:effectRef>
          <a:fontRef idx="minor"/>
        </p:style>
      </p:sp>
      <p:sp>
        <p:nvSpPr>
          <p:cNvPr id="11" name="Metin kutusu 10">
            <a:extLst>
              <a:ext uri="{FF2B5EF4-FFF2-40B4-BE49-F238E27FC236}">
                <a16:creationId xmlns:a16="http://schemas.microsoft.com/office/drawing/2014/main" id="{3A72684E-EA79-7808-3D64-6F337A6435B5}"/>
              </a:ext>
            </a:extLst>
          </p:cNvPr>
          <p:cNvSpPr txBox="1"/>
          <p:nvPr/>
        </p:nvSpPr>
        <p:spPr>
          <a:xfrm>
            <a:off x="4723569" y="5092092"/>
            <a:ext cx="4098174" cy="457200"/>
          </a:xfrm>
          <a:prstGeom prst="rect">
            <a:avLst/>
          </a:prstGeom>
          <a:noFill/>
          <a:ln w="0">
            <a:noFill/>
          </a:ln>
        </p:spPr>
        <p:txBody>
          <a:bodyPr lIns="90000" tIns="45000" rIns="90000" bIns="45000" anchor="ctr">
            <a:noAutofit/>
          </a:bodyPr>
          <a:lstStyle/>
          <a:p>
            <a:r>
              <a:rPr lang="en-US" sz="1200" spc="-1">
                <a:solidFill>
                  <a:srgbClr val="158466"/>
                </a:solidFill>
                <a:latin typeface="Times New Roman"/>
              </a:rPr>
              <a:t>3</a:t>
            </a:r>
            <a:r>
              <a:rPr lang="en-US" sz="1200" b="0" strike="noStrike" spc="-1">
                <a:solidFill>
                  <a:srgbClr val="158466"/>
                </a:solidFill>
                <a:latin typeface="Times New Roman"/>
              </a:rPr>
              <a:t>. </a:t>
            </a:r>
            <a:r>
              <a:rPr lang="en-US" sz="1200" spc="-1">
                <a:solidFill>
                  <a:srgbClr val="158466"/>
                </a:solidFill>
                <a:latin typeface="Times New Roman"/>
              </a:rPr>
              <a:t>iteratively take s-1 hash and return the final hash </a:t>
            </a:r>
            <a:endParaRPr lang="en-US" sz="1200" b="0" strike="noStrike" spc="-1">
              <a:solidFill>
                <a:srgbClr val="158466"/>
              </a:solidFill>
              <a:latin typeface="Times New Roman"/>
            </a:endParaRPr>
          </a:p>
        </p:txBody>
      </p:sp>
      <p:cxnSp>
        <p:nvCxnSpPr>
          <p:cNvPr id="14" name="Düz Ok Bağlayıcısı 13">
            <a:extLst>
              <a:ext uri="{FF2B5EF4-FFF2-40B4-BE49-F238E27FC236}">
                <a16:creationId xmlns:a16="http://schemas.microsoft.com/office/drawing/2014/main" id="{8CDFA060-6296-F9FD-D9DC-68CD81DEC56F}"/>
              </a:ext>
            </a:extLst>
          </p:cNvPr>
          <p:cNvCxnSpPr>
            <a:cxnSpLocks/>
          </p:cNvCxnSpPr>
          <p:nvPr/>
        </p:nvCxnSpPr>
        <p:spPr>
          <a:xfrm>
            <a:off x="3526537" y="5320690"/>
            <a:ext cx="1197032" cy="2"/>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6" name="Dikdörtgen 5">
            <a:extLst>
              <a:ext uri="{FF2B5EF4-FFF2-40B4-BE49-F238E27FC236}">
                <a16:creationId xmlns:a16="http://schemas.microsoft.com/office/drawing/2014/main" id="{8B3E7908-5D21-C4BE-1E13-1F51311930A4}"/>
              </a:ext>
            </a:extLst>
          </p:cNvPr>
          <p:cNvSpPr/>
          <p:nvPr/>
        </p:nvSpPr>
        <p:spPr>
          <a:xfrm>
            <a:off x="1450731" y="1999815"/>
            <a:ext cx="3701561" cy="232824"/>
          </a:xfrm>
          <a:prstGeom prst="rect">
            <a:avLst/>
          </a:prstGeom>
          <a:no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0" name="Sağ Köşeli Ayraç 9">
            <a:extLst>
              <a:ext uri="{FF2B5EF4-FFF2-40B4-BE49-F238E27FC236}">
                <a16:creationId xmlns:a16="http://schemas.microsoft.com/office/drawing/2014/main" id="{545387E3-AEA4-492F-C04D-2EDFA8A5EE8E}"/>
              </a:ext>
            </a:extLst>
          </p:cNvPr>
          <p:cNvSpPr/>
          <p:nvPr/>
        </p:nvSpPr>
        <p:spPr>
          <a:xfrm>
            <a:off x="3526537" y="2963008"/>
            <a:ext cx="87101" cy="457198"/>
          </a:xfrm>
          <a:prstGeom prst="righ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tr-TR"/>
          </a:p>
        </p:txBody>
      </p:sp>
      <p:sp>
        <p:nvSpPr>
          <p:cNvPr id="12" name="Düz Bağlayıcı 11">
            <a:extLst>
              <a:ext uri="{FF2B5EF4-FFF2-40B4-BE49-F238E27FC236}">
                <a16:creationId xmlns:a16="http://schemas.microsoft.com/office/drawing/2014/main" id="{C59AD48F-4452-D627-1B67-6E05649E7E1F}"/>
              </a:ext>
            </a:extLst>
          </p:cNvPr>
          <p:cNvSpPr/>
          <p:nvPr/>
        </p:nvSpPr>
        <p:spPr>
          <a:xfrm>
            <a:off x="3613638" y="3191042"/>
            <a:ext cx="774546" cy="9338"/>
          </a:xfrm>
          <a:prstGeom prst="line">
            <a:avLst/>
          </a:prstGeom>
          <a:ln w="0">
            <a:solidFill>
              <a:schemeClr val="accent1"/>
            </a:solidFill>
            <a:tailEnd type="triangle" w="med" len="med"/>
          </a:ln>
        </p:spPr>
        <p:style>
          <a:lnRef idx="0">
            <a:scrgbClr r="0" g="0" b="0"/>
          </a:lnRef>
          <a:fillRef idx="0">
            <a:scrgbClr r="0" g="0" b="0"/>
          </a:fillRef>
          <a:effectRef idx="0">
            <a:scrgbClr r="0" g="0" b="0"/>
          </a:effectRef>
          <a:fontRef idx="minor"/>
        </p:style>
      </p:sp>
      <p:sp>
        <p:nvSpPr>
          <p:cNvPr id="13" name="Metin kutusu 12">
            <a:extLst>
              <a:ext uri="{FF2B5EF4-FFF2-40B4-BE49-F238E27FC236}">
                <a16:creationId xmlns:a16="http://schemas.microsoft.com/office/drawing/2014/main" id="{5BA3B9AD-35C2-8677-EE2F-73F754E692CC}"/>
              </a:ext>
            </a:extLst>
          </p:cNvPr>
          <p:cNvSpPr txBox="1"/>
          <p:nvPr/>
        </p:nvSpPr>
        <p:spPr>
          <a:xfrm>
            <a:off x="4396593" y="2933666"/>
            <a:ext cx="2813919" cy="457200"/>
          </a:xfrm>
          <a:prstGeom prst="rect">
            <a:avLst/>
          </a:prstGeom>
          <a:noFill/>
          <a:ln w="0">
            <a:noFill/>
          </a:ln>
        </p:spPr>
        <p:txBody>
          <a:bodyPr lIns="90000" tIns="45000" rIns="90000" bIns="45000" anchor="ctr">
            <a:noAutofit/>
          </a:bodyPr>
          <a:lstStyle/>
          <a:p>
            <a:r>
              <a:rPr lang="tr-TR" sz="1200" b="0" strike="noStrike" spc="-1" dirty="0" err="1">
                <a:solidFill>
                  <a:srgbClr val="158466"/>
                </a:solidFill>
                <a:latin typeface="Times New Roman"/>
              </a:rPr>
              <a:t>İf</a:t>
            </a:r>
            <a:r>
              <a:rPr lang="tr-TR" sz="1200" b="0" strike="noStrike" spc="-1" dirty="0">
                <a:solidFill>
                  <a:srgbClr val="158466"/>
                </a:solidFill>
                <a:latin typeface="Times New Roman"/>
              </a:rPr>
              <a:t> # of </a:t>
            </a:r>
            <a:r>
              <a:rPr lang="tr-TR" sz="1200" b="0" strike="noStrike" spc="-1" dirty="0" err="1">
                <a:solidFill>
                  <a:srgbClr val="158466"/>
                </a:solidFill>
                <a:latin typeface="Times New Roman"/>
              </a:rPr>
              <a:t>hash</a:t>
            </a:r>
            <a:r>
              <a:rPr lang="tr-TR" sz="1200" b="0" strike="noStrike" spc="-1" dirty="0">
                <a:solidFill>
                  <a:srgbClr val="158466"/>
                </a:solidFill>
                <a:latin typeface="Times New Roman"/>
              </a:rPr>
              <a:t> </a:t>
            </a:r>
            <a:r>
              <a:rPr lang="tr-TR" sz="1200" b="0" strike="noStrike" spc="-1" dirty="0" err="1">
                <a:solidFill>
                  <a:srgbClr val="158466"/>
                </a:solidFill>
                <a:latin typeface="Times New Roman"/>
              </a:rPr>
              <a:t>bigger</a:t>
            </a:r>
            <a:r>
              <a:rPr lang="tr-TR" sz="1200" b="0" strike="noStrike" spc="-1" dirty="0">
                <a:solidFill>
                  <a:srgbClr val="158466"/>
                </a:solidFill>
                <a:latin typeface="Times New Roman"/>
              </a:rPr>
              <a:t> </a:t>
            </a:r>
            <a:r>
              <a:rPr lang="tr-TR" sz="1200" b="0" strike="noStrike" spc="-1" dirty="0" err="1">
                <a:solidFill>
                  <a:srgbClr val="158466"/>
                </a:solidFill>
                <a:latin typeface="Times New Roman"/>
              </a:rPr>
              <a:t>than</a:t>
            </a:r>
            <a:r>
              <a:rPr lang="tr-TR" sz="1200" b="0" strike="noStrike" spc="-1" dirty="0">
                <a:solidFill>
                  <a:srgbClr val="158466"/>
                </a:solidFill>
                <a:latin typeface="Times New Roman"/>
              </a:rPr>
              <a:t> w  </a:t>
            </a:r>
            <a:r>
              <a:rPr lang="tr-TR" sz="1200" b="0" strike="noStrike" spc="-1" dirty="0" err="1">
                <a:solidFill>
                  <a:srgbClr val="158466"/>
                </a:solidFill>
                <a:latin typeface="Times New Roman"/>
              </a:rPr>
              <a:t>then</a:t>
            </a:r>
            <a:r>
              <a:rPr lang="tr-TR" sz="1200" b="0" strike="noStrike" spc="-1" dirty="0">
                <a:solidFill>
                  <a:srgbClr val="158466"/>
                </a:solidFill>
                <a:latin typeface="Times New Roman"/>
              </a:rPr>
              <a:t> </a:t>
            </a:r>
            <a:r>
              <a:rPr lang="tr-TR" sz="1200" b="0" strike="noStrike" spc="-1" dirty="0" err="1">
                <a:solidFill>
                  <a:srgbClr val="158466"/>
                </a:solidFill>
                <a:latin typeface="Times New Roman"/>
              </a:rPr>
              <a:t>return</a:t>
            </a:r>
            <a:r>
              <a:rPr lang="tr-TR" sz="1200" b="0" strike="noStrike" spc="-1" dirty="0">
                <a:solidFill>
                  <a:srgbClr val="158466"/>
                </a:solidFill>
                <a:latin typeface="Times New Roman"/>
              </a:rPr>
              <a:t> </a:t>
            </a:r>
            <a:r>
              <a:rPr lang="tr-TR" sz="1200" b="0" strike="noStrike" spc="-1" dirty="0" err="1">
                <a:solidFill>
                  <a:srgbClr val="158466"/>
                </a:solidFill>
                <a:latin typeface="Times New Roman"/>
              </a:rPr>
              <a:t>null</a:t>
            </a:r>
            <a:endParaRPr lang="en-US" sz="1200" b="0" strike="noStrike" spc="-1" dirty="0">
              <a:solidFill>
                <a:srgbClr val="158466"/>
              </a:solidFill>
              <a:latin typeface="Times New Roman"/>
            </a:endParaRPr>
          </a:p>
        </p:txBody>
      </p:sp>
      <p:sp>
        <p:nvSpPr>
          <p:cNvPr id="15" name="Düz Bağlayıcı 14">
            <a:extLst>
              <a:ext uri="{FF2B5EF4-FFF2-40B4-BE49-F238E27FC236}">
                <a16:creationId xmlns:a16="http://schemas.microsoft.com/office/drawing/2014/main" id="{5569929B-FE9F-704E-6CCF-8E0C4DEB39C1}"/>
              </a:ext>
            </a:extLst>
          </p:cNvPr>
          <p:cNvSpPr/>
          <p:nvPr/>
        </p:nvSpPr>
        <p:spPr>
          <a:xfrm>
            <a:off x="3139264" y="4318356"/>
            <a:ext cx="774546" cy="9338"/>
          </a:xfrm>
          <a:prstGeom prst="line">
            <a:avLst/>
          </a:prstGeom>
          <a:ln w="0">
            <a:solidFill>
              <a:schemeClr val="accent1"/>
            </a:solidFill>
            <a:tailEnd type="triangle" w="med" len="med"/>
          </a:ln>
        </p:spPr>
        <p:style>
          <a:lnRef idx="0">
            <a:scrgbClr r="0" g="0" b="0"/>
          </a:lnRef>
          <a:fillRef idx="0">
            <a:scrgbClr r="0" g="0" b="0"/>
          </a:fillRef>
          <a:effectRef idx="0">
            <a:scrgbClr r="0" g="0" b="0"/>
          </a:effectRef>
          <a:fontRef idx="minor"/>
        </p:style>
      </p:sp>
      <p:sp>
        <p:nvSpPr>
          <p:cNvPr id="16" name="Metin kutusu 15">
            <a:extLst>
              <a:ext uri="{FF2B5EF4-FFF2-40B4-BE49-F238E27FC236}">
                <a16:creationId xmlns:a16="http://schemas.microsoft.com/office/drawing/2014/main" id="{B07BA4DA-45EC-EE30-F1AB-A355DFA5334C}"/>
              </a:ext>
            </a:extLst>
          </p:cNvPr>
          <p:cNvSpPr txBox="1"/>
          <p:nvPr/>
        </p:nvSpPr>
        <p:spPr>
          <a:xfrm>
            <a:off x="3913811" y="4085012"/>
            <a:ext cx="774546" cy="457200"/>
          </a:xfrm>
          <a:prstGeom prst="rect">
            <a:avLst/>
          </a:prstGeom>
          <a:noFill/>
          <a:ln w="0">
            <a:noFill/>
          </a:ln>
        </p:spPr>
        <p:txBody>
          <a:bodyPr lIns="90000" tIns="45000" rIns="90000" bIns="45000" anchor="ctr">
            <a:noAutofit/>
          </a:bodyPr>
          <a:lstStyle/>
          <a:p>
            <a:r>
              <a:rPr lang="tr-TR" sz="1200" b="0" strike="noStrike" spc="-1" dirty="0" err="1">
                <a:solidFill>
                  <a:srgbClr val="158466"/>
                </a:solidFill>
                <a:latin typeface="Times New Roman"/>
              </a:rPr>
              <a:t>For</a:t>
            </a:r>
            <a:r>
              <a:rPr lang="tr-TR" sz="1200" b="0" strike="noStrike" spc="-1" dirty="0">
                <a:solidFill>
                  <a:srgbClr val="158466"/>
                </a:solidFill>
                <a:latin typeface="Times New Roman"/>
              </a:rPr>
              <a:t> </a:t>
            </a:r>
            <a:r>
              <a:rPr lang="tr-TR" sz="1200" b="0" strike="noStrike" spc="-1" dirty="0" err="1">
                <a:solidFill>
                  <a:srgbClr val="158466"/>
                </a:solidFill>
                <a:latin typeface="Times New Roman"/>
              </a:rPr>
              <a:t>key</a:t>
            </a:r>
            <a:endParaRPr lang="en-US" sz="1200" b="0" strike="noStrike" spc="-1" dirty="0">
              <a:solidFill>
                <a:srgbClr val="158466"/>
              </a:solidFill>
              <a:latin typeface="Times New Roman"/>
            </a:endParaRPr>
          </a:p>
        </p:txBody>
      </p:sp>
      <p:sp>
        <p:nvSpPr>
          <p:cNvPr id="17" name="Düz Bağlayıcı 16">
            <a:extLst>
              <a:ext uri="{FF2B5EF4-FFF2-40B4-BE49-F238E27FC236}">
                <a16:creationId xmlns:a16="http://schemas.microsoft.com/office/drawing/2014/main" id="{90AEC514-37B8-55EA-856B-F84CE287CDF6}"/>
              </a:ext>
            </a:extLst>
          </p:cNvPr>
          <p:cNvSpPr/>
          <p:nvPr/>
        </p:nvSpPr>
        <p:spPr>
          <a:xfrm>
            <a:off x="3139264" y="4718902"/>
            <a:ext cx="774546" cy="9338"/>
          </a:xfrm>
          <a:prstGeom prst="line">
            <a:avLst/>
          </a:prstGeom>
          <a:ln w="0">
            <a:solidFill>
              <a:schemeClr val="accent1"/>
            </a:solidFill>
            <a:tailEnd type="triangle" w="med" len="med"/>
          </a:ln>
        </p:spPr>
        <p:style>
          <a:lnRef idx="0">
            <a:scrgbClr r="0" g="0" b="0"/>
          </a:lnRef>
          <a:fillRef idx="0">
            <a:scrgbClr r="0" g="0" b="0"/>
          </a:fillRef>
          <a:effectRef idx="0">
            <a:scrgbClr r="0" g="0" b="0"/>
          </a:effectRef>
          <a:fontRef idx="minor"/>
        </p:style>
      </p:sp>
      <p:sp>
        <p:nvSpPr>
          <p:cNvPr id="18" name="Metin kutusu 17">
            <a:extLst>
              <a:ext uri="{FF2B5EF4-FFF2-40B4-BE49-F238E27FC236}">
                <a16:creationId xmlns:a16="http://schemas.microsoft.com/office/drawing/2014/main" id="{F5B24DB6-7CB0-A302-F6D4-94735169C14E}"/>
              </a:ext>
            </a:extLst>
          </p:cNvPr>
          <p:cNvSpPr txBox="1"/>
          <p:nvPr/>
        </p:nvSpPr>
        <p:spPr>
          <a:xfrm>
            <a:off x="3913810" y="4485558"/>
            <a:ext cx="1001089" cy="457200"/>
          </a:xfrm>
          <a:prstGeom prst="rect">
            <a:avLst/>
          </a:prstGeom>
          <a:noFill/>
          <a:ln w="0">
            <a:noFill/>
          </a:ln>
        </p:spPr>
        <p:txBody>
          <a:bodyPr lIns="90000" tIns="45000" rIns="90000" bIns="45000" anchor="ctr">
            <a:noAutofit/>
          </a:bodyPr>
          <a:lstStyle/>
          <a:p>
            <a:r>
              <a:rPr lang="tr-TR" sz="1200" b="0" strike="noStrike" spc="-1" dirty="0" err="1">
                <a:solidFill>
                  <a:srgbClr val="158466"/>
                </a:solidFill>
                <a:latin typeface="Times New Roman"/>
              </a:rPr>
              <a:t>For</a:t>
            </a:r>
            <a:r>
              <a:rPr lang="tr-TR" sz="1200" b="0" strike="noStrike" spc="-1" dirty="0">
                <a:solidFill>
                  <a:srgbClr val="158466"/>
                </a:solidFill>
                <a:latin typeface="Times New Roman"/>
              </a:rPr>
              <a:t> </a:t>
            </a:r>
            <a:r>
              <a:rPr lang="tr-TR" sz="1200" b="0" strike="noStrike" spc="-1" dirty="0" err="1">
                <a:solidFill>
                  <a:srgbClr val="158466"/>
                </a:solidFill>
                <a:latin typeface="Times New Roman"/>
              </a:rPr>
              <a:t>bitmask</a:t>
            </a:r>
            <a:endParaRPr lang="en-US" sz="1200" b="0" strike="noStrike" spc="-1" dirty="0">
              <a:solidFill>
                <a:srgbClr val="158466"/>
              </a:solidFill>
              <a:latin typeface="Times New Roman"/>
            </a:endParaRPr>
          </a:p>
        </p:txBody>
      </p:sp>
    </p:spTree>
    <p:extLst>
      <p:ext uri="{BB962C8B-B14F-4D97-AF65-F5344CB8AC3E}">
        <p14:creationId xmlns:p14="http://schemas.microsoft.com/office/powerpoint/2010/main" val="96105035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62" name="Dikdörtgen 4"/>
          <p:cNvSpPr/>
          <p:nvPr/>
        </p:nvSpPr>
        <p:spPr>
          <a:xfrm>
            <a:off x="0" y="6486120"/>
            <a:ext cx="9143280" cy="179640"/>
          </a:xfrm>
          <a:prstGeom prst="rect">
            <a:avLst/>
          </a:prstGeom>
          <a:solidFill>
            <a:srgbClr val="D9D9D9"/>
          </a:solidFill>
          <a:ln>
            <a:solidFill>
              <a:srgbClr val="ECECEC"/>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tabLst>
                <a:tab pos="0" algn="l"/>
              </a:tabLst>
            </a:pPr>
            <a:r>
              <a:rPr lang="tr-TR" sz="1200" b="0" strike="noStrike" spc="-1">
                <a:solidFill>
                  <a:srgbClr val="BE4343"/>
                </a:solidFill>
                <a:latin typeface="Times New Roman"/>
                <a:ea typeface="DejaVu Sans"/>
              </a:rPr>
              <a:t>Halil İbrahim Kaplan</a:t>
            </a:r>
            <a:endParaRPr lang="en-US" sz="1200" b="0" strike="noStrike" spc="-1">
              <a:latin typeface="Arial"/>
            </a:endParaRPr>
          </a:p>
        </p:txBody>
      </p:sp>
      <p:sp>
        <p:nvSpPr>
          <p:cNvPr id="363" name="Dikdörtgen 5"/>
          <p:cNvSpPr/>
          <p:nvPr/>
        </p:nvSpPr>
        <p:spPr>
          <a:xfrm>
            <a:off x="0" y="6666480"/>
            <a:ext cx="9143280" cy="190800"/>
          </a:xfrm>
          <a:prstGeom prst="rect">
            <a:avLst/>
          </a:prstGeom>
          <a:solidFill>
            <a:srgbClr val="B01000"/>
          </a:solidFill>
          <a:ln>
            <a:solidFill>
              <a:srgbClr val="B01001"/>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tabLst>
                <a:tab pos="0" algn="l"/>
              </a:tabLst>
            </a:pPr>
            <a:r>
              <a:rPr lang="tr-TR" sz="1200" b="0" strike="noStrike" spc="-1">
                <a:solidFill>
                  <a:srgbClr val="FFFFFF"/>
                </a:solidFill>
                <a:latin typeface="Times New Roman"/>
                <a:ea typeface="DejaVu Sans"/>
              </a:rPr>
              <a:t>Hash Based Signatures</a:t>
            </a:r>
            <a:endParaRPr lang="en-US" sz="1200" b="0" strike="noStrike" spc="-1">
              <a:latin typeface="Arial"/>
            </a:endParaRPr>
          </a:p>
        </p:txBody>
      </p:sp>
      <p:grpSp>
        <p:nvGrpSpPr>
          <p:cNvPr id="364" name="Grup 9"/>
          <p:cNvGrpSpPr/>
          <p:nvPr/>
        </p:nvGrpSpPr>
        <p:grpSpPr>
          <a:xfrm>
            <a:off x="0" y="-26640"/>
            <a:ext cx="9143280" cy="621000"/>
            <a:chOff x="0" y="-26640"/>
            <a:chExt cx="9143280" cy="621000"/>
          </a:xfrm>
        </p:grpSpPr>
        <p:sp>
          <p:nvSpPr>
            <p:cNvPr id="365" name="Dikdörtgen 11"/>
            <p:cNvSpPr/>
            <p:nvPr/>
          </p:nvSpPr>
          <p:spPr>
            <a:xfrm>
              <a:off x="0" y="-1440"/>
              <a:ext cx="9143280" cy="570960"/>
            </a:xfrm>
            <a:prstGeom prst="rect">
              <a:avLst/>
            </a:prstGeom>
            <a:solidFill>
              <a:srgbClr val="D9D9D9"/>
            </a:solidFill>
            <a:ln>
              <a:solidFill>
                <a:srgbClr val="D9D9D9"/>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tabLst>
                  <a:tab pos="0" algn="l"/>
                </a:tabLst>
              </a:pPr>
              <a:r>
                <a:rPr lang="tr-TR" sz="2100" b="0" strike="noStrike" spc="-1">
                  <a:solidFill>
                    <a:srgbClr val="C50000"/>
                  </a:solidFill>
                  <a:latin typeface="Times New Roman"/>
                  <a:ea typeface="DejaVu Sans"/>
                </a:rPr>
                <a:t> XMSS</a:t>
              </a:r>
              <a:endParaRPr lang="en-US" sz="2100" b="0" strike="noStrike" spc="-1">
                <a:latin typeface="Arial"/>
              </a:endParaRPr>
            </a:p>
          </p:txBody>
        </p:sp>
        <p:pic>
          <p:nvPicPr>
            <p:cNvPr id="366" name="Resim 12"/>
            <p:cNvPicPr/>
            <p:nvPr/>
          </p:nvPicPr>
          <p:blipFill>
            <a:blip r:embed="rId3"/>
            <a:stretch/>
          </p:blipFill>
          <p:spPr>
            <a:xfrm>
              <a:off x="8335440" y="-26640"/>
              <a:ext cx="613440" cy="621000"/>
            </a:xfrm>
            <a:prstGeom prst="rect">
              <a:avLst/>
            </a:prstGeom>
            <a:ln w="0">
              <a:noFill/>
            </a:ln>
          </p:spPr>
        </p:pic>
      </p:grpSp>
      <p:pic>
        <p:nvPicPr>
          <p:cNvPr id="3" name="Resim 2">
            <a:extLst>
              <a:ext uri="{FF2B5EF4-FFF2-40B4-BE49-F238E27FC236}">
                <a16:creationId xmlns:a16="http://schemas.microsoft.com/office/drawing/2014/main" id="{643975FB-A052-C7E6-8858-610BF5C46414}"/>
              </a:ext>
            </a:extLst>
          </p:cNvPr>
          <p:cNvPicPr>
            <a:picLocks noChangeAspect="1"/>
          </p:cNvPicPr>
          <p:nvPr/>
        </p:nvPicPr>
        <p:blipFill>
          <a:blip r:embed="rId4"/>
          <a:stretch>
            <a:fillRect/>
          </a:stretch>
        </p:blipFill>
        <p:spPr>
          <a:xfrm>
            <a:off x="947377" y="1225604"/>
            <a:ext cx="7248525" cy="2047875"/>
          </a:xfrm>
          <a:prstGeom prst="rect">
            <a:avLst/>
          </a:prstGeom>
        </p:spPr>
      </p:pic>
      <p:graphicFrame>
        <p:nvGraphicFramePr>
          <p:cNvPr id="2" name="Tablo 3">
            <a:extLst>
              <a:ext uri="{FF2B5EF4-FFF2-40B4-BE49-F238E27FC236}">
                <a16:creationId xmlns:a16="http://schemas.microsoft.com/office/drawing/2014/main" id="{ED168874-2414-2E6F-3554-77FBB17CD236}"/>
              </a:ext>
            </a:extLst>
          </p:cNvPr>
          <p:cNvGraphicFramePr>
            <a:graphicFrameLocks noGrp="1"/>
          </p:cNvGraphicFramePr>
          <p:nvPr>
            <p:extLst>
              <p:ext uri="{D42A27DB-BD31-4B8C-83A1-F6EECF244321}">
                <p14:modId xmlns:p14="http://schemas.microsoft.com/office/powerpoint/2010/main" val="4085778057"/>
              </p:ext>
            </p:extLst>
          </p:nvPr>
        </p:nvGraphicFramePr>
        <p:xfrm>
          <a:off x="2575263" y="4508959"/>
          <a:ext cx="3992752" cy="370840"/>
        </p:xfrm>
        <a:graphic>
          <a:graphicData uri="http://schemas.openxmlformats.org/drawingml/2006/table">
            <a:tbl>
              <a:tblPr firstRow="1" bandRow="1">
                <a:tableStyleId>{5940675A-B579-460E-94D1-54222C63F5DA}</a:tableStyleId>
              </a:tblPr>
              <a:tblGrid>
                <a:gridCol w="998188">
                  <a:extLst>
                    <a:ext uri="{9D8B030D-6E8A-4147-A177-3AD203B41FA5}">
                      <a16:colId xmlns:a16="http://schemas.microsoft.com/office/drawing/2014/main" val="841945848"/>
                    </a:ext>
                  </a:extLst>
                </a:gridCol>
                <a:gridCol w="998188">
                  <a:extLst>
                    <a:ext uri="{9D8B030D-6E8A-4147-A177-3AD203B41FA5}">
                      <a16:colId xmlns:a16="http://schemas.microsoft.com/office/drawing/2014/main" val="1928702794"/>
                    </a:ext>
                  </a:extLst>
                </a:gridCol>
                <a:gridCol w="998188">
                  <a:extLst>
                    <a:ext uri="{9D8B030D-6E8A-4147-A177-3AD203B41FA5}">
                      <a16:colId xmlns:a16="http://schemas.microsoft.com/office/drawing/2014/main" val="1996094806"/>
                    </a:ext>
                  </a:extLst>
                </a:gridCol>
                <a:gridCol w="998188">
                  <a:extLst>
                    <a:ext uri="{9D8B030D-6E8A-4147-A177-3AD203B41FA5}">
                      <a16:colId xmlns:a16="http://schemas.microsoft.com/office/drawing/2014/main" val="2049846672"/>
                    </a:ext>
                  </a:extLst>
                </a:gridCol>
              </a:tblGrid>
              <a:tr h="370840">
                <a:tc>
                  <a:txBody>
                    <a:bodyPr/>
                    <a:lstStyle/>
                    <a:p>
                      <a:pPr algn="ctr"/>
                      <a:r>
                        <a:rPr lang="tr-TR" sz="1600" dirty="0" err="1">
                          <a:latin typeface="Times New Roman" panose="02020603050405020304" pitchFamily="18" charset="0"/>
                          <a:cs typeface="Times New Roman" panose="02020603050405020304" pitchFamily="18" charset="0"/>
                        </a:rPr>
                        <a:t>sk</a:t>
                      </a:r>
                      <a:r>
                        <a:rPr lang="tr-TR" sz="1600" dirty="0">
                          <a:latin typeface="Times New Roman" panose="02020603050405020304" pitchFamily="18" charset="0"/>
                          <a:cs typeface="Times New Roman" panose="02020603050405020304" pitchFamily="18" charset="0"/>
                        </a:rPr>
                        <a:t>[0]</a:t>
                      </a:r>
                    </a:p>
                  </a:txBody>
                  <a:tcPr anchor="ctr"/>
                </a:tc>
                <a:tc>
                  <a:txBody>
                    <a:bodyPr/>
                    <a:lstStyle/>
                    <a:p>
                      <a:pPr algn="ctr"/>
                      <a:r>
                        <a:rPr lang="tr-TR" sz="1600" dirty="0" err="1">
                          <a:latin typeface="Times New Roman" panose="02020603050405020304" pitchFamily="18" charset="0"/>
                          <a:cs typeface="Times New Roman" panose="02020603050405020304" pitchFamily="18" charset="0"/>
                        </a:rPr>
                        <a:t>sk</a:t>
                      </a:r>
                      <a:r>
                        <a:rPr lang="tr-TR" sz="1600" dirty="0">
                          <a:latin typeface="Times New Roman" panose="02020603050405020304" pitchFamily="18" charset="0"/>
                          <a:cs typeface="Times New Roman" panose="02020603050405020304" pitchFamily="18" charset="0"/>
                        </a:rPr>
                        <a:t>[1]</a:t>
                      </a:r>
                    </a:p>
                  </a:txBody>
                  <a:tcPr anchor="ctr"/>
                </a:tc>
                <a:tc>
                  <a:txBody>
                    <a:bodyPr/>
                    <a:lstStyle/>
                    <a:p>
                      <a:pPr algn="ctr"/>
                      <a:r>
                        <a:rPr lang="tr-TR" sz="1600" dirty="0">
                          <a:latin typeface="Times New Roman" panose="02020603050405020304" pitchFamily="18" charset="0"/>
                          <a:cs typeface="Times New Roman" panose="02020603050405020304" pitchFamily="18" charset="0"/>
                        </a:rPr>
                        <a:t>…</a:t>
                      </a:r>
                    </a:p>
                  </a:txBody>
                  <a:tcPr anchor="ctr"/>
                </a:tc>
                <a:tc>
                  <a:txBody>
                    <a:bodyPr/>
                    <a:lstStyle/>
                    <a:p>
                      <a:pPr algn="ctr"/>
                      <a:r>
                        <a:rPr lang="tr-TR" sz="1600" dirty="0" err="1">
                          <a:latin typeface="Times New Roman" panose="02020603050405020304" pitchFamily="18" charset="0"/>
                          <a:cs typeface="Times New Roman" panose="02020603050405020304" pitchFamily="18" charset="0"/>
                        </a:rPr>
                        <a:t>sk</a:t>
                      </a:r>
                      <a:r>
                        <a:rPr lang="tr-TR" sz="1600" dirty="0">
                          <a:latin typeface="Times New Roman" panose="02020603050405020304" pitchFamily="18" charset="0"/>
                          <a:cs typeface="Times New Roman" panose="02020603050405020304" pitchFamily="18" charset="0"/>
                        </a:rPr>
                        <a:t>[len-1]</a:t>
                      </a:r>
                    </a:p>
                  </a:txBody>
                  <a:tcPr anchor="ctr"/>
                </a:tc>
                <a:extLst>
                  <a:ext uri="{0D108BD9-81ED-4DB2-BD59-A6C34878D82A}">
                    <a16:rowId xmlns:a16="http://schemas.microsoft.com/office/drawing/2014/main" val="2342339652"/>
                  </a:ext>
                </a:extLst>
              </a:tr>
            </a:tbl>
          </a:graphicData>
        </a:graphic>
      </p:graphicFrame>
      <p:sp>
        <p:nvSpPr>
          <p:cNvPr id="4" name="Sağ Köşeli Ayraç 3">
            <a:extLst>
              <a:ext uri="{FF2B5EF4-FFF2-40B4-BE49-F238E27FC236}">
                <a16:creationId xmlns:a16="http://schemas.microsoft.com/office/drawing/2014/main" id="{8C01F0D1-8C81-1ABF-DD87-C76ECC8C6EF7}"/>
              </a:ext>
            </a:extLst>
          </p:cNvPr>
          <p:cNvSpPr/>
          <p:nvPr/>
        </p:nvSpPr>
        <p:spPr>
          <a:xfrm rot="5400000">
            <a:off x="3029808" y="4612428"/>
            <a:ext cx="94115" cy="1003206"/>
          </a:xfrm>
          <a:prstGeom prst="righ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tr-TR">
              <a:solidFill>
                <a:srgbClr val="00B050"/>
              </a:solidFill>
            </a:endParaRPr>
          </a:p>
        </p:txBody>
      </p:sp>
      <p:sp>
        <p:nvSpPr>
          <p:cNvPr id="5" name="Metin kutusu 4">
            <a:extLst>
              <a:ext uri="{FF2B5EF4-FFF2-40B4-BE49-F238E27FC236}">
                <a16:creationId xmlns:a16="http://schemas.microsoft.com/office/drawing/2014/main" id="{77C346BA-CF88-CC14-97F5-49E99C661E5D}"/>
              </a:ext>
            </a:extLst>
          </p:cNvPr>
          <p:cNvSpPr txBox="1"/>
          <p:nvPr/>
        </p:nvSpPr>
        <p:spPr>
          <a:xfrm>
            <a:off x="2544489" y="5189442"/>
            <a:ext cx="1064752" cy="307777"/>
          </a:xfrm>
          <a:prstGeom prst="rect">
            <a:avLst/>
          </a:prstGeom>
          <a:noFill/>
        </p:spPr>
        <p:txBody>
          <a:bodyPr wrap="square" rtlCol="0">
            <a:spAutoFit/>
          </a:bodyPr>
          <a:lstStyle/>
          <a:p>
            <a:pPr algn="ctr"/>
            <a:r>
              <a:rPr lang="tr-TR" sz="1400" dirty="0">
                <a:solidFill>
                  <a:srgbClr val="00B050"/>
                </a:solidFill>
                <a:latin typeface="Times New Roman" panose="02020603050405020304" pitchFamily="18" charset="0"/>
                <a:cs typeface="Times New Roman" panose="02020603050405020304" pitchFamily="18" charset="0"/>
              </a:rPr>
              <a:t>n byte</a:t>
            </a:r>
          </a:p>
        </p:txBody>
      </p:sp>
    </p:spTree>
    <p:extLst>
      <p:ext uri="{BB962C8B-B14F-4D97-AF65-F5344CB8AC3E}">
        <p14:creationId xmlns:p14="http://schemas.microsoft.com/office/powerpoint/2010/main" val="342157967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62" name="Dikdörtgen 4"/>
          <p:cNvSpPr/>
          <p:nvPr/>
        </p:nvSpPr>
        <p:spPr>
          <a:xfrm>
            <a:off x="0" y="6486120"/>
            <a:ext cx="9143280" cy="179640"/>
          </a:xfrm>
          <a:prstGeom prst="rect">
            <a:avLst/>
          </a:prstGeom>
          <a:solidFill>
            <a:srgbClr val="D9D9D9"/>
          </a:solidFill>
          <a:ln>
            <a:solidFill>
              <a:srgbClr val="ECECEC"/>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tabLst>
                <a:tab pos="0" algn="l"/>
              </a:tabLst>
            </a:pPr>
            <a:r>
              <a:rPr lang="tr-TR" sz="1200" b="0" strike="noStrike" spc="-1">
                <a:solidFill>
                  <a:srgbClr val="BE4343"/>
                </a:solidFill>
                <a:latin typeface="Times New Roman"/>
                <a:ea typeface="DejaVu Sans"/>
              </a:rPr>
              <a:t>Halil İbrahim Kaplan</a:t>
            </a:r>
            <a:endParaRPr lang="en-US" sz="1200" b="0" strike="noStrike" spc="-1">
              <a:latin typeface="Arial"/>
            </a:endParaRPr>
          </a:p>
        </p:txBody>
      </p:sp>
      <p:sp>
        <p:nvSpPr>
          <p:cNvPr id="363" name="Dikdörtgen 5"/>
          <p:cNvSpPr/>
          <p:nvPr/>
        </p:nvSpPr>
        <p:spPr>
          <a:xfrm>
            <a:off x="0" y="6666480"/>
            <a:ext cx="9143280" cy="190800"/>
          </a:xfrm>
          <a:prstGeom prst="rect">
            <a:avLst/>
          </a:prstGeom>
          <a:solidFill>
            <a:srgbClr val="B01000"/>
          </a:solidFill>
          <a:ln>
            <a:solidFill>
              <a:srgbClr val="B01001"/>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tabLst>
                <a:tab pos="0" algn="l"/>
              </a:tabLst>
            </a:pPr>
            <a:r>
              <a:rPr lang="tr-TR" sz="1200" b="0" strike="noStrike" spc="-1">
                <a:solidFill>
                  <a:srgbClr val="FFFFFF"/>
                </a:solidFill>
                <a:latin typeface="Times New Roman"/>
                <a:ea typeface="DejaVu Sans"/>
              </a:rPr>
              <a:t>Hash Based Signatures</a:t>
            </a:r>
            <a:endParaRPr lang="en-US" sz="1200" b="0" strike="noStrike" spc="-1">
              <a:latin typeface="Arial"/>
            </a:endParaRPr>
          </a:p>
        </p:txBody>
      </p:sp>
      <p:grpSp>
        <p:nvGrpSpPr>
          <p:cNvPr id="364" name="Grup 9"/>
          <p:cNvGrpSpPr/>
          <p:nvPr/>
        </p:nvGrpSpPr>
        <p:grpSpPr>
          <a:xfrm>
            <a:off x="0" y="-26640"/>
            <a:ext cx="9143280" cy="621000"/>
            <a:chOff x="0" y="-26640"/>
            <a:chExt cx="9143280" cy="621000"/>
          </a:xfrm>
        </p:grpSpPr>
        <p:sp>
          <p:nvSpPr>
            <p:cNvPr id="365" name="Dikdörtgen 11"/>
            <p:cNvSpPr/>
            <p:nvPr/>
          </p:nvSpPr>
          <p:spPr>
            <a:xfrm>
              <a:off x="0" y="-1440"/>
              <a:ext cx="9143280" cy="570960"/>
            </a:xfrm>
            <a:prstGeom prst="rect">
              <a:avLst/>
            </a:prstGeom>
            <a:solidFill>
              <a:srgbClr val="D9D9D9"/>
            </a:solidFill>
            <a:ln>
              <a:solidFill>
                <a:srgbClr val="D9D9D9"/>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tabLst>
                  <a:tab pos="0" algn="l"/>
                </a:tabLst>
              </a:pPr>
              <a:r>
                <a:rPr lang="tr-TR" sz="2100" b="0" strike="noStrike" spc="-1">
                  <a:solidFill>
                    <a:srgbClr val="C50000"/>
                  </a:solidFill>
                  <a:latin typeface="Times New Roman"/>
                  <a:ea typeface="DejaVu Sans"/>
                </a:rPr>
                <a:t> XMSS</a:t>
              </a:r>
              <a:endParaRPr lang="en-US" sz="2100" b="0" strike="noStrike" spc="-1">
                <a:latin typeface="Arial"/>
              </a:endParaRPr>
            </a:p>
          </p:txBody>
        </p:sp>
        <p:pic>
          <p:nvPicPr>
            <p:cNvPr id="366" name="Resim 12"/>
            <p:cNvPicPr/>
            <p:nvPr/>
          </p:nvPicPr>
          <p:blipFill>
            <a:blip r:embed="rId3"/>
            <a:stretch/>
          </p:blipFill>
          <p:spPr>
            <a:xfrm>
              <a:off x="8335440" y="-26640"/>
              <a:ext cx="613440" cy="621000"/>
            </a:xfrm>
            <a:prstGeom prst="rect">
              <a:avLst/>
            </a:prstGeom>
            <a:ln w="0">
              <a:noFill/>
            </a:ln>
          </p:spPr>
        </p:pic>
      </p:grpSp>
      <p:pic>
        <p:nvPicPr>
          <p:cNvPr id="4" name="Resim 3">
            <a:extLst>
              <a:ext uri="{FF2B5EF4-FFF2-40B4-BE49-F238E27FC236}">
                <a16:creationId xmlns:a16="http://schemas.microsoft.com/office/drawing/2014/main" id="{ABF1903A-FD07-58FE-C7E3-0FF05F448C47}"/>
              </a:ext>
            </a:extLst>
          </p:cNvPr>
          <p:cNvPicPr>
            <a:picLocks noChangeAspect="1"/>
          </p:cNvPicPr>
          <p:nvPr/>
        </p:nvPicPr>
        <p:blipFill>
          <a:blip r:embed="rId4"/>
          <a:stretch>
            <a:fillRect/>
          </a:stretch>
        </p:blipFill>
        <p:spPr>
          <a:xfrm>
            <a:off x="230886" y="2127492"/>
            <a:ext cx="6474714" cy="2174344"/>
          </a:xfrm>
          <a:prstGeom prst="rect">
            <a:avLst/>
          </a:prstGeom>
        </p:spPr>
      </p:pic>
      <p:cxnSp>
        <p:nvCxnSpPr>
          <p:cNvPr id="2" name="Düz Ok Bağlayıcısı 1">
            <a:extLst>
              <a:ext uri="{FF2B5EF4-FFF2-40B4-BE49-F238E27FC236}">
                <a16:creationId xmlns:a16="http://schemas.microsoft.com/office/drawing/2014/main" id="{28DAE8BE-58C4-0251-A8B0-10B8B62ACC0F}"/>
              </a:ext>
            </a:extLst>
          </p:cNvPr>
          <p:cNvCxnSpPr>
            <a:cxnSpLocks/>
          </p:cNvCxnSpPr>
          <p:nvPr/>
        </p:nvCxnSpPr>
        <p:spPr>
          <a:xfrm>
            <a:off x="5251427" y="3777580"/>
            <a:ext cx="615142" cy="2"/>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 name="Metin kutusu 2">
            <a:extLst>
              <a:ext uri="{FF2B5EF4-FFF2-40B4-BE49-F238E27FC236}">
                <a16:creationId xmlns:a16="http://schemas.microsoft.com/office/drawing/2014/main" id="{55E41755-5BDA-085D-1481-678B1616E1D3}"/>
              </a:ext>
            </a:extLst>
          </p:cNvPr>
          <p:cNvSpPr txBox="1"/>
          <p:nvPr/>
        </p:nvSpPr>
        <p:spPr>
          <a:xfrm>
            <a:off x="5841630" y="3632107"/>
            <a:ext cx="2951017"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tr-TR" sz="1200" dirty="0" err="1">
                <a:solidFill>
                  <a:srgbClr val="00B050"/>
                </a:solidFill>
                <a:latin typeface="Times New Roman"/>
              </a:rPr>
              <a:t>Obtain</a:t>
            </a:r>
            <a:r>
              <a:rPr lang="tr-TR" sz="1200" dirty="0">
                <a:solidFill>
                  <a:srgbClr val="00B050"/>
                </a:solidFill>
                <a:latin typeface="Times New Roman"/>
              </a:rPr>
              <a:t> </a:t>
            </a:r>
            <a:r>
              <a:rPr lang="tr-TR" sz="1200" dirty="0" err="1">
                <a:solidFill>
                  <a:srgbClr val="00B050"/>
                </a:solidFill>
                <a:latin typeface="Times New Roman"/>
              </a:rPr>
              <a:t>pk</a:t>
            </a:r>
            <a:r>
              <a:rPr lang="tr-TR" sz="1200" dirty="0">
                <a:solidFill>
                  <a:srgbClr val="00B050"/>
                </a:solidFill>
                <a:latin typeface="Times New Roman"/>
              </a:rPr>
              <a:t> </a:t>
            </a:r>
            <a:r>
              <a:rPr lang="tr-TR" sz="1200" dirty="0" err="1">
                <a:solidFill>
                  <a:srgbClr val="00B050"/>
                </a:solidFill>
                <a:latin typeface="Times New Roman"/>
              </a:rPr>
              <a:t>with</a:t>
            </a:r>
            <a:r>
              <a:rPr lang="tr-TR" sz="1200" dirty="0">
                <a:solidFill>
                  <a:srgbClr val="00B050"/>
                </a:solidFill>
                <a:latin typeface="Times New Roman"/>
              </a:rPr>
              <a:t>  </a:t>
            </a:r>
            <a:r>
              <a:rPr lang="tr-TR" sz="1200" dirty="0" err="1">
                <a:solidFill>
                  <a:srgbClr val="00B050"/>
                </a:solidFill>
                <a:latin typeface="Times New Roman"/>
              </a:rPr>
              <a:t>taking</a:t>
            </a:r>
            <a:r>
              <a:rPr lang="tr-TR" sz="1200" dirty="0">
                <a:solidFill>
                  <a:srgbClr val="00B050"/>
                </a:solidFill>
                <a:latin typeface="Times New Roman"/>
              </a:rPr>
              <a:t> w-1 </a:t>
            </a:r>
            <a:r>
              <a:rPr lang="tr-TR" sz="1200" dirty="0" err="1">
                <a:solidFill>
                  <a:srgbClr val="00B050"/>
                </a:solidFill>
                <a:latin typeface="Times New Roman"/>
              </a:rPr>
              <a:t>times</a:t>
            </a:r>
            <a:r>
              <a:rPr lang="tr-TR" sz="1200" dirty="0">
                <a:solidFill>
                  <a:srgbClr val="00B050"/>
                </a:solidFill>
                <a:latin typeface="Times New Roman"/>
              </a:rPr>
              <a:t> </a:t>
            </a:r>
            <a:r>
              <a:rPr lang="tr-TR" sz="1200" dirty="0" err="1">
                <a:solidFill>
                  <a:srgbClr val="00B050"/>
                </a:solidFill>
                <a:latin typeface="Times New Roman"/>
              </a:rPr>
              <a:t>hash</a:t>
            </a:r>
            <a:r>
              <a:rPr lang="tr-TR" sz="1200" dirty="0">
                <a:solidFill>
                  <a:srgbClr val="00B050"/>
                </a:solidFill>
                <a:latin typeface="Times New Roman"/>
              </a:rPr>
              <a:t> of </a:t>
            </a:r>
            <a:r>
              <a:rPr lang="tr-TR" sz="1200" dirty="0" err="1">
                <a:solidFill>
                  <a:srgbClr val="00B050"/>
                </a:solidFill>
                <a:latin typeface="Times New Roman"/>
              </a:rPr>
              <a:t>sk</a:t>
            </a:r>
            <a:endParaRPr lang="tr-TR" sz="1200" dirty="0">
              <a:solidFill>
                <a:srgbClr val="00B050"/>
              </a:solidFill>
              <a:latin typeface="Times New Roman"/>
            </a:endParaRPr>
          </a:p>
        </p:txBody>
      </p:sp>
    </p:spTree>
    <p:extLst>
      <p:ext uri="{BB962C8B-B14F-4D97-AF65-F5344CB8AC3E}">
        <p14:creationId xmlns:p14="http://schemas.microsoft.com/office/powerpoint/2010/main" val="32607417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Dikdörtgen 4"/>
          <p:cNvSpPr/>
          <p:nvPr/>
        </p:nvSpPr>
        <p:spPr>
          <a:xfrm>
            <a:off x="0" y="6486120"/>
            <a:ext cx="9143280" cy="179640"/>
          </a:xfrm>
          <a:prstGeom prst="rect">
            <a:avLst/>
          </a:prstGeom>
          <a:solidFill>
            <a:srgbClr val="D9D9D9"/>
          </a:solidFill>
          <a:ln>
            <a:solidFill>
              <a:srgbClr val="ECECEC"/>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pPr>
            <a:r>
              <a:rPr lang="tr-TR" sz="1200" b="0" strike="noStrike" spc="-1">
                <a:solidFill>
                  <a:srgbClr val="BE4343"/>
                </a:solidFill>
                <a:latin typeface="Times New Roman"/>
                <a:ea typeface="DejaVu Sans"/>
              </a:rPr>
              <a:t>Halil İbrahim Kaplan</a:t>
            </a:r>
            <a:endParaRPr lang="en-US" sz="1200" b="0" strike="noStrike" spc="-1">
              <a:latin typeface="Arial"/>
            </a:endParaRPr>
          </a:p>
        </p:txBody>
      </p:sp>
      <p:sp>
        <p:nvSpPr>
          <p:cNvPr id="122" name="Dikdörtgen 9"/>
          <p:cNvSpPr/>
          <p:nvPr/>
        </p:nvSpPr>
        <p:spPr>
          <a:xfrm>
            <a:off x="0" y="6666480"/>
            <a:ext cx="9143280" cy="190800"/>
          </a:xfrm>
          <a:prstGeom prst="rect">
            <a:avLst/>
          </a:prstGeom>
          <a:solidFill>
            <a:srgbClr val="B01000"/>
          </a:solidFill>
          <a:ln>
            <a:solidFill>
              <a:srgbClr val="B01001"/>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pPr>
            <a:r>
              <a:rPr lang="tr-TR" sz="1200" b="0" strike="noStrike" spc="-1">
                <a:solidFill>
                  <a:srgbClr val="FFFFFF"/>
                </a:solidFill>
                <a:latin typeface="Times New Roman"/>
                <a:ea typeface="DejaVu Sans"/>
              </a:rPr>
              <a:t>Hash Based Signatures</a:t>
            </a:r>
            <a:endParaRPr lang="en-US" sz="1200" b="0" strike="noStrike" spc="-1">
              <a:latin typeface="Arial"/>
            </a:endParaRPr>
          </a:p>
        </p:txBody>
      </p:sp>
      <mc:AlternateContent xmlns:mc="http://schemas.openxmlformats.org/markup-compatibility/2006" xmlns:a14="http://schemas.microsoft.com/office/drawing/2010/main">
        <mc:Choice Requires="a14">
          <p:sp>
            <p:nvSpPr>
              <p:cNvPr id="123" name="Dikdörtgen 1"/>
              <p:cNvSpPr/>
              <p:nvPr/>
            </p:nvSpPr>
            <p:spPr>
              <a:xfrm>
                <a:off x="119520" y="786600"/>
                <a:ext cx="8904240" cy="1475873"/>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buNone/>
                </a:pPr>
                <a:r>
                  <a:rPr lang="tr-TR" sz="1800" b="1" strike="noStrike" spc="-1" dirty="0">
                    <a:solidFill>
                      <a:srgbClr val="000000"/>
                    </a:solidFill>
                    <a:latin typeface="Times New Roman"/>
                    <a:ea typeface="DejaVu Sans"/>
                  </a:rPr>
                  <a:t>S</a:t>
                </a:r>
                <a:r>
                  <a:rPr lang="en-US" sz="1800" b="1" strike="noStrike" spc="-1" dirty="0" err="1">
                    <a:solidFill>
                      <a:srgbClr val="000000"/>
                    </a:solidFill>
                    <a:latin typeface="Times New Roman"/>
                    <a:ea typeface="DejaVu Sans"/>
                  </a:rPr>
                  <a:t>econd</a:t>
                </a:r>
                <a:r>
                  <a:rPr lang="en-US" sz="1800" b="1" strike="noStrike" spc="-1" dirty="0">
                    <a:solidFill>
                      <a:srgbClr val="000000"/>
                    </a:solidFill>
                    <a:latin typeface="Times New Roman"/>
                    <a:ea typeface="DejaVu Sans"/>
                  </a:rPr>
                  <a:t>-preimage resistance</a:t>
                </a:r>
                <a:r>
                  <a:rPr lang="tr-TR" sz="1800" b="1" strike="noStrike" spc="-1" dirty="0">
                    <a:solidFill>
                      <a:srgbClr val="000000"/>
                    </a:solidFill>
                    <a:latin typeface="Times New Roman"/>
                    <a:ea typeface="DejaVu Sans"/>
                  </a:rPr>
                  <a:t>(</a:t>
                </a:r>
                <a:r>
                  <a:rPr lang="tr-TR" sz="1800" b="1" strike="noStrike" spc="-1" dirty="0" err="1">
                    <a:solidFill>
                      <a:srgbClr val="000000"/>
                    </a:solidFill>
                    <a:latin typeface="Times New Roman"/>
                    <a:ea typeface="DejaVu Sans"/>
                  </a:rPr>
                  <a:t>weak</a:t>
                </a:r>
                <a:r>
                  <a:rPr lang="tr-TR" sz="1800" b="1" strike="noStrike" spc="-1" dirty="0">
                    <a:solidFill>
                      <a:srgbClr val="000000"/>
                    </a:solidFill>
                    <a:latin typeface="Times New Roman"/>
                    <a:ea typeface="DejaVu Sans"/>
                  </a:rPr>
                  <a:t> </a:t>
                </a:r>
                <a:r>
                  <a:rPr lang="tr-TR" sz="1800" b="1" strike="noStrike" spc="-1" dirty="0" err="1">
                    <a:solidFill>
                      <a:srgbClr val="000000"/>
                    </a:solidFill>
                    <a:latin typeface="Times New Roman"/>
                    <a:ea typeface="DejaVu Sans"/>
                  </a:rPr>
                  <a:t>collision</a:t>
                </a:r>
                <a:r>
                  <a:rPr lang="tr-TR" sz="1800" b="1" strike="noStrike" spc="-1" dirty="0">
                    <a:solidFill>
                      <a:srgbClr val="000000"/>
                    </a:solidFill>
                    <a:latin typeface="Times New Roman"/>
                    <a:ea typeface="DejaVu Sans"/>
                  </a:rPr>
                  <a:t>)</a:t>
                </a:r>
                <a:r>
                  <a:rPr lang="en-US" sz="1800" b="1" strike="noStrike" spc="-1" dirty="0">
                    <a:solidFill>
                      <a:srgbClr val="000000"/>
                    </a:solidFill>
                    <a:latin typeface="Times New Roman"/>
                    <a:ea typeface="DejaVu Sans"/>
                  </a:rPr>
                  <a:t>: </a:t>
                </a:r>
                <a:endParaRPr lang="en-US" sz="1800" b="0" strike="noStrike" spc="-1" dirty="0">
                  <a:latin typeface="Arial"/>
                </a:endParaRPr>
              </a:p>
              <a:p>
                <a:pPr algn="ctr">
                  <a:lnSpc>
                    <a:spcPct val="100000"/>
                  </a:lnSpc>
                  <a:buNone/>
                </a:pPr>
                <a:endParaRPr lang="tr-TR" spc="-1" dirty="0">
                  <a:latin typeface="Arial"/>
                </a:endParaRPr>
              </a:p>
              <a:p>
                <a:pPr>
                  <a:lnSpc>
                    <a:spcPct val="100000"/>
                  </a:lnSpc>
                  <a:buNone/>
                </a:pPr>
                <a:r>
                  <a:rPr lang="tr-TR" sz="1800" b="0" strike="noStrike" spc="-1" dirty="0">
                    <a:solidFill>
                      <a:srgbClr val="000000"/>
                    </a:solidFill>
                    <a:latin typeface="Times New Roman"/>
                    <a:ea typeface="DejaVu Sans"/>
                  </a:rPr>
                  <a:t>G</a:t>
                </a:r>
                <a:r>
                  <a:rPr lang="en-US" sz="1800" b="0" strike="noStrike" spc="-1" dirty="0" err="1">
                    <a:solidFill>
                      <a:srgbClr val="000000"/>
                    </a:solidFill>
                    <a:latin typeface="Times New Roman"/>
                    <a:ea typeface="DejaVu Sans"/>
                  </a:rPr>
                  <a:t>iven</a:t>
                </a:r>
                <a:r>
                  <a:rPr lang="en-US" sz="1800" b="0" strike="noStrike" spc="-1" dirty="0">
                    <a:solidFill>
                      <a:srgbClr val="000000"/>
                    </a:solidFill>
                    <a:latin typeface="Times New Roman"/>
                    <a:ea typeface="DejaVu Sans"/>
                  </a:rPr>
                  <a:t> any first input</a:t>
                </a:r>
                <a:r>
                  <a:rPr lang="tr-TR" sz="1800" b="0" strike="noStrike" spc="-1" dirty="0">
                    <a:solidFill>
                      <a:srgbClr val="000000"/>
                    </a:solidFill>
                    <a:latin typeface="Times New Roman"/>
                    <a:ea typeface="DejaVu Sans"/>
                  </a:rPr>
                  <a:t> </a:t>
                </a:r>
                <a14:m>
                  <m:oMath xmlns:m="http://schemas.openxmlformats.org/officeDocument/2006/math">
                    <m:sSub>
                      <m:sSubPr>
                        <m:ctrlPr>
                          <a:rPr lang="tr-TR" sz="1800" b="0" i="1" strike="noStrike" spc="-1" smtClean="0">
                            <a:solidFill>
                              <a:srgbClr val="000000"/>
                            </a:solidFill>
                            <a:latin typeface="Cambria Math" panose="02040503050406030204" pitchFamily="18" charset="0"/>
                          </a:rPr>
                        </m:ctrlPr>
                      </m:sSubPr>
                      <m:e>
                        <m:r>
                          <a:rPr lang="tr-TR" sz="1800" b="0" i="1" strike="noStrike" spc="-1" smtClean="0">
                            <a:solidFill>
                              <a:srgbClr val="000000"/>
                            </a:solidFill>
                            <a:latin typeface="Cambria Math" panose="02040503050406030204" pitchFamily="18" charset="0"/>
                          </a:rPr>
                          <m:t>𝑥</m:t>
                        </m:r>
                      </m:e>
                      <m:sub>
                        <m:r>
                          <a:rPr lang="tr-TR" sz="1800" b="0" i="1" strike="noStrike" spc="-1" smtClean="0">
                            <a:solidFill>
                              <a:srgbClr val="000000"/>
                            </a:solidFill>
                            <a:latin typeface="Cambria Math" panose="02040503050406030204" pitchFamily="18" charset="0"/>
                          </a:rPr>
                          <m:t>1</m:t>
                        </m:r>
                      </m:sub>
                    </m:sSub>
                  </m:oMath>
                </a14:m>
                <a:r>
                  <a:rPr lang="en-US" sz="1800" b="0" strike="noStrike" spc="-1" dirty="0">
                    <a:solidFill>
                      <a:srgbClr val="000000"/>
                    </a:solidFill>
                    <a:latin typeface="Times New Roman"/>
                    <a:ea typeface="DejaVu Sans"/>
                  </a:rPr>
                  <a:t> , it should be </a:t>
                </a:r>
                <a:r>
                  <a:rPr lang="en-US" sz="1800" b="0" strike="noStrike" spc="-1" dirty="0">
                    <a:solidFill>
                      <a:srgbClr val="5604F8"/>
                    </a:solidFill>
                    <a:latin typeface="Times New Roman"/>
                    <a:ea typeface="DejaVu Sans"/>
                  </a:rPr>
                  <a:t>infeasible</a:t>
                </a:r>
                <a:r>
                  <a:rPr lang="en-US" sz="1800" b="0" strike="noStrike" spc="-1" dirty="0">
                    <a:solidFill>
                      <a:srgbClr val="000000"/>
                    </a:solidFill>
                    <a:latin typeface="Times New Roman"/>
                    <a:ea typeface="DejaVu Sans"/>
                  </a:rPr>
                  <a:t> to find</a:t>
                </a:r>
                <a:r>
                  <a:rPr lang="tr-TR" sz="1800" b="0" strike="noStrike" spc="-1" dirty="0">
                    <a:solidFill>
                      <a:srgbClr val="000000"/>
                    </a:solidFill>
                    <a:latin typeface="Times New Roman"/>
                    <a:ea typeface="DejaVu Sans"/>
                  </a:rPr>
                  <a:t> </a:t>
                </a:r>
                <a:r>
                  <a:rPr lang="en-US" sz="1800" b="0" strike="noStrike" spc="-1" dirty="0">
                    <a:solidFill>
                      <a:srgbClr val="000000"/>
                    </a:solidFill>
                    <a:latin typeface="Times New Roman"/>
                    <a:ea typeface="DejaVu Sans"/>
                  </a:rPr>
                  <a:t>any distinct second input</a:t>
                </a:r>
                <a:r>
                  <a:rPr lang="tr-TR" sz="1800" b="0" strike="noStrike" spc="-1" dirty="0">
                    <a:solidFill>
                      <a:srgbClr val="000000"/>
                    </a:solidFill>
                    <a:latin typeface="Times New Roman"/>
                    <a:ea typeface="DejaVu Sans"/>
                  </a:rPr>
                  <a:t> </a:t>
                </a:r>
                <a14:m>
                  <m:oMath xmlns:m="http://schemas.openxmlformats.org/officeDocument/2006/math">
                    <m:sSub>
                      <m:sSubPr>
                        <m:ctrlPr>
                          <a:rPr lang="tr-TR" i="1" spc="-1">
                            <a:solidFill>
                              <a:srgbClr val="000000"/>
                            </a:solidFill>
                            <a:latin typeface="Cambria Math" panose="02040503050406030204" pitchFamily="18" charset="0"/>
                          </a:rPr>
                        </m:ctrlPr>
                      </m:sSubPr>
                      <m:e>
                        <m:r>
                          <a:rPr lang="tr-TR" i="1" spc="-1">
                            <a:solidFill>
                              <a:srgbClr val="000000"/>
                            </a:solidFill>
                            <a:latin typeface="Cambria Math" panose="02040503050406030204" pitchFamily="18" charset="0"/>
                          </a:rPr>
                          <m:t>𝑥</m:t>
                        </m:r>
                      </m:e>
                      <m:sub>
                        <m:r>
                          <a:rPr lang="tr-TR" b="0" i="1" spc="-1" smtClean="0">
                            <a:solidFill>
                              <a:srgbClr val="000000"/>
                            </a:solidFill>
                            <a:latin typeface="Cambria Math" panose="02040503050406030204" pitchFamily="18" charset="0"/>
                          </a:rPr>
                          <m:t>2</m:t>
                        </m:r>
                      </m:sub>
                    </m:sSub>
                  </m:oMath>
                </a14:m>
                <a:r>
                  <a:rPr lang="en-US" sz="1800" b="0" strike="noStrike" spc="-1" dirty="0">
                    <a:solidFill>
                      <a:srgbClr val="000000"/>
                    </a:solidFill>
                    <a:latin typeface="Times New Roman"/>
                    <a:ea typeface="DejaVu Sans"/>
                  </a:rPr>
                  <a:t> such that</a:t>
                </a:r>
                <a:endParaRPr lang="en-US" sz="1800" b="0" strike="noStrike" spc="-1" dirty="0">
                  <a:latin typeface="Arial"/>
                </a:endParaRPr>
              </a:p>
              <a:p>
                <a:pPr algn="ctr">
                  <a:lnSpc>
                    <a:spcPct val="100000"/>
                  </a:lnSpc>
                  <a:buNone/>
                </a:pPr>
                <a:endParaRPr lang="en-US" sz="1800" b="0" strike="noStrike" spc="-1" dirty="0">
                  <a:latin typeface="Arial"/>
                </a:endParaRPr>
              </a:p>
              <a:p>
                <a:pPr algn="ctr">
                  <a:lnSpc>
                    <a:spcPct val="100000"/>
                  </a:lnSpc>
                  <a:buNone/>
                </a:pPr>
                <a:r>
                  <a:rPr lang="en-US" sz="1800" b="0" strike="noStrike" spc="-1" dirty="0">
                    <a:solidFill>
                      <a:srgbClr val="000000"/>
                    </a:solidFill>
                    <a:latin typeface="Times New Roman"/>
                    <a:ea typeface="DejaVu Sans"/>
                  </a:rPr>
                  <a:t> </a:t>
                </a:r>
                <a:r>
                  <a:rPr lang="tr-TR" sz="1800" b="0" strike="noStrike" spc="-1" dirty="0">
                    <a:solidFill>
                      <a:srgbClr val="000000"/>
                    </a:solidFill>
                    <a:latin typeface="Times New Roman"/>
                    <a:ea typeface="DejaVu Sans"/>
                  </a:rPr>
                  <a:t>h</a:t>
                </a:r>
                <a:r>
                  <a:rPr lang="en-US" sz="1800" b="0" strike="noStrike" spc="-1" dirty="0">
                    <a:solidFill>
                      <a:srgbClr val="000000"/>
                    </a:solidFill>
                    <a:latin typeface="Times New Roman"/>
                    <a:ea typeface="DejaVu Sans"/>
                  </a:rPr>
                  <a:t>(</a:t>
                </a:r>
                <a14:m>
                  <m:oMath xmlns:m="http://schemas.openxmlformats.org/officeDocument/2006/math">
                    <m:sSub>
                      <m:sSubPr>
                        <m:ctrlPr>
                          <a:rPr lang="tr-TR" sz="1800" b="0" i="1" strike="noStrike" spc="-1" smtClean="0">
                            <a:solidFill>
                              <a:srgbClr val="000000"/>
                            </a:solidFill>
                            <a:latin typeface="Cambria Math" panose="02040503050406030204" pitchFamily="18" charset="0"/>
                          </a:rPr>
                        </m:ctrlPr>
                      </m:sSubPr>
                      <m:e>
                        <m:r>
                          <a:rPr lang="tr-TR" sz="1800" b="0" i="1" strike="noStrike" spc="-1" smtClean="0">
                            <a:solidFill>
                              <a:srgbClr val="000000"/>
                            </a:solidFill>
                            <a:latin typeface="Cambria Math" panose="02040503050406030204" pitchFamily="18" charset="0"/>
                          </a:rPr>
                          <m:t>𝑥</m:t>
                        </m:r>
                      </m:e>
                      <m:sub>
                        <m:r>
                          <a:rPr lang="tr-TR" sz="1800" b="0" i="1" strike="noStrike" spc="-1" smtClean="0">
                            <a:solidFill>
                              <a:srgbClr val="000000"/>
                            </a:solidFill>
                            <a:latin typeface="Cambria Math" panose="02040503050406030204" pitchFamily="18" charset="0"/>
                          </a:rPr>
                          <m:t>1</m:t>
                        </m:r>
                      </m:sub>
                    </m:sSub>
                  </m:oMath>
                </a14:m>
                <a:r>
                  <a:rPr lang="en-US" sz="1800" b="0" strike="noStrike" spc="-1" dirty="0">
                    <a:solidFill>
                      <a:srgbClr val="000000"/>
                    </a:solidFill>
                    <a:latin typeface="Times New Roman"/>
                    <a:ea typeface="DejaVu Sans"/>
                  </a:rPr>
                  <a:t>) = </a:t>
                </a:r>
                <a:r>
                  <a:rPr lang="tr-TR" sz="1800" b="0" strike="noStrike" spc="-1" dirty="0">
                    <a:solidFill>
                      <a:srgbClr val="000000"/>
                    </a:solidFill>
                    <a:latin typeface="Times New Roman"/>
                    <a:ea typeface="DejaVu Sans"/>
                  </a:rPr>
                  <a:t>h</a:t>
                </a:r>
                <a:r>
                  <a:rPr lang="en-US" sz="1800" b="0" strike="noStrike" spc="-1" dirty="0">
                    <a:solidFill>
                      <a:srgbClr val="000000"/>
                    </a:solidFill>
                    <a:latin typeface="Times New Roman"/>
                    <a:ea typeface="DejaVu Sans"/>
                  </a:rPr>
                  <a:t>(</a:t>
                </a:r>
                <a14:m>
                  <m:oMath xmlns:m="http://schemas.openxmlformats.org/officeDocument/2006/math">
                    <m:sSub>
                      <m:sSubPr>
                        <m:ctrlPr>
                          <a:rPr lang="tr-TR" i="1" spc="-1">
                            <a:solidFill>
                              <a:srgbClr val="000000"/>
                            </a:solidFill>
                            <a:latin typeface="Cambria Math" panose="02040503050406030204" pitchFamily="18" charset="0"/>
                          </a:rPr>
                        </m:ctrlPr>
                      </m:sSubPr>
                      <m:e>
                        <m:r>
                          <a:rPr lang="tr-TR" i="1" spc="-1">
                            <a:solidFill>
                              <a:srgbClr val="000000"/>
                            </a:solidFill>
                            <a:latin typeface="Cambria Math" panose="02040503050406030204" pitchFamily="18" charset="0"/>
                          </a:rPr>
                          <m:t>𝑥</m:t>
                        </m:r>
                      </m:e>
                      <m:sub>
                        <m:r>
                          <a:rPr lang="tr-TR" b="0" i="1" spc="-1" smtClean="0">
                            <a:solidFill>
                              <a:srgbClr val="000000"/>
                            </a:solidFill>
                            <a:latin typeface="Cambria Math" panose="02040503050406030204" pitchFamily="18" charset="0"/>
                          </a:rPr>
                          <m:t>2</m:t>
                        </m:r>
                      </m:sub>
                    </m:sSub>
                  </m:oMath>
                </a14:m>
                <a:r>
                  <a:rPr lang="en-US" sz="1800" b="0" strike="noStrike" spc="-1" dirty="0">
                    <a:solidFill>
                      <a:srgbClr val="000000"/>
                    </a:solidFill>
                    <a:latin typeface="Times New Roman"/>
                    <a:ea typeface="DejaVu Sans"/>
                  </a:rPr>
                  <a:t>)</a:t>
                </a:r>
                <a:endParaRPr lang="en-US" sz="1800" b="0" strike="noStrike" spc="-1" dirty="0">
                  <a:latin typeface="Arial"/>
                </a:endParaRPr>
              </a:p>
            </p:txBody>
          </p:sp>
        </mc:Choice>
        <mc:Fallback xmlns="">
          <p:sp>
            <p:nvSpPr>
              <p:cNvPr id="123" name="Dikdörtgen 1"/>
              <p:cNvSpPr>
                <a:spLocks noRot="1" noChangeAspect="1" noMove="1" noResize="1" noEditPoints="1" noAdjustHandles="1" noChangeArrowheads="1" noChangeShapeType="1" noTextEdit="1"/>
              </p:cNvSpPr>
              <p:nvPr/>
            </p:nvSpPr>
            <p:spPr>
              <a:xfrm>
                <a:off x="119520" y="786600"/>
                <a:ext cx="8904240" cy="1475873"/>
              </a:xfrm>
              <a:prstGeom prst="rect">
                <a:avLst/>
              </a:prstGeom>
              <a:blipFill>
                <a:blip r:embed="rId3"/>
                <a:stretch>
                  <a:fillRect l="-616" t="-2479" b="-5785"/>
                </a:stretch>
              </a:blipFill>
              <a:ln w="0">
                <a:noFill/>
              </a:ln>
            </p:spPr>
            <p:txBody>
              <a:bodyPr/>
              <a:lstStyle/>
              <a:p>
                <a:r>
                  <a:rPr lang="tr-TR">
                    <a:noFill/>
                  </a:rPr>
                  <a:t> </a:t>
                </a:r>
              </a:p>
            </p:txBody>
          </p:sp>
        </mc:Fallback>
      </mc:AlternateContent>
      <p:pic>
        <p:nvPicPr>
          <p:cNvPr id="124" name="Resim 11"/>
          <p:cNvPicPr/>
          <p:nvPr/>
        </p:nvPicPr>
        <p:blipFill>
          <a:blip r:embed="rId4"/>
          <a:srcRect l="32444" r="36896"/>
          <a:stretch/>
        </p:blipFill>
        <p:spPr>
          <a:xfrm>
            <a:off x="3481020" y="2665769"/>
            <a:ext cx="2181240" cy="3305520"/>
          </a:xfrm>
          <a:prstGeom prst="rect">
            <a:avLst/>
          </a:prstGeom>
          <a:ln w="0">
            <a:noFill/>
          </a:ln>
        </p:spPr>
      </p:pic>
      <p:grpSp>
        <p:nvGrpSpPr>
          <p:cNvPr id="125" name="Grup 12"/>
          <p:cNvGrpSpPr/>
          <p:nvPr/>
        </p:nvGrpSpPr>
        <p:grpSpPr>
          <a:xfrm>
            <a:off x="0" y="-26640"/>
            <a:ext cx="9143280" cy="621000"/>
            <a:chOff x="0" y="-26640"/>
            <a:chExt cx="9143280" cy="621000"/>
          </a:xfrm>
        </p:grpSpPr>
        <p:sp>
          <p:nvSpPr>
            <p:cNvPr id="126" name="Dikdörtgen 13"/>
            <p:cNvSpPr/>
            <p:nvPr/>
          </p:nvSpPr>
          <p:spPr>
            <a:xfrm>
              <a:off x="0" y="-1440"/>
              <a:ext cx="9143280" cy="570960"/>
            </a:xfrm>
            <a:prstGeom prst="rect">
              <a:avLst/>
            </a:prstGeom>
            <a:solidFill>
              <a:srgbClr val="D9D9D9"/>
            </a:solidFill>
            <a:ln>
              <a:solidFill>
                <a:srgbClr val="D9D9D9"/>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pPr>
              <a:r>
                <a:rPr lang="tr-TR" sz="2100" b="0" strike="noStrike" spc="-1">
                  <a:solidFill>
                    <a:srgbClr val="C50000"/>
                  </a:solidFill>
                  <a:latin typeface="Times New Roman"/>
                  <a:ea typeface="DejaVu Sans"/>
                </a:rPr>
                <a:t>Hash Functions and Security</a:t>
              </a:r>
              <a:endParaRPr lang="en-US" sz="2100" b="0" strike="noStrike" spc="-1">
                <a:latin typeface="Arial"/>
              </a:endParaRPr>
            </a:p>
          </p:txBody>
        </p:sp>
        <p:pic>
          <p:nvPicPr>
            <p:cNvPr id="127" name="Resim 14"/>
            <p:cNvPicPr/>
            <p:nvPr/>
          </p:nvPicPr>
          <p:blipFill>
            <a:blip r:embed="rId5"/>
            <a:stretch/>
          </p:blipFill>
          <p:spPr>
            <a:xfrm>
              <a:off x="8335440" y="-26640"/>
              <a:ext cx="613440" cy="621000"/>
            </a:xfrm>
            <a:prstGeom prst="rect">
              <a:avLst/>
            </a:prstGeom>
            <a:ln w="0">
              <a:noFill/>
            </a:ln>
          </p:spPr>
        </p:pic>
      </p:gr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62" name="Dikdörtgen 4"/>
          <p:cNvSpPr/>
          <p:nvPr/>
        </p:nvSpPr>
        <p:spPr>
          <a:xfrm>
            <a:off x="0" y="6486120"/>
            <a:ext cx="9143280" cy="179640"/>
          </a:xfrm>
          <a:prstGeom prst="rect">
            <a:avLst/>
          </a:prstGeom>
          <a:solidFill>
            <a:srgbClr val="D9D9D9"/>
          </a:solidFill>
          <a:ln>
            <a:solidFill>
              <a:srgbClr val="ECECEC"/>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tabLst>
                <a:tab pos="0" algn="l"/>
              </a:tabLst>
            </a:pPr>
            <a:r>
              <a:rPr lang="tr-TR" sz="1200" b="0" strike="noStrike" spc="-1">
                <a:solidFill>
                  <a:srgbClr val="BE4343"/>
                </a:solidFill>
                <a:latin typeface="Times New Roman"/>
                <a:ea typeface="DejaVu Sans"/>
              </a:rPr>
              <a:t>Halil İbrahim Kaplan</a:t>
            </a:r>
            <a:endParaRPr lang="en-US" sz="1200" b="0" strike="noStrike" spc="-1">
              <a:latin typeface="Arial"/>
            </a:endParaRPr>
          </a:p>
        </p:txBody>
      </p:sp>
      <p:sp>
        <p:nvSpPr>
          <p:cNvPr id="363" name="Dikdörtgen 5"/>
          <p:cNvSpPr/>
          <p:nvPr/>
        </p:nvSpPr>
        <p:spPr>
          <a:xfrm>
            <a:off x="0" y="6666480"/>
            <a:ext cx="9143280" cy="190800"/>
          </a:xfrm>
          <a:prstGeom prst="rect">
            <a:avLst/>
          </a:prstGeom>
          <a:solidFill>
            <a:srgbClr val="B01000"/>
          </a:solidFill>
          <a:ln>
            <a:solidFill>
              <a:srgbClr val="B01001"/>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tabLst>
                <a:tab pos="0" algn="l"/>
              </a:tabLst>
            </a:pPr>
            <a:r>
              <a:rPr lang="tr-TR" sz="1200" b="0" strike="noStrike" spc="-1">
                <a:solidFill>
                  <a:srgbClr val="FFFFFF"/>
                </a:solidFill>
                <a:latin typeface="Times New Roman"/>
                <a:ea typeface="DejaVu Sans"/>
              </a:rPr>
              <a:t>Hash Based Signatures</a:t>
            </a:r>
            <a:endParaRPr lang="en-US" sz="1200" b="0" strike="noStrike" spc="-1">
              <a:latin typeface="Arial"/>
            </a:endParaRPr>
          </a:p>
        </p:txBody>
      </p:sp>
      <p:grpSp>
        <p:nvGrpSpPr>
          <p:cNvPr id="364" name="Grup 9"/>
          <p:cNvGrpSpPr/>
          <p:nvPr/>
        </p:nvGrpSpPr>
        <p:grpSpPr>
          <a:xfrm>
            <a:off x="0" y="-26640"/>
            <a:ext cx="9143280" cy="621000"/>
            <a:chOff x="0" y="-26640"/>
            <a:chExt cx="9143280" cy="621000"/>
          </a:xfrm>
        </p:grpSpPr>
        <p:sp>
          <p:nvSpPr>
            <p:cNvPr id="365" name="Dikdörtgen 11"/>
            <p:cNvSpPr/>
            <p:nvPr/>
          </p:nvSpPr>
          <p:spPr>
            <a:xfrm>
              <a:off x="0" y="-1440"/>
              <a:ext cx="9143280" cy="570960"/>
            </a:xfrm>
            <a:prstGeom prst="rect">
              <a:avLst/>
            </a:prstGeom>
            <a:solidFill>
              <a:srgbClr val="D9D9D9"/>
            </a:solidFill>
            <a:ln>
              <a:solidFill>
                <a:srgbClr val="D9D9D9"/>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tabLst>
                  <a:tab pos="0" algn="l"/>
                </a:tabLst>
              </a:pPr>
              <a:r>
                <a:rPr lang="tr-TR" sz="2100" b="0" strike="noStrike" spc="-1">
                  <a:solidFill>
                    <a:srgbClr val="C50000"/>
                  </a:solidFill>
                  <a:latin typeface="Times New Roman"/>
                  <a:ea typeface="DejaVu Sans"/>
                </a:rPr>
                <a:t> XMSS</a:t>
              </a:r>
              <a:endParaRPr lang="en-US" sz="2100" b="0" strike="noStrike" spc="-1">
                <a:latin typeface="Arial"/>
              </a:endParaRPr>
            </a:p>
          </p:txBody>
        </p:sp>
        <p:pic>
          <p:nvPicPr>
            <p:cNvPr id="366" name="Resim 12"/>
            <p:cNvPicPr/>
            <p:nvPr/>
          </p:nvPicPr>
          <p:blipFill>
            <a:blip r:embed="rId3"/>
            <a:stretch/>
          </p:blipFill>
          <p:spPr>
            <a:xfrm>
              <a:off x="8335440" y="-26640"/>
              <a:ext cx="613440" cy="621000"/>
            </a:xfrm>
            <a:prstGeom prst="rect">
              <a:avLst/>
            </a:prstGeom>
            <a:ln w="0">
              <a:noFill/>
            </a:ln>
          </p:spPr>
        </p:pic>
      </p:grpSp>
      <p:pic>
        <p:nvPicPr>
          <p:cNvPr id="6" name="Resim 5">
            <a:extLst>
              <a:ext uri="{FF2B5EF4-FFF2-40B4-BE49-F238E27FC236}">
                <a16:creationId xmlns:a16="http://schemas.microsoft.com/office/drawing/2014/main" id="{6DFACA3C-3643-A025-A117-DDD8A0AA9892}"/>
              </a:ext>
            </a:extLst>
          </p:cNvPr>
          <p:cNvPicPr>
            <a:picLocks noChangeAspect="1"/>
          </p:cNvPicPr>
          <p:nvPr/>
        </p:nvPicPr>
        <p:blipFill>
          <a:blip r:embed="rId4"/>
          <a:stretch>
            <a:fillRect/>
          </a:stretch>
        </p:blipFill>
        <p:spPr>
          <a:xfrm>
            <a:off x="234048" y="914036"/>
            <a:ext cx="6544821" cy="4508655"/>
          </a:xfrm>
          <a:prstGeom prst="rect">
            <a:avLst/>
          </a:prstGeom>
        </p:spPr>
      </p:pic>
      <p:cxnSp>
        <p:nvCxnSpPr>
          <p:cNvPr id="2" name="Düz Ok Bağlayıcısı 1">
            <a:extLst>
              <a:ext uri="{FF2B5EF4-FFF2-40B4-BE49-F238E27FC236}">
                <a16:creationId xmlns:a16="http://schemas.microsoft.com/office/drawing/2014/main" id="{595B938F-2520-2BC6-270C-A672C5E3923D}"/>
              </a:ext>
            </a:extLst>
          </p:cNvPr>
          <p:cNvCxnSpPr>
            <a:cxnSpLocks/>
          </p:cNvCxnSpPr>
          <p:nvPr/>
        </p:nvCxnSpPr>
        <p:spPr>
          <a:xfrm>
            <a:off x="5407660" y="4964542"/>
            <a:ext cx="615142" cy="2"/>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 name="Metin kutusu 2">
            <a:extLst>
              <a:ext uri="{FF2B5EF4-FFF2-40B4-BE49-F238E27FC236}">
                <a16:creationId xmlns:a16="http://schemas.microsoft.com/office/drawing/2014/main" id="{BE78F983-8ABB-1903-809C-46F81DDBA40A}"/>
              </a:ext>
            </a:extLst>
          </p:cNvPr>
          <p:cNvSpPr txBox="1"/>
          <p:nvPr/>
        </p:nvSpPr>
        <p:spPr>
          <a:xfrm>
            <a:off x="5997864" y="4819069"/>
            <a:ext cx="2196568"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tr-TR" sz="1200" dirty="0" err="1">
                <a:solidFill>
                  <a:srgbClr val="00B050"/>
                </a:solidFill>
                <a:latin typeface="Times New Roman"/>
              </a:rPr>
              <a:t>Take</a:t>
            </a:r>
            <a:r>
              <a:rPr lang="tr-TR" sz="1200" dirty="0">
                <a:solidFill>
                  <a:srgbClr val="00B050"/>
                </a:solidFill>
                <a:latin typeface="Times New Roman"/>
              </a:rPr>
              <a:t> </a:t>
            </a:r>
            <a:r>
              <a:rPr lang="tr-TR" sz="1200" dirty="0" err="1">
                <a:solidFill>
                  <a:srgbClr val="00B050"/>
                </a:solidFill>
                <a:latin typeface="Times New Roman"/>
              </a:rPr>
              <a:t>msg</a:t>
            </a:r>
            <a:r>
              <a:rPr lang="tr-TR" sz="1200" dirty="0">
                <a:solidFill>
                  <a:srgbClr val="00B050"/>
                </a:solidFill>
                <a:latin typeface="Times New Roman"/>
              </a:rPr>
              <a:t>[i] </a:t>
            </a:r>
            <a:r>
              <a:rPr lang="tr-TR" sz="1200" dirty="0" err="1">
                <a:solidFill>
                  <a:srgbClr val="00B050"/>
                </a:solidFill>
                <a:latin typeface="Times New Roman"/>
              </a:rPr>
              <a:t>many</a:t>
            </a:r>
            <a:r>
              <a:rPr lang="tr-TR" sz="1200" dirty="0">
                <a:solidFill>
                  <a:srgbClr val="00B050"/>
                </a:solidFill>
                <a:latin typeface="Times New Roman"/>
              </a:rPr>
              <a:t> </a:t>
            </a:r>
            <a:r>
              <a:rPr lang="tr-TR" sz="1200" dirty="0" err="1">
                <a:solidFill>
                  <a:srgbClr val="00B050"/>
                </a:solidFill>
                <a:latin typeface="Times New Roman"/>
              </a:rPr>
              <a:t>hash</a:t>
            </a:r>
            <a:r>
              <a:rPr lang="tr-TR" sz="1200" dirty="0">
                <a:solidFill>
                  <a:srgbClr val="00B050"/>
                </a:solidFill>
                <a:latin typeface="Times New Roman"/>
              </a:rPr>
              <a:t> of </a:t>
            </a:r>
            <a:r>
              <a:rPr lang="tr-TR" sz="1200" dirty="0" err="1">
                <a:solidFill>
                  <a:srgbClr val="00B050"/>
                </a:solidFill>
                <a:latin typeface="Times New Roman"/>
              </a:rPr>
              <a:t>sk</a:t>
            </a:r>
            <a:r>
              <a:rPr lang="tr-TR" sz="1200" dirty="0">
                <a:solidFill>
                  <a:srgbClr val="00B050"/>
                </a:solidFill>
                <a:latin typeface="Times New Roman"/>
              </a:rPr>
              <a:t>[i]</a:t>
            </a:r>
          </a:p>
        </p:txBody>
      </p:sp>
    </p:spTree>
    <p:extLst>
      <p:ext uri="{BB962C8B-B14F-4D97-AF65-F5344CB8AC3E}">
        <p14:creationId xmlns:p14="http://schemas.microsoft.com/office/powerpoint/2010/main" val="245476201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62" name="Dikdörtgen 4"/>
          <p:cNvSpPr/>
          <p:nvPr/>
        </p:nvSpPr>
        <p:spPr>
          <a:xfrm>
            <a:off x="0" y="6486120"/>
            <a:ext cx="9143280" cy="179640"/>
          </a:xfrm>
          <a:prstGeom prst="rect">
            <a:avLst/>
          </a:prstGeom>
          <a:solidFill>
            <a:srgbClr val="D9D9D9"/>
          </a:solidFill>
          <a:ln>
            <a:solidFill>
              <a:srgbClr val="ECECEC"/>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tabLst>
                <a:tab pos="0" algn="l"/>
              </a:tabLst>
            </a:pPr>
            <a:r>
              <a:rPr lang="tr-TR" sz="1200" b="0" strike="noStrike" spc="-1">
                <a:solidFill>
                  <a:srgbClr val="BE4343"/>
                </a:solidFill>
                <a:latin typeface="Times New Roman"/>
                <a:ea typeface="DejaVu Sans"/>
              </a:rPr>
              <a:t>Halil İbrahim Kaplan</a:t>
            </a:r>
            <a:endParaRPr lang="en-US" sz="1200" b="0" strike="noStrike" spc="-1">
              <a:latin typeface="Arial"/>
            </a:endParaRPr>
          </a:p>
        </p:txBody>
      </p:sp>
      <p:sp>
        <p:nvSpPr>
          <p:cNvPr id="363" name="Dikdörtgen 5"/>
          <p:cNvSpPr/>
          <p:nvPr/>
        </p:nvSpPr>
        <p:spPr>
          <a:xfrm>
            <a:off x="0" y="6666480"/>
            <a:ext cx="9143280" cy="190800"/>
          </a:xfrm>
          <a:prstGeom prst="rect">
            <a:avLst/>
          </a:prstGeom>
          <a:solidFill>
            <a:srgbClr val="B01000"/>
          </a:solidFill>
          <a:ln>
            <a:solidFill>
              <a:srgbClr val="B01001"/>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tabLst>
                <a:tab pos="0" algn="l"/>
              </a:tabLst>
            </a:pPr>
            <a:r>
              <a:rPr lang="tr-TR" sz="1200" b="0" strike="noStrike" spc="-1">
                <a:solidFill>
                  <a:srgbClr val="FFFFFF"/>
                </a:solidFill>
                <a:latin typeface="Times New Roman"/>
                <a:ea typeface="DejaVu Sans"/>
              </a:rPr>
              <a:t>Hash Based Signatures</a:t>
            </a:r>
            <a:endParaRPr lang="en-US" sz="1200" b="0" strike="noStrike" spc="-1">
              <a:latin typeface="Arial"/>
            </a:endParaRPr>
          </a:p>
        </p:txBody>
      </p:sp>
      <p:grpSp>
        <p:nvGrpSpPr>
          <p:cNvPr id="364" name="Grup 9"/>
          <p:cNvGrpSpPr/>
          <p:nvPr/>
        </p:nvGrpSpPr>
        <p:grpSpPr>
          <a:xfrm>
            <a:off x="0" y="-26640"/>
            <a:ext cx="9143280" cy="621000"/>
            <a:chOff x="0" y="-26640"/>
            <a:chExt cx="9143280" cy="621000"/>
          </a:xfrm>
        </p:grpSpPr>
        <p:sp>
          <p:nvSpPr>
            <p:cNvPr id="365" name="Dikdörtgen 11"/>
            <p:cNvSpPr/>
            <p:nvPr/>
          </p:nvSpPr>
          <p:spPr>
            <a:xfrm>
              <a:off x="0" y="-1440"/>
              <a:ext cx="9143280" cy="570960"/>
            </a:xfrm>
            <a:prstGeom prst="rect">
              <a:avLst/>
            </a:prstGeom>
            <a:solidFill>
              <a:srgbClr val="D9D9D9"/>
            </a:solidFill>
            <a:ln>
              <a:solidFill>
                <a:srgbClr val="D9D9D9"/>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tabLst>
                  <a:tab pos="0" algn="l"/>
                </a:tabLst>
              </a:pPr>
              <a:r>
                <a:rPr lang="tr-TR" sz="2100" b="0" strike="noStrike" spc="-1">
                  <a:solidFill>
                    <a:srgbClr val="C50000"/>
                  </a:solidFill>
                  <a:latin typeface="Times New Roman"/>
                  <a:ea typeface="DejaVu Sans"/>
                </a:rPr>
                <a:t> XMSS</a:t>
              </a:r>
              <a:endParaRPr lang="en-US" sz="2100" b="0" strike="noStrike" spc="-1">
                <a:latin typeface="Arial"/>
              </a:endParaRPr>
            </a:p>
          </p:txBody>
        </p:sp>
        <p:pic>
          <p:nvPicPr>
            <p:cNvPr id="366" name="Resim 12"/>
            <p:cNvPicPr/>
            <p:nvPr/>
          </p:nvPicPr>
          <p:blipFill>
            <a:blip r:embed="rId3"/>
            <a:stretch/>
          </p:blipFill>
          <p:spPr>
            <a:xfrm>
              <a:off x="8335440" y="-26640"/>
              <a:ext cx="613440" cy="621000"/>
            </a:xfrm>
            <a:prstGeom prst="rect">
              <a:avLst/>
            </a:prstGeom>
            <a:ln w="0">
              <a:noFill/>
            </a:ln>
          </p:spPr>
        </p:pic>
      </p:grpSp>
      <p:pic>
        <p:nvPicPr>
          <p:cNvPr id="5" name="Resim 4">
            <a:extLst>
              <a:ext uri="{FF2B5EF4-FFF2-40B4-BE49-F238E27FC236}">
                <a16:creationId xmlns:a16="http://schemas.microsoft.com/office/drawing/2014/main" id="{F6FA5633-0C31-1D33-1256-C55FD0C6B41C}"/>
              </a:ext>
            </a:extLst>
          </p:cNvPr>
          <p:cNvPicPr>
            <a:picLocks noChangeAspect="1"/>
          </p:cNvPicPr>
          <p:nvPr/>
        </p:nvPicPr>
        <p:blipFill>
          <a:blip r:embed="rId4"/>
          <a:stretch>
            <a:fillRect/>
          </a:stretch>
        </p:blipFill>
        <p:spPr>
          <a:xfrm>
            <a:off x="1627859" y="1673180"/>
            <a:ext cx="5888282" cy="3511640"/>
          </a:xfrm>
          <a:prstGeom prst="rect">
            <a:avLst/>
          </a:prstGeom>
        </p:spPr>
      </p:pic>
    </p:spTree>
    <p:extLst>
      <p:ext uri="{BB962C8B-B14F-4D97-AF65-F5344CB8AC3E}">
        <p14:creationId xmlns:p14="http://schemas.microsoft.com/office/powerpoint/2010/main" val="365982081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62" name="Dikdörtgen 4"/>
          <p:cNvSpPr/>
          <p:nvPr/>
        </p:nvSpPr>
        <p:spPr>
          <a:xfrm>
            <a:off x="0" y="6486120"/>
            <a:ext cx="9143280" cy="179640"/>
          </a:xfrm>
          <a:prstGeom prst="rect">
            <a:avLst/>
          </a:prstGeom>
          <a:solidFill>
            <a:srgbClr val="D9D9D9"/>
          </a:solidFill>
          <a:ln>
            <a:solidFill>
              <a:srgbClr val="ECECEC"/>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tabLst>
                <a:tab pos="0" algn="l"/>
              </a:tabLst>
            </a:pPr>
            <a:r>
              <a:rPr lang="tr-TR" sz="1200" b="0" strike="noStrike" spc="-1">
                <a:solidFill>
                  <a:srgbClr val="BE4343"/>
                </a:solidFill>
                <a:latin typeface="Times New Roman"/>
                <a:ea typeface="DejaVu Sans"/>
              </a:rPr>
              <a:t>Halil İbrahim Kaplan</a:t>
            </a:r>
            <a:endParaRPr lang="en-US" sz="1200" b="0" strike="noStrike" spc="-1">
              <a:latin typeface="Arial"/>
            </a:endParaRPr>
          </a:p>
        </p:txBody>
      </p:sp>
      <p:sp>
        <p:nvSpPr>
          <p:cNvPr id="363" name="Dikdörtgen 5"/>
          <p:cNvSpPr/>
          <p:nvPr/>
        </p:nvSpPr>
        <p:spPr>
          <a:xfrm>
            <a:off x="0" y="6666480"/>
            <a:ext cx="9143280" cy="190800"/>
          </a:xfrm>
          <a:prstGeom prst="rect">
            <a:avLst/>
          </a:prstGeom>
          <a:solidFill>
            <a:srgbClr val="B01000"/>
          </a:solidFill>
          <a:ln>
            <a:solidFill>
              <a:srgbClr val="B01001"/>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tabLst>
                <a:tab pos="0" algn="l"/>
              </a:tabLst>
            </a:pPr>
            <a:r>
              <a:rPr lang="tr-TR" sz="1200" b="0" strike="noStrike" spc="-1">
                <a:solidFill>
                  <a:srgbClr val="FFFFFF"/>
                </a:solidFill>
                <a:latin typeface="Times New Roman"/>
                <a:ea typeface="DejaVu Sans"/>
              </a:rPr>
              <a:t>Hash Based Signatures</a:t>
            </a:r>
            <a:endParaRPr lang="en-US" sz="1200" b="0" strike="noStrike" spc="-1">
              <a:latin typeface="Arial"/>
            </a:endParaRPr>
          </a:p>
        </p:txBody>
      </p:sp>
      <p:grpSp>
        <p:nvGrpSpPr>
          <p:cNvPr id="364" name="Grup 9"/>
          <p:cNvGrpSpPr/>
          <p:nvPr/>
        </p:nvGrpSpPr>
        <p:grpSpPr>
          <a:xfrm>
            <a:off x="0" y="-26640"/>
            <a:ext cx="9143280" cy="621000"/>
            <a:chOff x="0" y="-26640"/>
            <a:chExt cx="9143280" cy="621000"/>
          </a:xfrm>
        </p:grpSpPr>
        <p:sp>
          <p:nvSpPr>
            <p:cNvPr id="365" name="Dikdörtgen 11"/>
            <p:cNvSpPr/>
            <p:nvPr/>
          </p:nvSpPr>
          <p:spPr>
            <a:xfrm>
              <a:off x="0" y="-1440"/>
              <a:ext cx="9143280" cy="570960"/>
            </a:xfrm>
            <a:prstGeom prst="rect">
              <a:avLst/>
            </a:prstGeom>
            <a:solidFill>
              <a:srgbClr val="D9D9D9"/>
            </a:solidFill>
            <a:ln>
              <a:solidFill>
                <a:srgbClr val="D9D9D9"/>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tabLst>
                  <a:tab pos="0" algn="l"/>
                </a:tabLst>
              </a:pPr>
              <a:r>
                <a:rPr lang="tr-TR" sz="2100" b="0" strike="noStrike" spc="-1">
                  <a:solidFill>
                    <a:srgbClr val="C50000"/>
                  </a:solidFill>
                  <a:latin typeface="Times New Roman"/>
                  <a:ea typeface="DejaVu Sans"/>
                </a:rPr>
                <a:t> XMSS</a:t>
              </a:r>
              <a:endParaRPr lang="en-US" sz="2100" b="0" strike="noStrike" spc="-1">
                <a:latin typeface="Arial"/>
              </a:endParaRPr>
            </a:p>
          </p:txBody>
        </p:sp>
        <p:pic>
          <p:nvPicPr>
            <p:cNvPr id="366" name="Resim 12"/>
            <p:cNvPicPr/>
            <p:nvPr/>
          </p:nvPicPr>
          <p:blipFill>
            <a:blip r:embed="rId3"/>
            <a:stretch/>
          </p:blipFill>
          <p:spPr>
            <a:xfrm>
              <a:off x="8335440" y="-26640"/>
              <a:ext cx="613440" cy="621000"/>
            </a:xfrm>
            <a:prstGeom prst="rect">
              <a:avLst/>
            </a:prstGeom>
            <a:ln w="0">
              <a:noFill/>
            </a:ln>
          </p:spPr>
        </p:pic>
      </p:grpSp>
      <p:pic>
        <p:nvPicPr>
          <p:cNvPr id="3" name="Resim 2">
            <a:extLst>
              <a:ext uri="{FF2B5EF4-FFF2-40B4-BE49-F238E27FC236}">
                <a16:creationId xmlns:a16="http://schemas.microsoft.com/office/drawing/2014/main" id="{21453758-0CB3-2E57-FD5D-C018FC42DB11}"/>
              </a:ext>
            </a:extLst>
          </p:cNvPr>
          <p:cNvPicPr>
            <a:picLocks noChangeAspect="1"/>
          </p:cNvPicPr>
          <p:nvPr/>
        </p:nvPicPr>
        <p:blipFill>
          <a:blip r:embed="rId4"/>
          <a:stretch>
            <a:fillRect/>
          </a:stretch>
        </p:blipFill>
        <p:spPr>
          <a:xfrm>
            <a:off x="175114" y="1033050"/>
            <a:ext cx="6744291" cy="4470935"/>
          </a:xfrm>
          <a:prstGeom prst="rect">
            <a:avLst/>
          </a:prstGeom>
        </p:spPr>
      </p:pic>
      <p:cxnSp>
        <p:nvCxnSpPr>
          <p:cNvPr id="2" name="Düz Ok Bağlayıcısı 1">
            <a:extLst>
              <a:ext uri="{FF2B5EF4-FFF2-40B4-BE49-F238E27FC236}">
                <a16:creationId xmlns:a16="http://schemas.microsoft.com/office/drawing/2014/main" id="{03D4C5CE-9BCE-3152-CF51-1CBF2248EB11}"/>
              </a:ext>
            </a:extLst>
          </p:cNvPr>
          <p:cNvCxnSpPr>
            <a:cxnSpLocks/>
          </p:cNvCxnSpPr>
          <p:nvPr/>
        </p:nvCxnSpPr>
        <p:spPr>
          <a:xfrm>
            <a:off x="4325887" y="5226988"/>
            <a:ext cx="0" cy="359543"/>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4" name="Metin kutusu 3">
            <a:extLst>
              <a:ext uri="{FF2B5EF4-FFF2-40B4-BE49-F238E27FC236}">
                <a16:creationId xmlns:a16="http://schemas.microsoft.com/office/drawing/2014/main" id="{86593EAD-52C1-221E-297D-C5411059E3A2}"/>
              </a:ext>
            </a:extLst>
          </p:cNvPr>
          <p:cNvSpPr txBox="1"/>
          <p:nvPr/>
        </p:nvSpPr>
        <p:spPr>
          <a:xfrm>
            <a:off x="2427019" y="5586531"/>
            <a:ext cx="409639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tr-TR" sz="1200" dirty="0" err="1">
                <a:solidFill>
                  <a:srgbClr val="00B050"/>
                </a:solidFill>
                <a:latin typeface="Times New Roman"/>
              </a:rPr>
              <a:t>Take</a:t>
            </a:r>
            <a:r>
              <a:rPr lang="tr-TR" sz="1200" dirty="0">
                <a:solidFill>
                  <a:srgbClr val="00B050"/>
                </a:solidFill>
                <a:latin typeface="Times New Roman"/>
              </a:rPr>
              <a:t> w-1-msg[i] </a:t>
            </a:r>
            <a:r>
              <a:rPr lang="tr-TR" sz="1200" dirty="0" err="1">
                <a:solidFill>
                  <a:srgbClr val="00B050"/>
                </a:solidFill>
                <a:latin typeface="Times New Roman"/>
              </a:rPr>
              <a:t>many</a:t>
            </a:r>
            <a:r>
              <a:rPr lang="tr-TR" sz="1200" dirty="0">
                <a:solidFill>
                  <a:srgbClr val="00B050"/>
                </a:solidFill>
                <a:latin typeface="Times New Roman"/>
              </a:rPr>
              <a:t> </a:t>
            </a:r>
            <a:r>
              <a:rPr lang="tr-TR" sz="1200" dirty="0" err="1">
                <a:solidFill>
                  <a:srgbClr val="00B050"/>
                </a:solidFill>
                <a:latin typeface="Times New Roman"/>
              </a:rPr>
              <a:t>hash</a:t>
            </a:r>
            <a:r>
              <a:rPr lang="tr-TR" sz="1200" dirty="0">
                <a:solidFill>
                  <a:srgbClr val="00B050"/>
                </a:solidFill>
                <a:latin typeface="Times New Roman"/>
              </a:rPr>
              <a:t> of </a:t>
            </a:r>
            <a:r>
              <a:rPr lang="tr-TR" sz="1200" dirty="0" err="1">
                <a:solidFill>
                  <a:srgbClr val="00B050"/>
                </a:solidFill>
                <a:latin typeface="Times New Roman"/>
              </a:rPr>
              <a:t>sig</a:t>
            </a:r>
            <a:r>
              <a:rPr lang="tr-TR" sz="1200" dirty="0">
                <a:solidFill>
                  <a:srgbClr val="00B050"/>
                </a:solidFill>
                <a:latin typeface="Times New Roman"/>
              </a:rPr>
              <a:t>[i] </a:t>
            </a:r>
            <a:r>
              <a:rPr lang="tr-TR" sz="1200" dirty="0" err="1">
                <a:solidFill>
                  <a:srgbClr val="00B050"/>
                </a:solidFill>
                <a:latin typeface="Times New Roman"/>
              </a:rPr>
              <a:t>to</a:t>
            </a:r>
            <a:r>
              <a:rPr lang="tr-TR" sz="1200" dirty="0">
                <a:solidFill>
                  <a:srgbClr val="00B050"/>
                </a:solidFill>
                <a:latin typeface="Times New Roman"/>
              </a:rPr>
              <a:t> </a:t>
            </a:r>
            <a:r>
              <a:rPr lang="tr-TR" sz="1200" dirty="0" err="1">
                <a:solidFill>
                  <a:srgbClr val="00B050"/>
                </a:solidFill>
                <a:latin typeface="Times New Roman"/>
              </a:rPr>
              <a:t>reach</a:t>
            </a:r>
            <a:r>
              <a:rPr lang="tr-TR" sz="1200" dirty="0">
                <a:solidFill>
                  <a:srgbClr val="00B050"/>
                </a:solidFill>
                <a:latin typeface="Times New Roman"/>
              </a:rPr>
              <a:t> </a:t>
            </a:r>
            <a:r>
              <a:rPr lang="tr-TR" sz="1200" dirty="0" err="1">
                <a:solidFill>
                  <a:srgbClr val="00B050"/>
                </a:solidFill>
                <a:latin typeface="Times New Roman"/>
              </a:rPr>
              <a:t>pk</a:t>
            </a:r>
            <a:r>
              <a:rPr lang="tr-TR" sz="1200" dirty="0">
                <a:solidFill>
                  <a:srgbClr val="00B050"/>
                </a:solidFill>
                <a:latin typeface="Times New Roman"/>
              </a:rPr>
              <a:t>[i] in </a:t>
            </a:r>
            <a:r>
              <a:rPr lang="tr-TR" sz="1200" dirty="0" err="1">
                <a:solidFill>
                  <a:srgbClr val="00B050"/>
                </a:solidFill>
                <a:latin typeface="Times New Roman"/>
              </a:rPr>
              <a:t>the</a:t>
            </a:r>
            <a:r>
              <a:rPr lang="tr-TR" sz="1200" dirty="0">
                <a:solidFill>
                  <a:srgbClr val="00B050"/>
                </a:solidFill>
                <a:latin typeface="Times New Roman"/>
              </a:rPr>
              <a:t> </a:t>
            </a:r>
            <a:r>
              <a:rPr lang="tr-TR" sz="1200" dirty="0" err="1">
                <a:solidFill>
                  <a:srgbClr val="00B050"/>
                </a:solidFill>
                <a:latin typeface="Times New Roman"/>
              </a:rPr>
              <a:t>chain</a:t>
            </a:r>
            <a:endParaRPr lang="tr-TR" sz="1200" dirty="0">
              <a:solidFill>
                <a:srgbClr val="00B050"/>
              </a:solidFill>
              <a:latin typeface="Times New Roman"/>
            </a:endParaRPr>
          </a:p>
        </p:txBody>
      </p:sp>
      <p:sp>
        <p:nvSpPr>
          <p:cNvPr id="5" name="Sağ Köşeli Ayraç 4">
            <a:extLst>
              <a:ext uri="{FF2B5EF4-FFF2-40B4-BE49-F238E27FC236}">
                <a16:creationId xmlns:a16="http://schemas.microsoft.com/office/drawing/2014/main" id="{B5A28371-6E0C-D499-D436-211CDA42FB0B}"/>
              </a:ext>
            </a:extLst>
          </p:cNvPr>
          <p:cNvSpPr/>
          <p:nvPr/>
        </p:nvSpPr>
        <p:spPr>
          <a:xfrm rot="5400000">
            <a:off x="4432778" y="2740359"/>
            <a:ext cx="84873" cy="4888383"/>
          </a:xfrm>
          <a:prstGeom prst="rightBracket">
            <a:avLst/>
          </a:prstGeom>
          <a:ln>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tr-TR"/>
          </a:p>
        </p:txBody>
      </p:sp>
    </p:spTree>
    <p:extLst>
      <p:ext uri="{BB962C8B-B14F-4D97-AF65-F5344CB8AC3E}">
        <p14:creationId xmlns:p14="http://schemas.microsoft.com/office/powerpoint/2010/main" val="153702388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62" name="Dikdörtgen 4"/>
          <p:cNvSpPr/>
          <p:nvPr/>
        </p:nvSpPr>
        <p:spPr>
          <a:xfrm>
            <a:off x="0" y="6486120"/>
            <a:ext cx="9143280" cy="179640"/>
          </a:xfrm>
          <a:prstGeom prst="rect">
            <a:avLst/>
          </a:prstGeom>
          <a:solidFill>
            <a:srgbClr val="D9D9D9"/>
          </a:solidFill>
          <a:ln>
            <a:solidFill>
              <a:srgbClr val="ECECEC"/>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tabLst>
                <a:tab pos="0" algn="l"/>
              </a:tabLst>
            </a:pPr>
            <a:r>
              <a:rPr lang="tr-TR" sz="1200" b="0" strike="noStrike" spc="-1">
                <a:solidFill>
                  <a:srgbClr val="BE4343"/>
                </a:solidFill>
                <a:latin typeface="Times New Roman"/>
                <a:ea typeface="DejaVu Sans"/>
              </a:rPr>
              <a:t>Halil İbrahim Kaplan</a:t>
            </a:r>
            <a:endParaRPr lang="en-US" sz="1200" b="0" strike="noStrike" spc="-1">
              <a:latin typeface="Arial"/>
            </a:endParaRPr>
          </a:p>
        </p:txBody>
      </p:sp>
      <p:sp>
        <p:nvSpPr>
          <p:cNvPr id="363" name="Dikdörtgen 5"/>
          <p:cNvSpPr/>
          <p:nvPr/>
        </p:nvSpPr>
        <p:spPr>
          <a:xfrm>
            <a:off x="0" y="6666480"/>
            <a:ext cx="9143280" cy="190800"/>
          </a:xfrm>
          <a:prstGeom prst="rect">
            <a:avLst/>
          </a:prstGeom>
          <a:solidFill>
            <a:srgbClr val="B01000"/>
          </a:solidFill>
          <a:ln>
            <a:solidFill>
              <a:srgbClr val="B01001"/>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tabLst>
                <a:tab pos="0" algn="l"/>
              </a:tabLst>
            </a:pPr>
            <a:r>
              <a:rPr lang="tr-TR" sz="1200" b="0" strike="noStrike" spc="-1">
                <a:solidFill>
                  <a:srgbClr val="FFFFFF"/>
                </a:solidFill>
                <a:latin typeface="Times New Roman"/>
                <a:ea typeface="DejaVu Sans"/>
              </a:rPr>
              <a:t>Hash Based Signatures</a:t>
            </a:r>
            <a:endParaRPr lang="en-US" sz="1200" b="0" strike="noStrike" spc="-1">
              <a:latin typeface="Arial"/>
            </a:endParaRPr>
          </a:p>
        </p:txBody>
      </p:sp>
      <p:grpSp>
        <p:nvGrpSpPr>
          <p:cNvPr id="364" name="Grup 9"/>
          <p:cNvGrpSpPr/>
          <p:nvPr/>
        </p:nvGrpSpPr>
        <p:grpSpPr>
          <a:xfrm>
            <a:off x="0" y="-26640"/>
            <a:ext cx="9143280" cy="621000"/>
            <a:chOff x="0" y="-26640"/>
            <a:chExt cx="9143280" cy="621000"/>
          </a:xfrm>
        </p:grpSpPr>
        <p:sp>
          <p:nvSpPr>
            <p:cNvPr id="365" name="Dikdörtgen 11"/>
            <p:cNvSpPr/>
            <p:nvPr/>
          </p:nvSpPr>
          <p:spPr>
            <a:xfrm>
              <a:off x="0" y="-1440"/>
              <a:ext cx="9143280" cy="570960"/>
            </a:xfrm>
            <a:prstGeom prst="rect">
              <a:avLst/>
            </a:prstGeom>
            <a:solidFill>
              <a:srgbClr val="D9D9D9"/>
            </a:solidFill>
            <a:ln>
              <a:solidFill>
                <a:srgbClr val="D9D9D9"/>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tabLst>
                  <a:tab pos="0" algn="l"/>
                </a:tabLst>
              </a:pPr>
              <a:r>
                <a:rPr lang="tr-TR" sz="2100" b="0" strike="noStrike" spc="-1">
                  <a:solidFill>
                    <a:srgbClr val="C50000"/>
                  </a:solidFill>
                  <a:latin typeface="Times New Roman"/>
                  <a:ea typeface="DejaVu Sans"/>
                </a:rPr>
                <a:t> XMSS</a:t>
              </a:r>
              <a:endParaRPr lang="en-US" sz="2100" b="0" strike="noStrike" spc="-1">
                <a:latin typeface="Arial"/>
              </a:endParaRPr>
            </a:p>
          </p:txBody>
        </p:sp>
        <p:pic>
          <p:nvPicPr>
            <p:cNvPr id="366" name="Resim 12"/>
            <p:cNvPicPr/>
            <p:nvPr/>
          </p:nvPicPr>
          <p:blipFill>
            <a:blip r:embed="rId3"/>
            <a:stretch/>
          </p:blipFill>
          <p:spPr>
            <a:xfrm>
              <a:off x="8335440" y="-26640"/>
              <a:ext cx="613440" cy="621000"/>
            </a:xfrm>
            <a:prstGeom prst="rect">
              <a:avLst/>
            </a:prstGeom>
            <a:ln w="0">
              <a:noFill/>
            </a:ln>
          </p:spPr>
        </p:pic>
      </p:grpSp>
      <p:pic>
        <p:nvPicPr>
          <p:cNvPr id="7" name="Resim 6">
            <a:extLst>
              <a:ext uri="{FF2B5EF4-FFF2-40B4-BE49-F238E27FC236}">
                <a16:creationId xmlns:a16="http://schemas.microsoft.com/office/drawing/2014/main" id="{44139D55-7D42-A15D-C2F5-65C5D50F6BC8}"/>
              </a:ext>
            </a:extLst>
          </p:cNvPr>
          <p:cNvPicPr>
            <a:picLocks noChangeAspect="1"/>
          </p:cNvPicPr>
          <p:nvPr/>
        </p:nvPicPr>
        <p:blipFill>
          <a:blip r:embed="rId4"/>
          <a:stretch>
            <a:fillRect/>
          </a:stretch>
        </p:blipFill>
        <p:spPr>
          <a:xfrm>
            <a:off x="443651" y="875594"/>
            <a:ext cx="8255977" cy="2054688"/>
          </a:xfrm>
          <a:prstGeom prst="rect">
            <a:avLst/>
          </a:prstGeom>
        </p:spPr>
      </p:pic>
      <p:sp>
        <p:nvSpPr>
          <p:cNvPr id="8" name="Oval 3">
            <a:extLst>
              <a:ext uri="{FF2B5EF4-FFF2-40B4-BE49-F238E27FC236}">
                <a16:creationId xmlns:a16="http://schemas.microsoft.com/office/drawing/2014/main" id="{2F73CE18-0656-B9B2-72CF-0E88C8DD3D80}"/>
              </a:ext>
            </a:extLst>
          </p:cNvPr>
          <p:cNvSpPr/>
          <p:nvPr/>
        </p:nvSpPr>
        <p:spPr>
          <a:xfrm>
            <a:off x="2620679" y="5202172"/>
            <a:ext cx="289080" cy="280080"/>
          </a:xfrm>
          <a:prstGeom prst="ellipse">
            <a:avLst/>
          </a:prstGeom>
          <a:noFill/>
          <a:ln w="28575">
            <a:solidFill>
              <a:srgbClr val="5604F8"/>
            </a:solidFill>
          </a:ln>
        </p:spPr>
        <p:style>
          <a:lnRef idx="2">
            <a:schemeClr val="accent1">
              <a:shade val="50000"/>
            </a:schemeClr>
          </a:lnRef>
          <a:fillRef idx="1">
            <a:schemeClr val="accent1"/>
          </a:fillRef>
          <a:effectRef idx="0">
            <a:schemeClr val="accent1"/>
          </a:effectRef>
          <a:fontRef idx="minor"/>
        </p:style>
      </p:sp>
      <p:sp>
        <p:nvSpPr>
          <p:cNvPr id="9" name="Oval 14">
            <a:extLst>
              <a:ext uri="{FF2B5EF4-FFF2-40B4-BE49-F238E27FC236}">
                <a16:creationId xmlns:a16="http://schemas.microsoft.com/office/drawing/2014/main" id="{CF5480A5-1AD3-D5FB-BC54-2C7AAE49E4A8}"/>
              </a:ext>
            </a:extLst>
          </p:cNvPr>
          <p:cNvSpPr/>
          <p:nvPr/>
        </p:nvSpPr>
        <p:spPr>
          <a:xfrm>
            <a:off x="3257879" y="5202172"/>
            <a:ext cx="289080" cy="280080"/>
          </a:xfrm>
          <a:prstGeom prst="ellipse">
            <a:avLst/>
          </a:prstGeom>
          <a:noFill/>
          <a:ln w="28575">
            <a:solidFill>
              <a:srgbClr val="5604F8"/>
            </a:solidFill>
          </a:ln>
        </p:spPr>
        <p:style>
          <a:lnRef idx="2">
            <a:schemeClr val="accent1">
              <a:shade val="50000"/>
            </a:schemeClr>
          </a:lnRef>
          <a:fillRef idx="1">
            <a:schemeClr val="accent1"/>
          </a:fillRef>
          <a:effectRef idx="0">
            <a:schemeClr val="accent1"/>
          </a:effectRef>
          <a:fontRef idx="minor"/>
        </p:style>
      </p:sp>
      <p:sp>
        <p:nvSpPr>
          <p:cNvPr id="10" name="Oval 15">
            <a:extLst>
              <a:ext uri="{FF2B5EF4-FFF2-40B4-BE49-F238E27FC236}">
                <a16:creationId xmlns:a16="http://schemas.microsoft.com/office/drawing/2014/main" id="{0856311C-6753-22F3-463B-0BCF5EF8D085}"/>
              </a:ext>
            </a:extLst>
          </p:cNvPr>
          <p:cNvSpPr/>
          <p:nvPr/>
        </p:nvSpPr>
        <p:spPr>
          <a:xfrm>
            <a:off x="3894719" y="5202172"/>
            <a:ext cx="289080" cy="280080"/>
          </a:xfrm>
          <a:prstGeom prst="ellipse">
            <a:avLst/>
          </a:prstGeom>
          <a:noFill/>
          <a:ln w="28575">
            <a:solidFill>
              <a:srgbClr val="5604F8"/>
            </a:solidFill>
          </a:ln>
        </p:spPr>
        <p:style>
          <a:lnRef idx="2">
            <a:schemeClr val="accent1">
              <a:shade val="50000"/>
            </a:schemeClr>
          </a:lnRef>
          <a:fillRef idx="1">
            <a:schemeClr val="accent1"/>
          </a:fillRef>
          <a:effectRef idx="0">
            <a:schemeClr val="accent1"/>
          </a:effectRef>
          <a:fontRef idx="minor"/>
        </p:style>
      </p:sp>
      <p:sp>
        <p:nvSpPr>
          <p:cNvPr id="11" name="Oval 16">
            <a:extLst>
              <a:ext uri="{FF2B5EF4-FFF2-40B4-BE49-F238E27FC236}">
                <a16:creationId xmlns:a16="http://schemas.microsoft.com/office/drawing/2014/main" id="{228C31B4-7FE5-3ABF-DAD5-FAF74F1A5B22}"/>
              </a:ext>
            </a:extLst>
          </p:cNvPr>
          <p:cNvSpPr/>
          <p:nvPr/>
        </p:nvSpPr>
        <p:spPr>
          <a:xfrm>
            <a:off x="4531919" y="5202172"/>
            <a:ext cx="289080" cy="280080"/>
          </a:xfrm>
          <a:prstGeom prst="ellipse">
            <a:avLst/>
          </a:prstGeom>
          <a:noFill/>
          <a:ln w="28575">
            <a:solidFill>
              <a:srgbClr val="5604F8"/>
            </a:solidFill>
          </a:ln>
        </p:spPr>
        <p:style>
          <a:lnRef idx="2">
            <a:schemeClr val="accent1">
              <a:shade val="50000"/>
            </a:schemeClr>
          </a:lnRef>
          <a:fillRef idx="1">
            <a:schemeClr val="accent1"/>
          </a:fillRef>
          <a:effectRef idx="0">
            <a:schemeClr val="accent1"/>
          </a:effectRef>
          <a:fontRef idx="minor"/>
        </p:style>
      </p:sp>
      <p:sp>
        <p:nvSpPr>
          <p:cNvPr id="12" name="Oval 22">
            <a:extLst>
              <a:ext uri="{FF2B5EF4-FFF2-40B4-BE49-F238E27FC236}">
                <a16:creationId xmlns:a16="http://schemas.microsoft.com/office/drawing/2014/main" id="{26D63B5A-9FBF-708E-1D97-DC0D2F0796A7}"/>
              </a:ext>
            </a:extLst>
          </p:cNvPr>
          <p:cNvSpPr/>
          <p:nvPr/>
        </p:nvSpPr>
        <p:spPr>
          <a:xfrm>
            <a:off x="2910479" y="4595212"/>
            <a:ext cx="289080" cy="280080"/>
          </a:xfrm>
          <a:prstGeom prst="ellipse">
            <a:avLst/>
          </a:prstGeom>
          <a:noFill/>
          <a:ln w="28575">
            <a:solidFill>
              <a:srgbClr val="5604F8"/>
            </a:solidFill>
          </a:ln>
        </p:spPr>
        <p:style>
          <a:lnRef idx="2">
            <a:schemeClr val="accent1">
              <a:shade val="50000"/>
            </a:schemeClr>
          </a:lnRef>
          <a:fillRef idx="1">
            <a:schemeClr val="accent1"/>
          </a:fillRef>
          <a:effectRef idx="0">
            <a:schemeClr val="accent1"/>
          </a:effectRef>
          <a:fontRef idx="minor"/>
        </p:style>
      </p:sp>
      <p:sp>
        <p:nvSpPr>
          <p:cNvPr id="13" name="Oval 23">
            <a:extLst>
              <a:ext uri="{FF2B5EF4-FFF2-40B4-BE49-F238E27FC236}">
                <a16:creationId xmlns:a16="http://schemas.microsoft.com/office/drawing/2014/main" id="{BFC963D7-A291-C7C1-B202-9624E3760900}"/>
              </a:ext>
            </a:extLst>
          </p:cNvPr>
          <p:cNvSpPr/>
          <p:nvPr/>
        </p:nvSpPr>
        <p:spPr>
          <a:xfrm>
            <a:off x="4184519" y="4595212"/>
            <a:ext cx="289080" cy="280080"/>
          </a:xfrm>
          <a:prstGeom prst="ellipse">
            <a:avLst/>
          </a:prstGeom>
          <a:noFill/>
          <a:ln w="28575">
            <a:solidFill>
              <a:srgbClr val="5604F8"/>
            </a:solidFill>
          </a:ln>
        </p:spPr>
        <p:style>
          <a:lnRef idx="2">
            <a:schemeClr val="accent1">
              <a:shade val="50000"/>
            </a:schemeClr>
          </a:lnRef>
          <a:fillRef idx="1">
            <a:schemeClr val="accent1"/>
          </a:fillRef>
          <a:effectRef idx="0">
            <a:schemeClr val="accent1"/>
          </a:effectRef>
          <a:fontRef idx="minor"/>
        </p:style>
      </p:sp>
      <p:sp>
        <p:nvSpPr>
          <p:cNvPr id="14" name="Oval 24">
            <a:extLst>
              <a:ext uri="{FF2B5EF4-FFF2-40B4-BE49-F238E27FC236}">
                <a16:creationId xmlns:a16="http://schemas.microsoft.com/office/drawing/2014/main" id="{FF501D82-859B-1174-6711-7C8F1BE7C5E5}"/>
              </a:ext>
            </a:extLst>
          </p:cNvPr>
          <p:cNvSpPr/>
          <p:nvPr/>
        </p:nvSpPr>
        <p:spPr>
          <a:xfrm>
            <a:off x="3538319" y="4045492"/>
            <a:ext cx="289080" cy="280080"/>
          </a:xfrm>
          <a:prstGeom prst="ellipse">
            <a:avLst/>
          </a:prstGeom>
          <a:noFill/>
          <a:ln w="28575">
            <a:solidFill>
              <a:srgbClr val="5604F8"/>
            </a:solidFill>
          </a:ln>
        </p:spPr>
        <p:style>
          <a:lnRef idx="2">
            <a:schemeClr val="accent1">
              <a:shade val="50000"/>
            </a:schemeClr>
          </a:lnRef>
          <a:fillRef idx="1">
            <a:schemeClr val="accent1"/>
          </a:fillRef>
          <a:effectRef idx="0">
            <a:schemeClr val="accent1"/>
          </a:effectRef>
          <a:fontRef idx="minor"/>
        </p:style>
      </p:sp>
      <p:sp>
        <p:nvSpPr>
          <p:cNvPr id="15" name="Düz Bağlayıcı 26">
            <a:extLst>
              <a:ext uri="{FF2B5EF4-FFF2-40B4-BE49-F238E27FC236}">
                <a16:creationId xmlns:a16="http://schemas.microsoft.com/office/drawing/2014/main" id="{AF2B8422-4CF9-90C4-2C46-6881821279A9}"/>
              </a:ext>
            </a:extLst>
          </p:cNvPr>
          <p:cNvSpPr/>
          <p:nvPr/>
        </p:nvSpPr>
        <p:spPr>
          <a:xfrm flipH="1" flipV="1">
            <a:off x="3054839" y="4876012"/>
            <a:ext cx="347400" cy="326160"/>
          </a:xfrm>
          <a:prstGeom prst="line">
            <a:avLst/>
          </a:prstGeom>
          <a:ln>
            <a:solidFill>
              <a:srgbClr val="000000"/>
            </a:solidFill>
          </a:ln>
        </p:spPr>
        <p:style>
          <a:lnRef idx="1">
            <a:schemeClr val="accent1"/>
          </a:lnRef>
          <a:fillRef idx="0">
            <a:schemeClr val="accent1"/>
          </a:fillRef>
          <a:effectRef idx="0">
            <a:schemeClr val="accent1"/>
          </a:effectRef>
          <a:fontRef idx="minor"/>
        </p:style>
      </p:sp>
      <p:sp>
        <p:nvSpPr>
          <p:cNvPr id="16" name="Düz Bağlayıcı 28">
            <a:extLst>
              <a:ext uri="{FF2B5EF4-FFF2-40B4-BE49-F238E27FC236}">
                <a16:creationId xmlns:a16="http://schemas.microsoft.com/office/drawing/2014/main" id="{3CACCFDA-6D80-5337-8E8D-EF9AFF110FFF}"/>
              </a:ext>
            </a:extLst>
          </p:cNvPr>
          <p:cNvSpPr/>
          <p:nvPr/>
        </p:nvSpPr>
        <p:spPr>
          <a:xfrm flipV="1">
            <a:off x="2765399" y="4876012"/>
            <a:ext cx="289440" cy="326160"/>
          </a:xfrm>
          <a:prstGeom prst="line">
            <a:avLst/>
          </a:prstGeom>
          <a:ln>
            <a:solidFill>
              <a:srgbClr val="000000"/>
            </a:solidFill>
          </a:ln>
        </p:spPr>
        <p:style>
          <a:lnRef idx="1">
            <a:schemeClr val="accent1"/>
          </a:lnRef>
          <a:fillRef idx="0">
            <a:schemeClr val="accent1"/>
          </a:fillRef>
          <a:effectRef idx="0">
            <a:schemeClr val="accent1"/>
          </a:effectRef>
          <a:fontRef idx="minor"/>
        </p:style>
      </p:sp>
      <p:sp>
        <p:nvSpPr>
          <p:cNvPr id="17" name="Düz Bağlayıcı 29">
            <a:extLst>
              <a:ext uri="{FF2B5EF4-FFF2-40B4-BE49-F238E27FC236}">
                <a16:creationId xmlns:a16="http://schemas.microsoft.com/office/drawing/2014/main" id="{43387166-22C2-9C5B-50F6-82CF994FA14C}"/>
              </a:ext>
            </a:extLst>
          </p:cNvPr>
          <p:cNvSpPr/>
          <p:nvPr/>
        </p:nvSpPr>
        <p:spPr>
          <a:xfrm flipH="1" flipV="1">
            <a:off x="4329239" y="4888972"/>
            <a:ext cx="347400" cy="326160"/>
          </a:xfrm>
          <a:prstGeom prst="line">
            <a:avLst/>
          </a:prstGeom>
          <a:ln>
            <a:solidFill>
              <a:srgbClr val="000000"/>
            </a:solidFill>
          </a:ln>
        </p:spPr>
        <p:style>
          <a:lnRef idx="1">
            <a:schemeClr val="accent1"/>
          </a:lnRef>
          <a:fillRef idx="0">
            <a:schemeClr val="accent1"/>
          </a:fillRef>
          <a:effectRef idx="0">
            <a:schemeClr val="accent1"/>
          </a:effectRef>
          <a:fontRef idx="minor"/>
        </p:style>
      </p:sp>
      <p:sp>
        <p:nvSpPr>
          <p:cNvPr id="18" name="Düz Bağlayıcı 30">
            <a:extLst>
              <a:ext uri="{FF2B5EF4-FFF2-40B4-BE49-F238E27FC236}">
                <a16:creationId xmlns:a16="http://schemas.microsoft.com/office/drawing/2014/main" id="{6D3212BA-65AF-FA3E-3066-DAC5913F18D1}"/>
              </a:ext>
            </a:extLst>
          </p:cNvPr>
          <p:cNvSpPr/>
          <p:nvPr/>
        </p:nvSpPr>
        <p:spPr>
          <a:xfrm flipV="1">
            <a:off x="4039439" y="4888972"/>
            <a:ext cx="289800" cy="326160"/>
          </a:xfrm>
          <a:prstGeom prst="line">
            <a:avLst/>
          </a:prstGeom>
          <a:ln>
            <a:solidFill>
              <a:srgbClr val="000000"/>
            </a:solidFill>
          </a:ln>
        </p:spPr>
        <p:style>
          <a:lnRef idx="1">
            <a:schemeClr val="accent1"/>
          </a:lnRef>
          <a:fillRef idx="0">
            <a:schemeClr val="accent1"/>
          </a:fillRef>
          <a:effectRef idx="0">
            <a:schemeClr val="accent1"/>
          </a:effectRef>
          <a:fontRef idx="minor"/>
        </p:style>
      </p:sp>
      <p:sp>
        <p:nvSpPr>
          <p:cNvPr id="19" name="Düz Bağlayıcı 31">
            <a:extLst>
              <a:ext uri="{FF2B5EF4-FFF2-40B4-BE49-F238E27FC236}">
                <a16:creationId xmlns:a16="http://schemas.microsoft.com/office/drawing/2014/main" id="{F2F7F36E-27D5-6803-D01B-AA186DF0FFE1}"/>
              </a:ext>
            </a:extLst>
          </p:cNvPr>
          <p:cNvSpPr/>
          <p:nvPr/>
        </p:nvSpPr>
        <p:spPr>
          <a:xfrm flipV="1">
            <a:off x="3061679" y="4326292"/>
            <a:ext cx="621360" cy="288000"/>
          </a:xfrm>
          <a:prstGeom prst="line">
            <a:avLst/>
          </a:prstGeom>
          <a:ln>
            <a:solidFill>
              <a:srgbClr val="000000"/>
            </a:solidFill>
          </a:ln>
        </p:spPr>
        <p:style>
          <a:lnRef idx="1">
            <a:schemeClr val="accent1"/>
          </a:lnRef>
          <a:fillRef idx="0">
            <a:schemeClr val="accent1"/>
          </a:fillRef>
          <a:effectRef idx="0">
            <a:schemeClr val="accent1"/>
          </a:effectRef>
          <a:fontRef idx="minor"/>
        </p:style>
      </p:sp>
      <p:sp>
        <p:nvSpPr>
          <p:cNvPr id="20" name="Düz Bağlayıcı 33">
            <a:extLst>
              <a:ext uri="{FF2B5EF4-FFF2-40B4-BE49-F238E27FC236}">
                <a16:creationId xmlns:a16="http://schemas.microsoft.com/office/drawing/2014/main" id="{20026924-0402-E5CA-C79A-3786C421D29C}"/>
              </a:ext>
            </a:extLst>
          </p:cNvPr>
          <p:cNvSpPr/>
          <p:nvPr/>
        </p:nvSpPr>
        <p:spPr>
          <a:xfrm flipH="1" flipV="1">
            <a:off x="3683039" y="4326292"/>
            <a:ext cx="621360" cy="275040"/>
          </a:xfrm>
          <a:prstGeom prst="line">
            <a:avLst/>
          </a:prstGeom>
          <a:ln>
            <a:solidFill>
              <a:srgbClr val="000000"/>
            </a:solidFill>
          </a:ln>
        </p:spPr>
        <p:style>
          <a:lnRef idx="1">
            <a:schemeClr val="accent1"/>
          </a:lnRef>
          <a:fillRef idx="0">
            <a:schemeClr val="accent1"/>
          </a:fillRef>
          <a:effectRef idx="0">
            <a:schemeClr val="accent1"/>
          </a:effectRef>
          <a:fontRef idx="minor"/>
        </p:style>
      </p:sp>
      <p:sp>
        <p:nvSpPr>
          <p:cNvPr id="21" name="Sağ Ayraç 35">
            <a:extLst>
              <a:ext uri="{FF2B5EF4-FFF2-40B4-BE49-F238E27FC236}">
                <a16:creationId xmlns:a16="http://schemas.microsoft.com/office/drawing/2014/main" id="{C8B02533-AB04-4394-3EE6-9F6EE2F8B7CF}"/>
              </a:ext>
            </a:extLst>
          </p:cNvPr>
          <p:cNvSpPr/>
          <p:nvPr/>
        </p:nvSpPr>
        <p:spPr>
          <a:xfrm>
            <a:off x="5011439" y="3920572"/>
            <a:ext cx="244440" cy="1561680"/>
          </a:xfrm>
          <a:prstGeom prst="rightBrace">
            <a:avLst>
              <a:gd name="adj1" fmla="val 8333"/>
              <a:gd name="adj2" fmla="val 50000"/>
            </a:avLst>
          </a:prstGeom>
          <a:noFill/>
          <a:ln>
            <a:solidFill>
              <a:srgbClr val="000000"/>
            </a:solidFill>
          </a:ln>
        </p:spPr>
        <p:style>
          <a:lnRef idx="1">
            <a:schemeClr val="accent1"/>
          </a:lnRef>
          <a:fillRef idx="0">
            <a:schemeClr val="accent1"/>
          </a:fillRef>
          <a:effectRef idx="0">
            <a:schemeClr val="accent1"/>
          </a:effectRef>
          <a:fontRef idx="minor"/>
        </p:style>
      </p:sp>
      <p:sp>
        <p:nvSpPr>
          <p:cNvPr id="22" name="Metin kutusu 36">
            <a:extLst>
              <a:ext uri="{FF2B5EF4-FFF2-40B4-BE49-F238E27FC236}">
                <a16:creationId xmlns:a16="http://schemas.microsoft.com/office/drawing/2014/main" id="{44ECB697-2DB4-3906-5589-CA7C9FF496A0}"/>
              </a:ext>
            </a:extLst>
          </p:cNvPr>
          <p:cNvSpPr/>
          <p:nvPr/>
        </p:nvSpPr>
        <p:spPr>
          <a:xfrm>
            <a:off x="5383679" y="4419532"/>
            <a:ext cx="1828800" cy="306323"/>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buNone/>
            </a:pPr>
            <a:r>
              <a:rPr lang="tr-TR" sz="1400" b="0" strike="noStrike" spc="-1" dirty="0">
                <a:solidFill>
                  <a:srgbClr val="000000"/>
                </a:solidFill>
                <a:latin typeface="Times New Roman"/>
                <a:ea typeface="DejaVu Sans"/>
              </a:rPr>
              <a:t>Merkel </a:t>
            </a:r>
            <a:r>
              <a:rPr lang="tr-TR" sz="1400" b="0" strike="noStrike" spc="-1" dirty="0" err="1">
                <a:solidFill>
                  <a:srgbClr val="000000"/>
                </a:solidFill>
                <a:latin typeface="Times New Roman"/>
                <a:ea typeface="DejaVu Sans"/>
              </a:rPr>
              <a:t>tree</a:t>
            </a:r>
            <a:r>
              <a:rPr lang="tr-TR" sz="1400" b="0" strike="noStrike" spc="-1" dirty="0">
                <a:solidFill>
                  <a:srgbClr val="000000"/>
                </a:solidFill>
                <a:latin typeface="Times New Roman"/>
                <a:ea typeface="DejaVu Sans"/>
              </a:rPr>
              <a:t> </a:t>
            </a:r>
            <a:r>
              <a:rPr lang="tr-TR" sz="1400" b="0" strike="noStrike" spc="-1" dirty="0" err="1">
                <a:solidFill>
                  <a:srgbClr val="000000"/>
                </a:solidFill>
                <a:latin typeface="Times New Roman"/>
                <a:ea typeface="DejaVu Sans"/>
              </a:rPr>
              <a:t>with</a:t>
            </a:r>
            <a:r>
              <a:rPr lang="tr-TR" sz="1400" b="0" strike="noStrike" spc="-1" dirty="0">
                <a:solidFill>
                  <a:srgbClr val="000000"/>
                </a:solidFill>
                <a:latin typeface="Times New Roman"/>
                <a:ea typeface="DejaVu Sans"/>
              </a:rPr>
              <a:t> </a:t>
            </a:r>
            <a:r>
              <a:rPr lang="en-US" sz="1400" b="0" strike="noStrike" spc="-1" dirty="0">
                <a:solidFill>
                  <a:srgbClr val="000000"/>
                </a:solidFill>
                <a:latin typeface="Times New Roman"/>
                <a:ea typeface="DejaVu Sans"/>
              </a:rPr>
              <a:t>h</a:t>
            </a:r>
            <a:r>
              <a:rPr lang="tr-TR" sz="1400" b="0" strike="noStrike" spc="-1" dirty="0">
                <a:solidFill>
                  <a:srgbClr val="000000"/>
                </a:solidFill>
                <a:latin typeface="Times New Roman"/>
                <a:ea typeface="DejaVu Sans"/>
              </a:rPr>
              <a:t>=2</a:t>
            </a:r>
            <a:endParaRPr lang="en-US" sz="1400" b="0" strike="noStrike" spc="-1" dirty="0">
              <a:latin typeface="Arial"/>
            </a:endParaRPr>
          </a:p>
        </p:txBody>
      </p:sp>
      <p:sp>
        <p:nvSpPr>
          <p:cNvPr id="23" name="Metin kutusu 37">
            <a:extLst>
              <a:ext uri="{FF2B5EF4-FFF2-40B4-BE49-F238E27FC236}">
                <a16:creationId xmlns:a16="http://schemas.microsoft.com/office/drawing/2014/main" id="{CE0D3AA9-481D-75EE-25ED-55AB5BE92426}"/>
              </a:ext>
            </a:extLst>
          </p:cNvPr>
          <p:cNvSpPr/>
          <p:nvPr/>
        </p:nvSpPr>
        <p:spPr>
          <a:xfrm>
            <a:off x="3228719" y="3476692"/>
            <a:ext cx="963000" cy="5158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tr-TR" sz="1400" b="0" strike="noStrike" spc="-1">
                <a:solidFill>
                  <a:srgbClr val="00B050"/>
                </a:solidFill>
                <a:latin typeface="Times New Roman"/>
                <a:ea typeface="DejaVu Sans"/>
              </a:rPr>
              <a:t>XMSS </a:t>
            </a:r>
            <a:endParaRPr lang="en-US" sz="1400" b="0" strike="noStrike" spc="-1">
              <a:latin typeface="Arial"/>
            </a:endParaRPr>
          </a:p>
          <a:p>
            <a:pPr algn="ctr">
              <a:lnSpc>
                <a:spcPct val="100000"/>
              </a:lnSpc>
              <a:buNone/>
            </a:pPr>
            <a:r>
              <a:rPr lang="tr-TR" sz="1400" b="0" strike="noStrike" spc="-1">
                <a:solidFill>
                  <a:srgbClr val="00B050"/>
                </a:solidFill>
                <a:latin typeface="Times New Roman"/>
                <a:ea typeface="DejaVu Sans"/>
              </a:rPr>
              <a:t>public key</a:t>
            </a:r>
            <a:endParaRPr lang="en-US" sz="1400" b="0" strike="noStrike" spc="-1">
              <a:latin typeface="Arial"/>
            </a:endParaRPr>
          </a:p>
        </p:txBody>
      </p:sp>
      <p:sp>
        <p:nvSpPr>
          <p:cNvPr id="24" name="Metin kutusu 38">
            <a:extLst>
              <a:ext uri="{FF2B5EF4-FFF2-40B4-BE49-F238E27FC236}">
                <a16:creationId xmlns:a16="http://schemas.microsoft.com/office/drawing/2014/main" id="{A0B33905-7F00-BB8C-57B5-3F2691704AC7}"/>
              </a:ext>
            </a:extLst>
          </p:cNvPr>
          <p:cNvSpPr/>
          <p:nvPr/>
        </p:nvSpPr>
        <p:spPr>
          <a:xfrm>
            <a:off x="2624540" y="5633387"/>
            <a:ext cx="2193284" cy="306323"/>
          </a:xfrm>
          <a:prstGeom prst="rect">
            <a:avLst/>
          </a:prstGeom>
          <a:noFill/>
          <a:ln w="0">
            <a:solidFill>
              <a:srgbClr val="00B050"/>
            </a:solid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gn="ctr"/>
            <a:r>
              <a:rPr lang="tr-TR" sz="1400" b="0" strike="noStrike" spc="-1">
                <a:solidFill>
                  <a:srgbClr val="00B050"/>
                </a:solidFill>
                <a:latin typeface="Times New Roman"/>
                <a:ea typeface="DejaVu Sans"/>
              </a:rPr>
              <a:t>WOTS+</a:t>
            </a:r>
            <a:r>
              <a:rPr lang="tr-TR" sz="1400" spc="-1">
                <a:solidFill>
                  <a:srgbClr val="00B050"/>
                </a:solidFill>
                <a:latin typeface="Times New Roman"/>
                <a:ea typeface="DejaVu Sans"/>
              </a:rPr>
              <a:t> </a:t>
            </a:r>
            <a:r>
              <a:rPr lang="tr-TR" sz="1400" b="0" strike="noStrike" spc="-1" err="1">
                <a:solidFill>
                  <a:srgbClr val="00B050"/>
                </a:solidFill>
                <a:latin typeface="Times New Roman"/>
                <a:ea typeface="DejaVu Sans"/>
              </a:rPr>
              <a:t>public</a:t>
            </a:r>
            <a:r>
              <a:rPr lang="tr-TR" sz="1400" b="0" strike="noStrike" spc="-1">
                <a:solidFill>
                  <a:srgbClr val="00B050"/>
                </a:solidFill>
                <a:latin typeface="Times New Roman"/>
                <a:ea typeface="DejaVu Sans"/>
              </a:rPr>
              <a:t> </a:t>
            </a:r>
            <a:r>
              <a:rPr lang="tr-TR" sz="1400" b="0" strike="noStrike" spc="-1" err="1">
                <a:solidFill>
                  <a:srgbClr val="00B050"/>
                </a:solidFill>
                <a:latin typeface="Times New Roman"/>
                <a:ea typeface="DejaVu Sans"/>
              </a:rPr>
              <a:t>key</a:t>
            </a:r>
            <a:endParaRPr lang="en-US" sz="1400" b="0" strike="noStrike" spc="-1" err="1">
              <a:latin typeface="Arial"/>
            </a:endParaRPr>
          </a:p>
        </p:txBody>
      </p:sp>
    </p:spTree>
    <p:extLst>
      <p:ext uri="{BB962C8B-B14F-4D97-AF65-F5344CB8AC3E}">
        <p14:creationId xmlns:p14="http://schemas.microsoft.com/office/powerpoint/2010/main" val="406994590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62" name="Dikdörtgen 4"/>
          <p:cNvSpPr/>
          <p:nvPr/>
        </p:nvSpPr>
        <p:spPr>
          <a:xfrm>
            <a:off x="0" y="6486120"/>
            <a:ext cx="9143280" cy="179640"/>
          </a:xfrm>
          <a:prstGeom prst="rect">
            <a:avLst/>
          </a:prstGeom>
          <a:solidFill>
            <a:srgbClr val="D9D9D9"/>
          </a:solidFill>
          <a:ln>
            <a:solidFill>
              <a:srgbClr val="ECECEC"/>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tabLst>
                <a:tab pos="0" algn="l"/>
              </a:tabLst>
            </a:pPr>
            <a:r>
              <a:rPr lang="tr-TR" sz="1200" b="0" strike="noStrike" spc="-1">
                <a:solidFill>
                  <a:srgbClr val="BE4343"/>
                </a:solidFill>
                <a:latin typeface="Times New Roman"/>
                <a:ea typeface="DejaVu Sans"/>
              </a:rPr>
              <a:t>Halil İbrahim Kaplan</a:t>
            </a:r>
            <a:endParaRPr lang="en-US" sz="1200" b="0" strike="noStrike" spc="-1">
              <a:latin typeface="Arial"/>
            </a:endParaRPr>
          </a:p>
        </p:txBody>
      </p:sp>
      <p:sp>
        <p:nvSpPr>
          <p:cNvPr id="363" name="Dikdörtgen 5"/>
          <p:cNvSpPr/>
          <p:nvPr/>
        </p:nvSpPr>
        <p:spPr>
          <a:xfrm>
            <a:off x="0" y="6666480"/>
            <a:ext cx="9143280" cy="190800"/>
          </a:xfrm>
          <a:prstGeom prst="rect">
            <a:avLst/>
          </a:prstGeom>
          <a:solidFill>
            <a:srgbClr val="B01000"/>
          </a:solidFill>
          <a:ln>
            <a:solidFill>
              <a:srgbClr val="B01001"/>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tabLst>
                <a:tab pos="0" algn="l"/>
              </a:tabLst>
            </a:pPr>
            <a:r>
              <a:rPr lang="tr-TR" sz="1200" b="0" strike="noStrike" spc="-1">
                <a:solidFill>
                  <a:srgbClr val="FFFFFF"/>
                </a:solidFill>
                <a:latin typeface="Times New Roman"/>
                <a:ea typeface="DejaVu Sans"/>
              </a:rPr>
              <a:t>Hash Based Signatures</a:t>
            </a:r>
            <a:endParaRPr lang="en-US" sz="1200" b="0" strike="noStrike" spc="-1">
              <a:latin typeface="Arial"/>
            </a:endParaRPr>
          </a:p>
        </p:txBody>
      </p:sp>
      <p:grpSp>
        <p:nvGrpSpPr>
          <p:cNvPr id="364" name="Grup 9"/>
          <p:cNvGrpSpPr/>
          <p:nvPr/>
        </p:nvGrpSpPr>
        <p:grpSpPr>
          <a:xfrm>
            <a:off x="0" y="-26640"/>
            <a:ext cx="9143280" cy="621000"/>
            <a:chOff x="0" y="-26640"/>
            <a:chExt cx="9143280" cy="621000"/>
          </a:xfrm>
        </p:grpSpPr>
        <p:sp>
          <p:nvSpPr>
            <p:cNvPr id="365" name="Dikdörtgen 11"/>
            <p:cNvSpPr/>
            <p:nvPr/>
          </p:nvSpPr>
          <p:spPr>
            <a:xfrm>
              <a:off x="0" y="-1440"/>
              <a:ext cx="9143280" cy="570960"/>
            </a:xfrm>
            <a:prstGeom prst="rect">
              <a:avLst/>
            </a:prstGeom>
            <a:solidFill>
              <a:srgbClr val="D9D9D9"/>
            </a:solidFill>
            <a:ln>
              <a:solidFill>
                <a:srgbClr val="D9D9D9"/>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tabLst>
                  <a:tab pos="0" algn="l"/>
                </a:tabLst>
              </a:pPr>
              <a:r>
                <a:rPr lang="tr-TR" sz="2100" b="0" strike="noStrike" spc="-1">
                  <a:solidFill>
                    <a:srgbClr val="C50000"/>
                  </a:solidFill>
                  <a:latin typeface="Times New Roman"/>
                  <a:ea typeface="DejaVu Sans"/>
                </a:rPr>
                <a:t> XMSS</a:t>
              </a:r>
              <a:endParaRPr lang="en-US" sz="2100" b="0" strike="noStrike" spc="-1">
                <a:latin typeface="Arial"/>
              </a:endParaRPr>
            </a:p>
          </p:txBody>
        </p:sp>
        <p:pic>
          <p:nvPicPr>
            <p:cNvPr id="366" name="Resim 12"/>
            <p:cNvPicPr/>
            <p:nvPr/>
          </p:nvPicPr>
          <p:blipFill>
            <a:blip r:embed="rId3"/>
            <a:stretch/>
          </p:blipFill>
          <p:spPr>
            <a:xfrm>
              <a:off x="8335440" y="-26640"/>
              <a:ext cx="613440" cy="621000"/>
            </a:xfrm>
            <a:prstGeom prst="rect">
              <a:avLst/>
            </a:prstGeom>
            <a:ln w="0">
              <a:noFill/>
            </a:ln>
          </p:spPr>
        </p:pic>
      </p:grpSp>
      <p:pic>
        <p:nvPicPr>
          <p:cNvPr id="3" name="Resim 2">
            <a:extLst>
              <a:ext uri="{FF2B5EF4-FFF2-40B4-BE49-F238E27FC236}">
                <a16:creationId xmlns:a16="http://schemas.microsoft.com/office/drawing/2014/main" id="{B741153C-F617-0A67-B426-D662F8C432B0}"/>
              </a:ext>
            </a:extLst>
          </p:cNvPr>
          <p:cNvPicPr>
            <a:picLocks noChangeAspect="1"/>
          </p:cNvPicPr>
          <p:nvPr/>
        </p:nvPicPr>
        <p:blipFill>
          <a:blip r:embed="rId4"/>
          <a:stretch>
            <a:fillRect/>
          </a:stretch>
        </p:blipFill>
        <p:spPr>
          <a:xfrm>
            <a:off x="360124" y="1581730"/>
            <a:ext cx="8423031" cy="1946089"/>
          </a:xfrm>
          <a:prstGeom prst="rect">
            <a:avLst/>
          </a:prstGeom>
        </p:spPr>
      </p:pic>
    </p:spTree>
    <p:extLst>
      <p:ext uri="{BB962C8B-B14F-4D97-AF65-F5344CB8AC3E}">
        <p14:creationId xmlns:p14="http://schemas.microsoft.com/office/powerpoint/2010/main" val="335647094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62" name="Dikdörtgen 4"/>
          <p:cNvSpPr/>
          <p:nvPr/>
        </p:nvSpPr>
        <p:spPr>
          <a:xfrm>
            <a:off x="0" y="6486120"/>
            <a:ext cx="9143280" cy="179640"/>
          </a:xfrm>
          <a:prstGeom prst="rect">
            <a:avLst/>
          </a:prstGeom>
          <a:solidFill>
            <a:srgbClr val="D9D9D9"/>
          </a:solidFill>
          <a:ln>
            <a:solidFill>
              <a:srgbClr val="ECECEC"/>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tabLst>
                <a:tab pos="0" algn="l"/>
              </a:tabLst>
            </a:pPr>
            <a:r>
              <a:rPr lang="tr-TR" sz="1200" b="0" strike="noStrike" spc="-1">
                <a:solidFill>
                  <a:srgbClr val="BE4343"/>
                </a:solidFill>
                <a:latin typeface="Times New Roman"/>
                <a:ea typeface="DejaVu Sans"/>
              </a:rPr>
              <a:t>Halil İbrahim Kaplan</a:t>
            </a:r>
            <a:endParaRPr lang="en-US" sz="1200" b="0" strike="noStrike" spc="-1">
              <a:latin typeface="Arial"/>
            </a:endParaRPr>
          </a:p>
        </p:txBody>
      </p:sp>
      <p:sp>
        <p:nvSpPr>
          <p:cNvPr id="363" name="Dikdörtgen 5"/>
          <p:cNvSpPr/>
          <p:nvPr/>
        </p:nvSpPr>
        <p:spPr>
          <a:xfrm>
            <a:off x="0" y="6666480"/>
            <a:ext cx="9143280" cy="190800"/>
          </a:xfrm>
          <a:prstGeom prst="rect">
            <a:avLst/>
          </a:prstGeom>
          <a:solidFill>
            <a:srgbClr val="B01000"/>
          </a:solidFill>
          <a:ln>
            <a:solidFill>
              <a:srgbClr val="B01001"/>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tabLst>
                <a:tab pos="0" algn="l"/>
              </a:tabLst>
            </a:pPr>
            <a:r>
              <a:rPr lang="tr-TR" sz="1200" b="0" strike="noStrike" spc="-1">
                <a:solidFill>
                  <a:srgbClr val="FFFFFF"/>
                </a:solidFill>
                <a:latin typeface="Times New Roman"/>
                <a:ea typeface="DejaVu Sans"/>
              </a:rPr>
              <a:t>Hash Based Signatures</a:t>
            </a:r>
            <a:endParaRPr lang="en-US" sz="1200" b="0" strike="noStrike" spc="-1">
              <a:latin typeface="Arial"/>
            </a:endParaRPr>
          </a:p>
        </p:txBody>
      </p:sp>
      <p:grpSp>
        <p:nvGrpSpPr>
          <p:cNvPr id="364" name="Grup 9"/>
          <p:cNvGrpSpPr/>
          <p:nvPr/>
        </p:nvGrpSpPr>
        <p:grpSpPr>
          <a:xfrm>
            <a:off x="0" y="-26640"/>
            <a:ext cx="9143280" cy="621000"/>
            <a:chOff x="0" y="-26640"/>
            <a:chExt cx="9143280" cy="621000"/>
          </a:xfrm>
        </p:grpSpPr>
        <p:sp>
          <p:nvSpPr>
            <p:cNvPr id="365" name="Dikdörtgen 11"/>
            <p:cNvSpPr/>
            <p:nvPr/>
          </p:nvSpPr>
          <p:spPr>
            <a:xfrm>
              <a:off x="0" y="-1440"/>
              <a:ext cx="9143280" cy="570960"/>
            </a:xfrm>
            <a:prstGeom prst="rect">
              <a:avLst/>
            </a:prstGeom>
            <a:solidFill>
              <a:srgbClr val="D9D9D9"/>
            </a:solidFill>
            <a:ln>
              <a:solidFill>
                <a:srgbClr val="D9D9D9"/>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tabLst>
                  <a:tab pos="0" algn="l"/>
                </a:tabLst>
              </a:pPr>
              <a:r>
                <a:rPr lang="tr-TR" sz="2100" b="0" strike="noStrike" spc="-1">
                  <a:solidFill>
                    <a:srgbClr val="C50000"/>
                  </a:solidFill>
                  <a:latin typeface="Times New Roman"/>
                  <a:ea typeface="DejaVu Sans"/>
                </a:rPr>
                <a:t> XMSS</a:t>
              </a:r>
              <a:endParaRPr lang="en-US" sz="2100" b="0" strike="noStrike" spc="-1">
                <a:latin typeface="Arial"/>
              </a:endParaRPr>
            </a:p>
          </p:txBody>
        </p:sp>
        <p:pic>
          <p:nvPicPr>
            <p:cNvPr id="366" name="Resim 12"/>
            <p:cNvPicPr/>
            <p:nvPr/>
          </p:nvPicPr>
          <p:blipFill>
            <a:blip r:embed="rId3"/>
            <a:stretch/>
          </p:blipFill>
          <p:spPr>
            <a:xfrm>
              <a:off x="8335440" y="-26640"/>
              <a:ext cx="613440" cy="621000"/>
            </a:xfrm>
            <a:prstGeom prst="rect">
              <a:avLst/>
            </a:prstGeom>
            <a:ln w="0">
              <a:noFill/>
            </a:ln>
          </p:spPr>
        </p:pic>
      </p:grpSp>
      <p:pic>
        <p:nvPicPr>
          <p:cNvPr id="4" name="Resim 3">
            <a:extLst>
              <a:ext uri="{FF2B5EF4-FFF2-40B4-BE49-F238E27FC236}">
                <a16:creationId xmlns:a16="http://schemas.microsoft.com/office/drawing/2014/main" id="{752D6E1C-60FE-8BD9-1803-7CE6B3A5EFD3}"/>
              </a:ext>
            </a:extLst>
          </p:cNvPr>
          <p:cNvPicPr>
            <a:picLocks noChangeAspect="1"/>
          </p:cNvPicPr>
          <p:nvPr/>
        </p:nvPicPr>
        <p:blipFill>
          <a:blip r:embed="rId4"/>
          <a:stretch>
            <a:fillRect/>
          </a:stretch>
        </p:blipFill>
        <p:spPr>
          <a:xfrm>
            <a:off x="1209253" y="766762"/>
            <a:ext cx="6724773" cy="2940760"/>
          </a:xfrm>
          <a:prstGeom prst="rect">
            <a:avLst/>
          </a:prstGeom>
        </p:spPr>
      </p:pic>
      <p:sp>
        <p:nvSpPr>
          <p:cNvPr id="7" name="Oval 24">
            <a:extLst>
              <a:ext uri="{FF2B5EF4-FFF2-40B4-BE49-F238E27FC236}">
                <a16:creationId xmlns:a16="http://schemas.microsoft.com/office/drawing/2014/main" id="{33E7B629-C5B1-830F-8012-E3D28D46AA14}"/>
              </a:ext>
            </a:extLst>
          </p:cNvPr>
          <p:cNvSpPr/>
          <p:nvPr/>
        </p:nvSpPr>
        <p:spPr>
          <a:xfrm>
            <a:off x="4338419" y="4263601"/>
            <a:ext cx="289080" cy="280080"/>
          </a:xfrm>
          <a:prstGeom prst="ellipse">
            <a:avLst/>
          </a:prstGeom>
          <a:noFill/>
          <a:ln w="28575">
            <a:solidFill>
              <a:srgbClr val="5604F8"/>
            </a:solidFill>
          </a:ln>
        </p:spPr>
        <p:style>
          <a:lnRef idx="2">
            <a:schemeClr val="accent1">
              <a:shade val="50000"/>
            </a:schemeClr>
          </a:lnRef>
          <a:fillRef idx="1">
            <a:schemeClr val="accent1"/>
          </a:fillRef>
          <a:effectRef idx="0">
            <a:schemeClr val="accent1"/>
          </a:effectRef>
          <a:fontRef idx="minor"/>
        </p:style>
      </p:sp>
      <p:sp>
        <p:nvSpPr>
          <p:cNvPr id="8" name="Düz Bağlayıcı 31">
            <a:extLst>
              <a:ext uri="{FF2B5EF4-FFF2-40B4-BE49-F238E27FC236}">
                <a16:creationId xmlns:a16="http://schemas.microsoft.com/office/drawing/2014/main" id="{1BC1773F-7F64-F176-F62C-79CE645E2A23}"/>
              </a:ext>
            </a:extLst>
          </p:cNvPr>
          <p:cNvSpPr/>
          <p:nvPr/>
        </p:nvSpPr>
        <p:spPr>
          <a:xfrm flipV="1">
            <a:off x="3861779" y="4544401"/>
            <a:ext cx="621360" cy="288000"/>
          </a:xfrm>
          <a:prstGeom prst="line">
            <a:avLst/>
          </a:prstGeom>
          <a:ln>
            <a:solidFill>
              <a:srgbClr val="000000"/>
            </a:solidFill>
          </a:ln>
        </p:spPr>
        <p:style>
          <a:lnRef idx="1">
            <a:schemeClr val="accent1"/>
          </a:lnRef>
          <a:fillRef idx="0">
            <a:schemeClr val="accent1"/>
          </a:fillRef>
          <a:effectRef idx="0">
            <a:schemeClr val="accent1"/>
          </a:effectRef>
          <a:fontRef idx="minor"/>
        </p:style>
      </p:sp>
      <p:sp>
        <p:nvSpPr>
          <p:cNvPr id="9" name="Düz Bağlayıcı 33">
            <a:extLst>
              <a:ext uri="{FF2B5EF4-FFF2-40B4-BE49-F238E27FC236}">
                <a16:creationId xmlns:a16="http://schemas.microsoft.com/office/drawing/2014/main" id="{2BB407DE-40B1-FF0F-8D0D-EBE56784098A}"/>
              </a:ext>
            </a:extLst>
          </p:cNvPr>
          <p:cNvSpPr/>
          <p:nvPr/>
        </p:nvSpPr>
        <p:spPr>
          <a:xfrm flipH="1" flipV="1">
            <a:off x="4483139" y="4544401"/>
            <a:ext cx="621360" cy="275040"/>
          </a:xfrm>
          <a:prstGeom prst="line">
            <a:avLst/>
          </a:prstGeom>
          <a:ln>
            <a:solidFill>
              <a:srgbClr val="000000"/>
            </a:solidFill>
          </a:ln>
        </p:spPr>
        <p:style>
          <a:lnRef idx="1">
            <a:schemeClr val="accent1"/>
          </a:lnRef>
          <a:fillRef idx="0">
            <a:schemeClr val="accent1"/>
          </a:fillRef>
          <a:effectRef idx="0">
            <a:schemeClr val="accent1"/>
          </a:effectRef>
          <a:fontRef idx="minor"/>
        </p:style>
      </p:sp>
      <p:sp>
        <p:nvSpPr>
          <p:cNvPr id="11" name="Dikdörtgen 10">
            <a:extLst>
              <a:ext uri="{FF2B5EF4-FFF2-40B4-BE49-F238E27FC236}">
                <a16:creationId xmlns:a16="http://schemas.microsoft.com/office/drawing/2014/main" id="{DB9CFF0A-1DE1-A731-0A5A-F8429F9F1FBB}"/>
              </a:ext>
            </a:extLst>
          </p:cNvPr>
          <p:cNvSpPr/>
          <p:nvPr/>
        </p:nvSpPr>
        <p:spPr>
          <a:xfrm>
            <a:off x="3606802" y="4833657"/>
            <a:ext cx="509954" cy="288000"/>
          </a:xfrm>
          <a:prstGeom prst="rect">
            <a:avLst/>
          </a:prstGeom>
          <a:noFill/>
          <a:ln>
            <a:solidFill>
              <a:srgbClr val="5604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err="1">
                <a:solidFill>
                  <a:schemeClr val="tx1"/>
                </a:solidFill>
              </a:rPr>
              <a:t>xor</a:t>
            </a:r>
            <a:endParaRPr lang="tr-TR" dirty="0">
              <a:solidFill>
                <a:schemeClr val="tx1"/>
              </a:solidFill>
            </a:endParaRPr>
          </a:p>
        </p:txBody>
      </p:sp>
      <p:sp>
        <p:nvSpPr>
          <p:cNvPr id="12" name="Dikdörtgen 11">
            <a:extLst>
              <a:ext uri="{FF2B5EF4-FFF2-40B4-BE49-F238E27FC236}">
                <a16:creationId xmlns:a16="http://schemas.microsoft.com/office/drawing/2014/main" id="{0558F654-607F-39F6-2F33-1CD0879A6B27}"/>
              </a:ext>
            </a:extLst>
          </p:cNvPr>
          <p:cNvSpPr/>
          <p:nvPr/>
        </p:nvSpPr>
        <p:spPr>
          <a:xfrm>
            <a:off x="4849522" y="4833657"/>
            <a:ext cx="509954" cy="288000"/>
          </a:xfrm>
          <a:prstGeom prst="rect">
            <a:avLst/>
          </a:prstGeom>
          <a:noFill/>
          <a:ln>
            <a:solidFill>
              <a:srgbClr val="5604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err="1">
                <a:solidFill>
                  <a:schemeClr val="tx1"/>
                </a:solidFill>
              </a:rPr>
              <a:t>xor</a:t>
            </a:r>
            <a:endParaRPr lang="tr-TR" dirty="0">
              <a:solidFill>
                <a:schemeClr val="tx1"/>
              </a:solidFill>
            </a:endParaRPr>
          </a:p>
        </p:txBody>
      </p:sp>
      <p:cxnSp>
        <p:nvCxnSpPr>
          <p:cNvPr id="16" name="Düz Ok Bağlayıcısı 15">
            <a:extLst>
              <a:ext uri="{FF2B5EF4-FFF2-40B4-BE49-F238E27FC236}">
                <a16:creationId xmlns:a16="http://schemas.microsoft.com/office/drawing/2014/main" id="{8F026C2A-6E8F-3888-28F0-80BE20C5A541}"/>
              </a:ext>
            </a:extLst>
          </p:cNvPr>
          <p:cNvCxnSpPr>
            <a:cxnSpLocks/>
          </p:cNvCxnSpPr>
          <p:nvPr/>
        </p:nvCxnSpPr>
        <p:spPr>
          <a:xfrm flipV="1">
            <a:off x="5109459" y="5121657"/>
            <a:ext cx="0" cy="43082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Düz Ok Bağlayıcısı 16">
            <a:extLst>
              <a:ext uri="{FF2B5EF4-FFF2-40B4-BE49-F238E27FC236}">
                <a16:creationId xmlns:a16="http://schemas.microsoft.com/office/drawing/2014/main" id="{098FFF7F-6B6D-1C33-FD39-B14A80B919E7}"/>
              </a:ext>
            </a:extLst>
          </p:cNvPr>
          <p:cNvCxnSpPr>
            <a:cxnSpLocks/>
          </p:cNvCxnSpPr>
          <p:nvPr/>
        </p:nvCxnSpPr>
        <p:spPr>
          <a:xfrm>
            <a:off x="3226777" y="4996435"/>
            <a:ext cx="31652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Düz Ok Bağlayıcısı 19">
            <a:extLst>
              <a:ext uri="{FF2B5EF4-FFF2-40B4-BE49-F238E27FC236}">
                <a16:creationId xmlns:a16="http://schemas.microsoft.com/office/drawing/2014/main" id="{021E8768-CFC9-1753-0901-B4CEA679FDE0}"/>
              </a:ext>
            </a:extLst>
          </p:cNvPr>
          <p:cNvCxnSpPr>
            <a:cxnSpLocks/>
          </p:cNvCxnSpPr>
          <p:nvPr/>
        </p:nvCxnSpPr>
        <p:spPr>
          <a:xfrm flipH="1">
            <a:off x="5429814" y="4996435"/>
            <a:ext cx="37310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Düz Ok Bağlayıcısı 24">
            <a:extLst>
              <a:ext uri="{FF2B5EF4-FFF2-40B4-BE49-F238E27FC236}">
                <a16:creationId xmlns:a16="http://schemas.microsoft.com/office/drawing/2014/main" id="{262416F6-CF4A-803D-D1C6-7326BAD42FC5}"/>
              </a:ext>
            </a:extLst>
          </p:cNvPr>
          <p:cNvCxnSpPr>
            <a:cxnSpLocks/>
          </p:cNvCxnSpPr>
          <p:nvPr/>
        </p:nvCxnSpPr>
        <p:spPr>
          <a:xfrm flipV="1">
            <a:off x="3861779" y="5151102"/>
            <a:ext cx="0" cy="43082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Düz Ok Bağlayıcısı 25">
            <a:extLst>
              <a:ext uri="{FF2B5EF4-FFF2-40B4-BE49-F238E27FC236}">
                <a16:creationId xmlns:a16="http://schemas.microsoft.com/office/drawing/2014/main" id="{CBEAAD3C-E670-A53E-6DEC-A711B8601D6A}"/>
              </a:ext>
            </a:extLst>
          </p:cNvPr>
          <p:cNvCxnSpPr>
            <a:cxnSpLocks/>
          </p:cNvCxnSpPr>
          <p:nvPr/>
        </p:nvCxnSpPr>
        <p:spPr>
          <a:xfrm flipH="1">
            <a:off x="4793819" y="4575393"/>
            <a:ext cx="37310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Metin kutusu 26">
            <a:extLst>
              <a:ext uri="{FF2B5EF4-FFF2-40B4-BE49-F238E27FC236}">
                <a16:creationId xmlns:a16="http://schemas.microsoft.com/office/drawing/2014/main" id="{6B2AB45B-48DE-027F-4FF7-E3C0D7B9829A}"/>
              </a:ext>
            </a:extLst>
          </p:cNvPr>
          <p:cNvSpPr txBox="1"/>
          <p:nvPr/>
        </p:nvSpPr>
        <p:spPr>
          <a:xfrm>
            <a:off x="5187461" y="4417799"/>
            <a:ext cx="580293" cy="276999"/>
          </a:xfrm>
          <a:prstGeom prst="rect">
            <a:avLst/>
          </a:prstGeom>
          <a:noFill/>
        </p:spPr>
        <p:txBody>
          <a:bodyPr wrap="square" rtlCol="0">
            <a:spAutoFit/>
          </a:bodyPr>
          <a:lstStyle/>
          <a:p>
            <a:r>
              <a:rPr lang="tr-TR" sz="1200" dirty="0">
                <a:latin typeface="Times New Roman" panose="02020603050405020304" pitchFamily="18" charset="0"/>
                <a:cs typeface="Times New Roman" panose="02020603050405020304" pitchFamily="18" charset="0"/>
              </a:rPr>
              <a:t>KEY</a:t>
            </a:r>
          </a:p>
        </p:txBody>
      </p:sp>
      <p:sp>
        <p:nvSpPr>
          <p:cNvPr id="28" name="Metin kutusu 27">
            <a:extLst>
              <a:ext uri="{FF2B5EF4-FFF2-40B4-BE49-F238E27FC236}">
                <a16:creationId xmlns:a16="http://schemas.microsoft.com/office/drawing/2014/main" id="{4FC49B57-0683-806F-B72D-BBE461068505}"/>
              </a:ext>
            </a:extLst>
          </p:cNvPr>
          <p:cNvSpPr txBox="1"/>
          <p:nvPr/>
        </p:nvSpPr>
        <p:spPr>
          <a:xfrm>
            <a:off x="4816119" y="5586118"/>
            <a:ext cx="742684" cy="276999"/>
          </a:xfrm>
          <a:prstGeom prst="rect">
            <a:avLst/>
          </a:prstGeom>
          <a:noFill/>
        </p:spPr>
        <p:txBody>
          <a:bodyPr wrap="square" rtlCol="0">
            <a:spAutoFit/>
          </a:bodyPr>
          <a:lstStyle/>
          <a:p>
            <a:r>
              <a:rPr lang="tr-TR" sz="1200" dirty="0">
                <a:latin typeface="Times New Roman" panose="02020603050405020304" pitchFamily="18" charset="0"/>
                <a:cs typeface="Times New Roman" panose="02020603050405020304" pitchFamily="18" charset="0"/>
              </a:rPr>
              <a:t>RIGHT</a:t>
            </a:r>
          </a:p>
        </p:txBody>
      </p:sp>
      <p:sp>
        <p:nvSpPr>
          <p:cNvPr id="29" name="Metin kutusu 28">
            <a:extLst>
              <a:ext uri="{FF2B5EF4-FFF2-40B4-BE49-F238E27FC236}">
                <a16:creationId xmlns:a16="http://schemas.microsoft.com/office/drawing/2014/main" id="{F73E98D0-5510-4178-8798-DC4C04D2BC3D}"/>
              </a:ext>
            </a:extLst>
          </p:cNvPr>
          <p:cNvSpPr txBox="1"/>
          <p:nvPr/>
        </p:nvSpPr>
        <p:spPr>
          <a:xfrm>
            <a:off x="3606802" y="5592796"/>
            <a:ext cx="602727" cy="276999"/>
          </a:xfrm>
          <a:prstGeom prst="rect">
            <a:avLst/>
          </a:prstGeom>
          <a:noFill/>
        </p:spPr>
        <p:txBody>
          <a:bodyPr wrap="square" rtlCol="0">
            <a:spAutoFit/>
          </a:bodyPr>
          <a:lstStyle/>
          <a:p>
            <a:r>
              <a:rPr lang="tr-TR" sz="1200" dirty="0">
                <a:latin typeface="Times New Roman" panose="02020603050405020304" pitchFamily="18" charset="0"/>
                <a:cs typeface="Times New Roman" panose="02020603050405020304" pitchFamily="18" charset="0"/>
              </a:rPr>
              <a:t>LEFT</a:t>
            </a:r>
          </a:p>
        </p:txBody>
      </p:sp>
      <p:sp>
        <p:nvSpPr>
          <p:cNvPr id="30" name="Metin kutusu 29">
            <a:extLst>
              <a:ext uri="{FF2B5EF4-FFF2-40B4-BE49-F238E27FC236}">
                <a16:creationId xmlns:a16="http://schemas.microsoft.com/office/drawing/2014/main" id="{DFCC964D-32AF-525F-1D75-A80EBDF9CC8E}"/>
              </a:ext>
            </a:extLst>
          </p:cNvPr>
          <p:cNvSpPr txBox="1"/>
          <p:nvPr/>
        </p:nvSpPr>
        <p:spPr>
          <a:xfrm>
            <a:off x="2681771" y="4844658"/>
            <a:ext cx="742684" cy="276999"/>
          </a:xfrm>
          <a:prstGeom prst="rect">
            <a:avLst/>
          </a:prstGeom>
          <a:noFill/>
        </p:spPr>
        <p:txBody>
          <a:bodyPr wrap="square" rtlCol="0">
            <a:spAutoFit/>
          </a:bodyPr>
          <a:lstStyle/>
          <a:p>
            <a:r>
              <a:rPr lang="tr-TR" sz="1200" dirty="0">
                <a:latin typeface="Times New Roman" panose="02020603050405020304" pitchFamily="18" charset="0"/>
                <a:cs typeface="Times New Roman" panose="02020603050405020304" pitchFamily="18" charset="0"/>
              </a:rPr>
              <a:t>BM_0</a:t>
            </a:r>
          </a:p>
        </p:txBody>
      </p:sp>
      <p:sp>
        <p:nvSpPr>
          <p:cNvPr id="31" name="Metin kutusu 30">
            <a:extLst>
              <a:ext uri="{FF2B5EF4-FFF2-40B4-BE49-F238E27FC236}">
                <a16:creationId xmlns:a16="http://schemas.microsoft.com/office/drawing/2014/main" id="{A8DC3A82-ABE7-D8E1-4BCF-71FE4E824402}"/>
              </a:ext>
            </a:extLst>
          </p:cNvPr>
          <p:cNvSpPr txBox="1"/>
          <p:nvPr/>
        </p:nvSpPr>
        <p:spPr>
          <a:xfrm>
            <a:off x="5809841" y="4844658"/>
            <a:ext cx="742684" cy="276999"/>
          </a:xfrm>
          <a:prstGeom prst="rect">
            <a:avLst/>
          </a:prstGeom>
          <a:noFill/>
        </p:spPr>
        <p:txBody>
          <a:bodyPr wrap="square" rtlCol="0">
            <a:spAutoFit/>
          </a:bodyPr>
          <a:lstStyle/>
          <a:p>
            <a:r>
              <a:rPr lang="tr-TR" sz="1200" dirty="0">
                <a:latin typeface="Times New Roman" panose="02020603050405020304" pitchFamily="18" charset="0"/>
                <a:cs typeface="Times New Roman" panose="02020603050405020304" pitchFamily="18" charset="0"/>
              </a:rPr>
              <a:t>BM_1</a:t>
            </a:r>
          </a:p>
        </p:txBody>
      </p:sp>
    </p:spTree>
    <p:extLst>
      <p:ext uri="{BB962C8B-B14F-4D97-AF65-F5344CB8AC3E}">
        <p14:creationId xmlns:p14="http://schemas.microsoft.com/office/powerpoint/2010/main" val="61586125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62" name="Dikdörtgen 4"/>
          <p:cNvSpPr/>
          <p:nvPr/>
        </p:nvSpPr>
        <p:spPr>
          <a:xfrm>
            <a:off x="0" y="6486120"/>
            <a:ext cx="9143280" cy="179640"/>
          </a:xfrm>
          <a:prstGeom prst="rect">
            <a:avLst/>
          </a:prstGeom>
          <a:solidFill>
            <a:srgbClr val="D9D9D9"/>
          </a:solidFill>
          <a:ln>
            <a:solidFill>
              <a:srgbClr val="ECECEC"/>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tabLst>
                <a:tab pos="0" algn="l"/>
              </a:tabLst>
            </a:pPr>
            <a:r>
              <a:rPr lang="tr-TR" sz="1200" b="0" strike="noStrike" spc="-1">
                <a:solidFill>
                  <a:srgbClr val="BE4343"/>
                </a:solidFill>
                <a:latin typeface="Times New Roman"/>
                <a:ea typeface="DejaVu Sans"/>
              </a:rPr>
              <a:t>Halil İbrahim Kaplan</a:t>
            </a:r>
            <a:endParaRPr lang="en-US" sz="1200" b="0" strike="noStrike" spc="-1">
              <a:latin typeface="Arial"/>
            </a:endParaRPr>
          </a:p>
        </p:txBody>
      </p:sp>
      <p:sp>
        <p:nvSpPr>
          <p:cNvPr id="363" name="Dikdörtgen 5"/>
          <p:cNvSpPr/>
          <p:nvPr/>
        </p:nvSpPr>
        <p:spPr>
          <a:xfrm>
            <a:off x="0" y="6666480"/>
            <a:ext cx="9143280" cy="190800"/>
          </a:xfrm>
          <a:prstGeom prst="rect">
            <a:avLst/>
          </a:prstGeom>
          <a:solidFill>
            <a:srgbClr val="B01000"/>
          </a:solidFill>
          <a:ln>
            <a:solidFill>
              <a:srgbClr val="B01001"/>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tabLst>
                <a:tab pos="0" algn="l"/>
              </a:tabLst>
            </a:pPr>
            <a:r>
              <a:rPr lang="tr-TR" sz="1200" b="0" strike="noStrike" spc="-1">
                <a:solidFill>
                  <a:srgbClr val="FFFFFF"/>
                </a:solidFill>
                <a:latin typeface="Times New Roman"/>
                <a:ea typeface="DejaVu Sans"/>
              </a:rPr>
              <a:t>Hash Based Signatures</a:t>
            </a:r>
            <a:endParaRPr lang="en-US" sz="1200" b="0" strike="noStrike" spc="-1">
              <a:latin typeface="Arial"/>
            </a:endParaRPr>
          </a:p>
        </p:txBody>
      </p:sp>
      <p:grpSp>
        <p:nvGrpSpPr>
          <p:cNvPr id="364" name="Grup 9"/>
          <p:cNvGrpSpPr/>
          <p:nvPr/>
        </p:nvGrpSpPr>
        <p:grpSpPr>
          <a:xfrm>
            <a:off x="0" y="-26640"/>
            <a:ext cx="9143280" cy="621000"/>
            <a:chOff x="0" y="-26640"/>
            <a:chExt cx="9143280" cy="621000"/>
          </a:xfrm>
        </p:grpSpPr>
        <p:sp>
          <p:nvSpPr>
            <p:cNvPr id="365" name="Dikdörtgen 11"/>
            <p:cNvSpPr/>
            <p:nvPr/>
          </p:nvSpPr>
          <p:spPr>
            <a:xfrm>
              <a:off x="0" y="-1440"/>
              <a:ext cx="9143280" cy="570960"/>
            </a:xfrm>
            <a:prstGeom prst="rect">
              <a:avLst/>
            </a:prstGeom>
            <a:solidFill>
              <a:srgbClr val="D9D9D9"/>
            </a:solidFill>
            <a:ln>
              <a:solidFill>
                <a:srgbClr val="D9D9D9"/>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tabLst>
                  <a:tab pos="0" algn="l"/>
                </a:tabLst>
              </a:pPr>
              <a:r>
                <a:rPr lang="tr-TR" sz="2100" b="0" strike="noStrike" spc="-1">
                  <a:solidFill>
                    <a:srgbClr val="C50000"/>
                  </a:solidFill>
                  <a:latin typeface="Times New Roman"/>
                  <a:ea typeface="DejaVu Sans"/>
                </a:rPr>
                <a:t> XMSS</a:t>
              </a:r>
              <a:endParaRPr lang="en-US" sz="2100" b="0" strike="noStrike" spc="-1">
                <a:latin typeface="Arial"/>
              </a:endParaRPr>
            </a:p>
          </p:txBody>
        </p:sp>
        <p:pic>
          <p:nvPicPr>
            <p:cNvPr id="366" name="Resim 12"/>
            <p:cNvPicPr/>
            <p:nvPr/>
          </p:nvPicPr>
          <p:blipFill>
            <a:blip r:embed="rId3"/>
            <a:stretch/>
          </p:blipFill>
          <p:spPr>
            <a:xfrm>
              <a:off x="8335440" y="-26640"/>
              <a:ext cx="613440" cy="621000"/>
            </a:xfrm>
            <a:prstGeom prst="rect">
              <a:avLst/>
            </a:prstGeom>
            <a:ln w="0">
              <a:noFill/>
            </a:ln>
          </p:spPr>
        </p:pic>
      </p:grpSp>
      <p:sp>
        <p:nvSpPr>
          <p:cNvPr id="2" name="Dikdörtgen 13">
            <a:extLst>
              <a:ext uri="{FF2B5EF4-FFF2-40B4-BE49-F238E27FC236}">
                <a16:creationId xmlns:a16="http://schemas.microsoft.com/office/drawing/2014/main" id="{CFE71781-45A4-8333-8F3D-58DC8657051E}"/>
              </a:ext>
            </a:extLst>
          </p:cNvPr>
          <p:cNvSpPr/>
          <p:nvPr/>
        </p:nvSpPr>
        <p:spPr>
          <a:xfrm>
            <a:off x="133559" y="750600"/>
            <a:ext cx="2354663" cy="367878"/>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buNone/>
            </a:pPr>
            <a:r>
              <a:rPr lang="tr-TR" sz="1800" b="1" strike="noStrike" spc="-1" dirty="0">
                <a:solidFill>
                  <a:srgbClr val="000000"/>
                </a:solidFill>
                <a:latin typeface="Times New Roman"/>
                <a:ea typeface="DejaVu Sans"/>
              </a:rPr>
              <a:t>L-</a:t>
            </a:r>
            <a:r>
              <a:rPr lang="tr-TR" sz="1800" b="1" strike="noStrike" spc="-1" dirty="0" err="1">
                <a:solidFill>
                  <a:srgbClr val="000000"/>
                </a:solidFill>
                <a:latin typeface="Times New Roman"/>
                <a:ea typeface="DejaVu Sans"/>
              </a:rPr>
              <a:t>Trees</a:t>
            </a:r>
            <a:r>
              <a:rPr lang="tr-TR" sz="1800" b="1" strike="noStrike" spc="-1" dirty="0">
                <a:solidFill>
                  <a:srgbClr val="000000"/>
                </a:solidFill>
                <a:latin typeface="Times New Roman"/>
                <a:ea typeface="DejaVu Sans"/>
              </a:rPr>
              <a:t>:</a:t>
            </a:r>
            <a:endParaRPr lang="en-US" sz="1800" b="0" strike="noStrike" spc="-1" dirty="0">
              <a:latin typeface="Arial"/>
            </a:endParaRPr>
          </a:p>
        </p:txBody>
      </p:sp>
      <p:sp>
        <p:nvSpPr>
          <p:cNvPr id="5" name="Metin kutusu 4">
            <a:extLst>
              <a:ext uri="{FF2B5EF4-FFF2-40B4-BE49-F238E27FC236}">
                <a16:creationId xmlns:a16="http://schemas.microsoft.com/office/drawing/2014/main" id="{0BB5572D-44D7-E588-B667-D4F0FB3E1136}"/>
              </a:ext>
            </a:extLst>
          </p:cNvPr>
          <p:cNvSpPr txBox="1"/>
          <p:nvPr/>
        </p:nvSpPr>
        <p:spPr>
          <a:xfrm>
            <a:off x="525340" y="1452847"/>
            <a:ext cx="8284552" cy="369332"/>
          </a:xfrm>
          <a:prstGeom prst="rect">
            <a:avLst/>
          </a:prstGeom>
          <a:noFill/>
        </p:spPr>
        <p:txBody>
          <a:bodyPr wrap="square">
            <a:spAutoFit/>
          </a:bodyPr>
          <a:lstStyle/>
          <a:p>
            <a:r>
              <a:rPr lang="tr-TR" dirty="0" err="1">
                <a:latin typeface="Times New Roman" panose="02020603050405020304" pitchFamily="18" charset="0"/>
                <a:cs typeface="Times New Roman" panose="02020603050405020304" pitchFamily="18" charset="0"/>
              </a:rPr>
              <a:t>Takes</a:t>
            </a:r>
            <a:r>
              <a:rPr lang="tr-TR" dirty="0">
                <a:latin typeface="Times New Roman" panose="02020603050405020304" pitchFamily="18" charset="0"/>
                <a:cs typeface="Times New Roman" panose="02020603050405020304" pitchFamily="18" charset="0"/>
              </a:rPr>
              <a:t> as </a:t>
            </a:r>
            <a:r>
              <a:rPr lang="tr-TR" dirty="0" err="1">
                <a:latin typeface="Times New Roman" panose="02020603050405020304" pitchFamily="18" charset="0"/>
                <a:cs typeface="Times New Roman" panose="02020603050405020304" pitchFamily="18" charset="0"/>
              </a:rPr>
              <a:t>input</a:t>
            </a:r>
            <a:r>
              <a:rPr lang="tr-TR" dirty="0">
                <a:latin typeface="Times New Roman" panose="02020603050405020304" pitchFamily="18" charset="0"/>
                <a:cs typeface="Times New Roman" panose="02020603050405020304" pitchFamily="18" charset="0"/>
              </a:rPr>
              <a:t> a WOTS+ </a:t>
            </a:r>
            <a:r>
              <a:rPr lang="tr-TR" dirty="0" err="1">
                <a:latin typeface="Times New Roman" panose="02020603050405020304" pitchFamily="18" charset="0"/>
                <a:cs typeface="Times New Roman" panose="02020603050405020304" pitchFamily="18" charset="0"/>
              </a:rPr>
              <a:t>public</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key</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pk</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and</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compresses</a:t>
            </a:r>
            <a:r>
              <a:rPr lang="tr-TR" dirty="0">
                <a:latin typeface="Times New Roman" panose="02020603050405020304" pitchFamily="18" charset="0"/>
                <a:cs typeface="Times New Roman" panose="02020603050405020304" pitchFamily="18" charset="0"/>
              </a:rPr>
              <a:t> it </a:t>
            </a:r>
            <a:r>
              <a:rPr lang="tr-TR" dirty="0" err="1">
                <a:latin typeface="Times New Roman" panose="02020603050405020304" pitchFamily="18" charset="0"/>
                <a:cs typeface="Times New Roman" panose="02020603050405020304" pitchFamily="18" charset="0"/>
              </a:rPr>
              <a:t>to</a:t>
            </a:r>
            <a:r>
              <a:rPr lang="tr-TR" dirty="0">
                <a:latin typeface="Times New Roman" panose="02020603050405020304" pitchFamily="18" charset="0"/>
                <a:cs typeface="Times New Roman" panose="02020603050405020304" pitchFamily="18" charset="0"/>
              </a:rPr>
              <a:t> a </a:t>
            </a:r>
            <a:r>
              <a:rPr lang="tr-TR" dirty="0" err="1">
                <a:latin typeface="Times New Roman" panose="02020603050405020304" pitchFamily="18" charset="0"/>
                <a:cs typeface="Times New Roman" panose="02020603050405020304" pitchFamily="18" charset="0"/>
              </a:rPr>
              <a:t>single</a:t>
            </a:r>
            <a:r>
              <a:rPr lang="tr-TR" dirty="0">
                <a:latin typeface="Times New Roman" panose="02020603050405020304" pitchFamily="18" charset="0"/>
                <a:cs typeface="Times New Roman" panose="02020603050405020304" pitchFamily="18" charset="0"/>
              </a:rPr>
              <a:t> n-byte </a:t>
            </a:r>
            <a:r>
              <a:rPr lang="tr-TR" dirty="0" err="1">
                <a:latin typeface="Times New Roman" panose="02020603050405020304" pitchFamily="18" charset="0"/>
                <a:cs typeface="Times New Roman" panose="02020603050405020304" pitchFamily="18" charset="0"/>
              </a:rPr>
              <a:t>value</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pk</a:t>
            </a:r>
            <a:r>
              <a:rPr lang="tr-TR" dirty="0">
                <a:latin typeface="Times New Roman" panose="02020603050405020304" pitchFamily="18" charset="0"/>
                <a:cs typeface="Times New Roman" panose="02020603050405020304" pitchFamily="18" charset="0"/>
              </a:rPr>
              <a:t>[0]</a:t>
            </a:r>
          </a:p>
        </p:txBody>
      </p:sp>
      <p:pic>
        <p:nvPicPr>
          <p:cNvPr id="6" name="Resim 2">
            <a:extLst>
              <a:ext uri="{FF2B5EF4-FFF2-40B4-BE49-F238E27FC236}">
                <a16:creationId xmlns:a16="http://schemas.microsoft.com/office/drawing/2014/main" id="{C0A463EC-FCD1-5464-78AE-42E452E99DAB}"/>
              </a:ext>
            </a:extLst>
          </p:cNvPr>
          <p:cNvPicPr/>
          <p:nvPr/>
        </p:nvPicPr>
        <p:blipFill>
          <a:blip r:embed="rId4"/>
          <a:stretch/>
        </p:blipFill>
        <p:spPr>
          <a:xfrm>
            <a:off x="2781484" y="2054809"/>
            <a:ext cx="4198680" cy="4198680"/>
          </a:xfrm>
          <a:prstGeom prst="rect">
            <a:avLst/>
          </a:prstGeom>
          <a:ln w="0">
            <a:noFill/>
          </a:ln>
        </p:spPr>
      </p:pic>
    </p:spTree>
    <p:extLst>
      <p:ext uri="{BB962C8B-B14F-4D97-AF65-F5344CB8AC3E}">
        <p14:creationId xmlns:p14="http://schemas.microsoft.com/office/powerpoint/2010/main" val="153846870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62" name="Dikdörtgen 4"/>
          <p:cNvSpPr/>
          <p:nvPr/>
        </p:nvSpPr>
        <p:spPr>
          <a:xfrm>
            <a:off x="0" y="6486120"/>
            <a:ext cx="9143280" cy="179640"/>
          </a:xfrm>
          <a:prstGeom prst="rect">
            <a:avLst/>
          </a:prstGeom>
          <a:solidFill>
            <a:srgbClr val="D9D9D9"/>
          </a:solidFill>
          <a:ln>
            <a:solidFill>
              <a:srgbClr val="ECECEC"/>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tabLst>
                <a:tab pos="0" algn="l"/>
              </a:tabLst>
            </a:pPr>
            <a:r>
              <a:rPr lang="tr-TR" sz="1200" b="0" strike="noStrike" spc="-1">
                <a:solidFill>
                  <a:srgbClr val="BE4343"/>
                </a:solidFill>
                <a:latin typeface="Times New Roman"/>
                <a:ea typeface="DejaVu Sans"/>
              </a:rPr>
              <a:t>Halil İbrahim Kaplan</a:t>
            </a:r>
            <a:endParaRPr lang="en-US" sz="1200" b="0" strike="noStrike" spc="-1">
              <a:latin typeface="Arial"/>
            </a:endParaRPr>
          </a:p>
        </p:txBody>
      </p:sp>
      <p:sp>
        <p:nvSpPr>
          <p:cNvPr id="363" name="Dikdörtgen 5"/>
          <p:cNvSpPr/>
          <p:nvPr/>
        </p:nvSpPr>
        <p:spPr>
          <a:xfrm>
            <a:off x="0" y="6666480"/>
            <a:ext cx="9143280" cy="190800"/>
          </a:xfrm>
          <a:prstGeom prst="rect">
            <a:avLst/>
          </a:prstGeom>
          <a:solidFill>
            <a:srgbClr val="B01000"/>
          </a:solidFill>
          <a:ln>
            <a:solidFill>
              <a:srgbClr val="B01001"/>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tabLst>
                <a:tab pos="0" algn="l"/>
              </a:tabLst>
            </a:pPr>
            <a:r>
              <a:rPr lang="tr-TR" sz="1200" b="0" strike="noStrike" spc="-1">
                <a:solidFill>
                  <a:srgbClr val="FFFFFF"/>
                </a:solidFill>
                <a:latin typeface="Times New Roman"/>
                <a:ea typeface="DejaVu Sans"/>
              </a:rPr>
              <a:t>Hash Based Signatures</a:t>
            </a:r>
            <a:endParaRPr lang="en-US" sz="1200" b="0" strike="noStrike" spc="-1">
              <a:latin typeface="Arial"/>
            </a:endParaRPr>
          </a:p>
        </p:txBody>
      </p:sp>
      <p:grpSp>
        <p:nvGrpSpPr>
          <p:cNvPr id="364" name="Grup 9"/>
          <p:cNvGrpSpPr/>
          <p:nvPr/>
        </p:nvGrpSpPr>
        <p:grpSpPr>
          <a:xfrm>
            <a:off x="0" y="-26640"/>
            <a:ext cx="9143280" cy="621000"/>
            <a:chOff x="0" y="-26640"/>
            <a:chExt cx="9143280" cy="621000"/>
          </a:xfrm>
        </p:grpSpPr>
        <p:sp>
          <p:nvSpPr>
            <p:cNvPr id="365" name="Dikdörtgen 11"/>
            <p:cNvSpPr/>
            <p:nvPr/>
          </p:nvSpPr>
          <p:spPr>
            <a:xfrm>
              <a:off x="0" y="-1440"/>
              <a:ext cx="9143280" cy="570960"/>
            </a:xfrm>
            <a:prstGeom prst="rect">
              <a:avLst/>
            </a:prstGeom>
            <a:solidFill>
              <a:srgbClr val="D9D9D9"/>
            </a:solidFill>
            <a:ln>
              <a:solidFill>
                <a:srgbClr val="D9D9D9"/>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tabLst>
                  <a:tab pos="0" algn="l"/>
                </a:tabLst>
              </a:pPr>
              <a:r>
                <a:rPr lang="tr-TR" sz="2100" b="0" strike="noStrike" spc="-1">
                  <a:solidFill>
                    <a:srgbClr val="C50000"/>
                  </a:solidFill>
                  <a:latin typeface="Times New Roman"/>
                  <a:ea typeface="DejaVu Sans"/>
                </a:rPr>
                <a:t> XMSS</a:t>
              </a:r>
              <a:endParaRPr lang="en-US" sz="2100" b="0" strike="noStrike" spc="-1">
                <a:latin typeface="Arial"/>
              </a:endParaRPr>
            </a:p>
          </p:txBody>
        </p:sp>
        <p:pic>
          <p:nvPicPr>
            <p:cNvPr id="366" name="Resim 12"/>
            <p:cNvPicPr/>
            <p:nvPr/>
          </p:nvPicPr>
          <p:blipFill>
            <a:blip r:embed="rId3"/>
            <a:stretch/>
          </p:blipFill>
          <p:spPr>
            <a:xfrm>
              <a:off x="8335440" y="-26640"/>
              <a:ext cx="613440" cy="621000"/>
            </a:xfrm>
            <a:prstGeom prst="rect">
              <a:avLst/>
            </a:prstGeom>
            <a:ln w="0">
              <a:noFill/>
            </a:ln>
          </p:spPr>
        </p:pic>
      </p:grpSp>
      <p:pic>
        <p:nvPicPr>
          <p:cNvPr id="4" name="Resim 3">
            <a:extLst>
              <a:ext uri="{FF2B5EF4-FFF2-40B4-BE49-F238E27FC236}">
                <a16:creationId xmlns:a16="http://schemas.microsoft.com/office/drawing/2014/main" id="{C2D032CE-DA8A-28C4-6A77-9CFF32529D23}"/>
              </a:ext>
            </a:extLst>
          </p:cNvPr>
          <p:cNvPicPr>
            <a:picLocks noChangeAspect="1"/>
          </p:cNvPicPr>
          <p:nvPr/>
        </p:nvPicPr>
        <p:blipFill>
          <a:blip r:embed="rId4"/>
          <a:stretch>
            <a:fillRect/>
          </a:stretch>
        </p:blipFill>
        <p:spPr>
          <a:xfrm>
            <a:off x="76856" y="1017236"/>
            <a:ext cx="6587713" cy="4089793"/>
          </a:xfrm>
          <a:prstGeom prst="rect">
            <a:avLst/>
          </a:prstGeom>
        </p:spPr>
      </p:pic>
      <p:pic>
        <p:nvPicPr>
          <p:cNvPr id="3" name="Resim 2">
            <a:extLst>
              <a:ext uri="{FF2B5EF4-FFF2-40B4-BE49-F238E27FC236}">
                <a16:creationId xmlns:a16="http://schemas.microsoft.com/office/drawing/2014/main" id="{5E7B3406-F6EB-C87E-5920-CD09527AD988}"/>
              </a:ext>
            </a:extLst>
          </p:cNvPr>
          <p:cNvPicPr>
            <a:picLocks noChangeAspect="1"/>
          </p:cNvPicPr>
          <p:nvPr/>
        </p:nvPicPr>
        <p:blipFill>
          <a:blip r:embed="rId5"/>
          <a:stretch>
            <a:fillRect/>
          </a:stretch>
        </p:blipFill>
        <p:spPr>
          <a:xfrm>
            <a:off x="7235351" y="2845409"/>
            <a:ext cx="1907929" cy="874468"/>
          </a:xfrm>
          <a:prstGeom prst="rect">
            <a:avLst/>
          </a:prstGeom>
        </p:spPr>
      </p:pic>
      <p:cxnSp>
        <p:nvCxnSpPr>
          <p:cNvPr id="5" name="Düz Ok Bağlayıcısı 4">
            <a:extLst>
              <a:ext uri="{FF2B5EF4-FFF2-40B4-BE49-F238E27FC236}">
                <a16:creationId xmlns:a16="http://schemas.microsoft.com/office/drawing/2014/main" id="{EDE72B3C-96DE-7DE3-93B8-1D0F39795912}"/>
              </a:ext>
            </a:extLst>
          </p:cNvPr>
          <p:cNvCxnSpPr>
            <a:cxnSpLocks/>
          </p:cNvCxnSpPr>
          <p:nvPr/>
        </p:nvCxnSpPr>
        <p:spPr>
          <a:xfrm>
            <a:off x="6664569" y="3282643"/>
            <a:ext cx="386862" cy="0"/>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7" name="Düz Ok Bağlayıcısı 6">
            <a:extLst>
              <a:ext uri="{FF2B5EF4-FFF2-40B4-BE49-F238E27FC236}">
                <a16:creationId xmlns:a16="http://schemas.microsoft.com/office/drawing/2014/main" id="{CF5492E7-5FBC-D975-1999-719BC8A2AFD4}"/>
              </a:ext>
            </a:extLst>
          </p:cNvPr>
          <p:cNvCxnSpPr>
            <a:cxnSpLocks/>
          </p:cNvCxnSpPr>
          <p:nvPr/>
        </p:nvCxnSpPr>
        <p:spPr>
          <a:xfrm>
            <a:off x="3177281" y="3708335"/>
            <a:ext cx="1051819" cy="0"/>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9" name="Metin kutusu 8">
            <a:extLst>
              <a:ext uri="{FF2B5EF4-FFF2-40B4-BE49-F238E27FC236}">
                <a16:creationId xmlns:a16="http://schemas.microsoft.com/office/drawing/2014/main" id="{FFCDCFA0-8C69-0805-1BAC-61BD09FC4C94}"/>
              </a:ext>
            </a:extLst>
          </p:cNvPr>
          <p:cNvSpPr txBox="1"/>
          <p:nvPr/>
        </p:nvSpPr>
        <p:spPr>
          <a:xfrm>
            <a:off x="4229100" y="3554446"/>
            <a:ext cx="2232528" cy="307777"/>
          </a:xfrm>
          <a:prstGeom prst="rect">
            <a:avLst/>
          </a:prstGeom>
          <a:noFill/>
        </p:spPr>
        <p:txBody>
          <a:bodyPr wrap="square" rtlCol="0">
            <a:spAutoFit/>
          </a:bodyPr>
          <a:lstStyle/>
          <a:p>
            <a:r>
              <a:rPr lang="tr-TR" sz="1400" dirty="0" err="1">
                <a:solidFill>
                  <a:srgbClr val="00B050"/>
                </a:solidFill>
                <a:latin typeface="Times New Roman" panose="02020603050405020304" pitchFamily="18" charset="0"/>
                <a:cs typeface="Times New Roman" panose="02020603050405020304" pitchFamily="18" charset="0"/>
              </a:rPr>
              <a:t>If</a:t>
            </a:r>
            <a:r>
              <a:rPr lang="tr-TR" sz="1400" dirty="0">
                <a:solidFill>
                  <a:srgbClr val="00B050"/>
                </a:solidFill>
                <a:latin typeface="Times New Roman" panose="02020603050405020304" pitchFamily="18" charset="0"/>
                <a:cs typeface="Times New Roman" panose="02020603050405020304" pitchFamily="18" charset="0"/>
              </a:rPr>
              <a:t> </a:t>
            </a:r>
            <a:r>
              <a:rPr lang="tr-TR" sz="1400" dirty="0" err="1">
                <a:solidFill>
                  <a:srgbClr val="00B050"/>
                </a:solidFill>
                <a:latin typeface="Times New Roman" panose="02020603050405020304" pitchFamily="18" charset="0"/>
                <a:cs typeface="Times New Roman" panose="02020603050405020304" pitchFamily="18" charset="0"/>
              </a:rPr>
              <a:t>number</a:t>
            </a:r>
            <a:r>
              <a:rPr lang="tr-TR" sz="1400" dirty="0">
                <a:solidFill>
                  <a:srgbClr val="00B050"/>
                </a:solidFill>
                <a:latin typeface="Times New Roman" panose="02020603050405020304" pitchFamily="18" charset="0"/>
                <a:cs typeface="Times New Roman" panose="02020603050405020304" pitchFamily="18" charset="0"/>
              </a:rPr>
              <a:t> of </a:t>
            </a:r>
            <a:r>
              <a:rPr lang="tr-TR" sz="1400" dirty="0" err="1">
                <a:solidFill>
                  <a:srgbClr val="00B050"/>
                </a:solidFill>
                <a:latin typeface="Times New Roman" panose="02020603050405020304" pitchFamily="18" charset="0"/>
                <a:cs typeface="Times New Roman" panose="02020603050405020304" pitchFamily="18" charset="0"/>
              </a:rPr>
              <a:t>pk</a:t>
            </a:r>
            <a:r>
              <a:rPr lang="tr-TR" sz="1400" dirty="0">
                <a:solidFill>
                  <a:srgbClr val="00B050"/>
                </a:solidFill>
                <a:latin typeface="Times New Roman" panose="02020603050405020304" pitchFamily="18" charset="0"/>
                <a:cs typeface="Times New Roman" panose="02020603050405020304" pitchFamily="18" charset="0"/>
              </a:rPr>
              <a:t> is not </a:t>
            </a:r>
            <a:r>
              <a:rPr lang="tr-TR" sz="1400" dirty="0" err="1">
                <a:solidFill>
                  <a:srgbClr val="00B050"/>
                </a:solidFill>
                <a:latin typeface="Times New Roman" panose="02020603050405020304" pitchFamily="18" charset="0"/>
                <a:cs typeface="Times New Roman" panose="02020603050405020304" pitchFamily="18" charset="0"/>
              </a:rPr>
              <a:t>even</a:t>
            </a:r>
            <a:endParaRPr lang="tr-TR" sz="1400" dirty="0">
              <a:solidFill>
                <a:srgbClr val="00B050"/>
              </a:solidFill>
              <a:latin typeface="Times New Roman" panose="02020603050405020304" pitchFamily="18" charset="0"/>
              <a:cs typeface="Times New Roman" panose="02020603050405020304" pitchFamily="18" charset="0"/>
            </a:endParaRPr>
          </a:p>
        </p:txBody>
      </p:sp>
      <p:cxnSp>
        <p:nvCxnSpPr>
          <p:cNvPr id="10" name="Düz Ok Bağlayıcısı 9">
            <a:extLst>
              <a:ext uri="{FF2B5EF4-FFF2-40B4-BE49-F238E27FC236}">
                <a16:creationId xmlns:a16="http://schemas.microsoft.com/office/drawing/2014/main" id="{3BD863D9-9862-06D7-E9F2-F24D78602E99}"/>
              </a:ext>
            </a:extLst>
          </p:cNvPr>
          <p:cNvCxnSpPr>
            <a:cxnSpLocks/>
          </p:cNvCxnSpPr>
          <p:nvPr/>
        </p:nvCxnSpPr>
        <p:spPr>
          <a:xfrm>
            <a:off x="4956258" y="3926885"/>
            <a:ext cx="1051819" cy="0"/>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1" name="Metin kutusu 10">
            <a:extLst>
              <a:ext uri="{FF2B5EF4-FFF2-40B4-BE49-F238E27FC236}">
                <a16:creationId xmlns:a16="http://schemas.microsoft.com/office/drawing/2014/main" id="{BC70C6DF-1D9B-6789-97D5-C17448903E8E}"/>
              </a:ext>
            </a:extLst>
          </p:cNvPr>
          <p:cNvSpPr txBox="1"/>
          <p:nvPr/>
        </p:nvSpPr>
        <p:spPr>
          <a:xfrm>
            <a:off x="6008077" y="3772996"/>
            <a:ext cx="2232528" cy="307777"/>
          </a:xfrm>
          <a:prstGeom prst="rect">
            <a:avLst/>
          </a:prstGeom>
          <a:noFill/>
        </p:spPr>
        <p:txBody>
          <a:bodyPr wrap="square" rtlCol="0">
            <a:spAutoFit/>
          </a:bodyPr>
          <a:lstStyle/>
          <a:p>
            <a:r>
              <a:rPr lang="tr-TR" sz="1400" dirty="0" err="1">
                <a:solidFill>
                  <a:srgbClr val="00B050"/>
                </a:solidFill>
                <a:latin typeface="Times New Roman" panose="02020603050405020304" pitchFamily="18" charset="0"/>
                <a:cs typeface="Times New Roman" panose="02020603050405020304" pitchFamily="18" charset="0"/>
              </a:rPr>
              <a:t>Add</a:t>
            </a:r>
            <a:r>
              <a:rPr lang="tr-TR" sz="1400" dirty="0">
                <a:solidFill>
                  <a:srgbClr val="00B050"/>
                </a:solidFill>
                <a:latin typeface="Times New Roman" panose="02020603050405020304" pitchFamily="18" charset="0"/>
                <a:cs typeface="Times New Roman" panose="02020603050405020304" pitchFamily="18" charset="0"/>
              </a:rPr>
              <a:t> </a:t>
            </a:r>
            <a:r>
              <a:rPr lang="tr-TR" sz="1400" dirty="0" err="1">
                <a:solidFill>
                  <a:srgbClr val="00B050"/>
                </a:solidFill>
                <a:latin typeface="Times New Roman" panose="02020603050405020304" pitchFamily="18" charset="0"/>
                <a:cs typeface="Times New Roman" panose="02020603050405020304" pitchFamily="18" charset="0"/>
              </a:rPr>
              <a:t>new</a:t>
            </a:r>
            <a:r>
              <a:rPr lang="tr-TR" sz="1400" dirty="0">
                <a:solidFill>
                  <a:srgbClr val="00B050"/>
                </a:solidFill>
                <a:latin typeface="Times New Roman" panose="02020603050405020304" pitchFamily="18" charset="0"/>
                <a:cs typeface="Times New Roman" panose="02020603050405020304" pitchFamily="18" charset="0"/>
              </a:rPr>
              <a:t> </a:t>
            </a:r>
            <a:r>
              <a:rPr lang="tr-TR" sz="1400" dirty="0" err="1">
                <a:solidFill>
                  <a:srgbClr val="00B050"/>
                </a:solidFill>
                <a:latin typeface="Times New Roman" panose="02020603050405020304" pitchFamily="18" charset="0"/>
                <a:cs typeface="Times New Roman" panose="02020603050405020304" pitchFamily="18" charset="0"/>
              </a:rPr>
              <a:t>pk</a:t>
            </a:r>
            <a:r>
              <a:rPr lang="tr-TR" sz="1400" dirty="0">
                <a:solidFill>
                  <a:srgbClr val="00B050"/>
                </a:solidFill>
                <a:latin typeface="Times New Roman" panose="02020603050405020304" pitchFamily="18" charset="0"/>
                <a:cs typeface="Times New Roman" panose="02020603050405020304" pitchFamily="18" charset="0"/>
              </a:rPr>
              <a:t> </a:t>
            </a:r>
            <a:r>
              <a:rPr lang="tr-TR" sz="1400" dirty="0" err="1">
                <a:solidFill>
                  <a:srgbClr val="00B050"/>
                </a:solidFill>
                <a:latin typeface="Times New Roman" panose="02020603050405020304" pitchFamily="18" charset="0"/>
                <a:cs typeface="Times New Roman" panose="02020603050405020304" pitchFamily="18" charset="0"/>
              </a:rPr>
              <a:t>same</a:t>
            </a:r>
            <a:r>
              <a:rPr lang="tr-TR" sz="1400" dirty="0">
                <a:solidFill>
                  <a:srgbClr val="00B050"/>
                </a:solidFill>
                <a:latin typeface="Times New Roman" panose="02020603050405020304" pitchFamily="18" charset="0"/>
                <a:cs typeface="Times New Roman" panose="02020603050405020304" pitchFamily="18" charset="0"/>
              </a:rPr>
              <a:t> </a:t>
            </a:r>
            <a:r>
              <a:rPr lang="tr-TR" sz="1400" dirty="0" err="1">
                <a:solidFill>
                  <a:srgbClr val="00B050"/>
                </a:solidFill>
                <a:latin typeface="Times New Roman" panose="02020603050405020304" pitchFamily="18" charset="0"/>
                <a:cs typeface="Times New Roman" panose="02020603050405020304" pitchFamily="18" charset="0"/>
              </a:rPr>
              <a:t>to</a:t>
            </a:r>
            <a:r>
              <a:rPr lang="tr-TR" sz="1400" dirty="0">
                <a:solidFill>
                  <a:srgbClr val="00B050"/>
                </a:solidFill>
                <a:latin typeface="Times New Roman" panose="02020603050405020304" pitchFamily="18" charset="0"/>
                <a:cs typeface="Times New Roman" panose="02020603050405020304" pitchFamily="18" charset="0"/>
              </a:rPr>
              <a:t> </a:t>
            </a:r>
            <a:r>
              <a:rPr lang="tr-TR" sz="1400" dirty="0" err="1">
                <a:solidFill>
                  <a:srgbClr val="00B050"/>
                </a:solidFill>
                <a:latin typeface="Times New Roman" panose="02020603050405020304" pitchFamily="18" charset="0"/>
                <a:cs typeface="Times New Roman" panose="02020603050405020304" pitchFamily="18" charset="0"/>
              </a:rPr>
              <a:t>last</a:t>
            </a:r>
            <a:r>
              <a:rPr lang="tr-TR" sz="1400" dirty="0">
                <a:solidFill>
                  <a:srgbClr val="00B050"/>
                </a:solidFill>
                <a:latin typeface="Times New Roman" panose="02020603050405020304" pitchFamily="18" charset="0"/>
                <a:cs typeface="Times New Roman" panose="02020603050405020304" pitchFamily="18" charset="0"/>
              </a:rPr>
              <a:t> </a:t>
            </a:r>
            <a:r>
              <a:rPr lang="tr-TR" sz="1400" dirty="0" err="1">
                <a:solidFill>
                  <a:srgbClr val="00B050"/>
                </a:solidFill>
                <a:latin typeface="Times New Roman" panose="02020603050405020304" pitchFamily="18" charset="0"/>
                <a:cs typeface="Times New Roman" panose="02020603050405020304" pitchFamily="18" charset="0"/>
              </a:rPr>
              <a:t>pk</a:t>
            </a:r>
            <a:endParaRPr lang="tr-TR" sz="1400" dirty="0">
              <a:solidFill>
                <a:srgbClr val="00B050"/>
              </a:solidFill>
              <a:latin typeface="Times New Roman" panose="02020603050405020304" pitchFamily="18" charset="0"/>
              <a:cs typeface="Times New Roman" panose="02020603050405020304" pitchFamily="18" charset="0"/>
            </a:endParaRPr>
          </a:p>
        </p:txBody>
      </p:sp>
      <p:cxnSp>
        <p:nvCxnSpPr>
          <p:cNvPr id="12" name="Düz Ok Bağlayıcısı 11">
            <a:extLst>
              <a:ext uri="{FF2B5EF4-FFF2-40B4-BE49-F238E27FC236}">
                <a16:creationId xmlns:a16="http://schemas.microsoft.com/office/drawing/2014/main" id="{683DB5CE-BEC0-0090-50DF-FE3A87B5DFA8}"/>
              </a:ext>
            </a:extLst>
          </p:cNvPr>
          <p:cNvCxnSpPr>
            <a:cxnSpLocks/>
          </p:cNvCxnSpPr>
          <p:nvPr/>
        </p:nvCxnSpPr>
        <p:spPr>
          <a:xfrm>
            <a:off x="2766973" y="2638604"/>
            <a:ext cx="1051819" cy="0"/>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3" name="Metin kutusu 12">
            <a:extLst>
              <a:ext uri="{FF2B5EF4-FFF2-40B4-BE49-F238E27FC236}">
                <a16:creationId xmlns:a16="http://schemas.microsoft.com/office/drawing/2014/main" id="{BA2C412D-BA94-5C91-AD61-4554EB0A1B07}"/>
              </a:ext>
            </a:extLst>
          </p:cNvPr>
          <p:cNvSpPr txBox="1"/>
          <p:nvPr/>
        </p:nvSpPr>
        <p:spPr>
          <a:xfrm>
            <a:off x="3839994" y="2438963"/>
            <a:ext cx="2232528" cy="307777"/>
          </a:xfrm>
          <a:prstGeom prst="rect">
            <a:avLst/>
          </a:prstGeom>
          <a:noFill/>
        </p:spPr>
        <p:txBody>
          <a:bodyPr wrap="square" rtlCol="0">
            <a:spAutoFit/>
          </a:bodyPr>
          <a:lstStyle/>
          <a:p>
            <a:r>
              <a:rPr lang="tr-TR" sz="1400" dirty="0">
                <a:solidFill>
                  <a:srgbClr val="00B050"/>
                </a:solidFill>
                <a:latin typeface="Times New Roman" panose="02020603050405020304" pitchFamily="18" charset="0"/>
                <a:cs typeface="Times New Roman" panose="02020603050405020304" pitchFamily="18" charset="0"/>
              </a:rPr>
              <a:t>Do </a:t>
            </a:r>
            <a:r>
              <a:rPr lang="tr-TR" sz="1400" dirty="0" err="1">
                <a:solidFill>
                  <a:srgbClr val="00B050"/>
                </a:solidFill>
                <a:latin typeface="Times New Roman" panose="02020603050405020304" pitchFamily="18" charset="0"/>
                <a:cs typeface="Times New Roman" panose="02020603050405020304" pitchFamily="18" charset="0"/>
              </a:rPr>
              <a:t>until</a:t>
            </a:r>
            <a:r>
              <a:rPr lang="tr-TR" sz="1400" dirty="0">
                <a:solidFill>
                  <a:srgbClr val="00B050"/>
                </a:solidFill>
                <a:latin typeface="Times New Roman" panose="02020603050405020304" pitchFamily="18" charset="0"/>
                <a:cs typeface="Times New Roman" panose="02020603050405020304" pitchFamily="18" charset="0"/>
              </a:rPr>
              <a:t> top </a:t>
            </a:r>
            <a:r>
              <a:rPr lang="tr-TR" sz="1400" dirty="0" err="1">
                <a:solidFill>
                  <a:srgbClr val="00B050"/>
                </a:solidFill>
                <a:latin typeface="Times New Roman" panose="02020603050405020304" pitchFamily="18" charset="0"/>
                <a:cs typeface="Times New Roman" panose="02020603050405020304" pitchFamily="18" charset="0"/>
              </a:rPr>
              <a:t>node</a:t>
            </a:r>
            <a:endParaRPr lang="tr-TR" sz="1400" dirty="0">
              <a:solidFill>
                <a:srgbClr val="00B05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4088343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val 3">
            <a:extLst>
              <a:ext uri="{FF2B5EF4-FFF2-40B4-BE49-F238E27FC236}">
                <a16:creationId xmlns:a16="http://schemas.microsoft.com/office/drawing/2014/main" id="{37255051-DE5B-0A88-EBBB-6D28DE0CC49C}"/>
              </a:ext>
            </a:extLst>
          </p:cNvPr>
          <p:cNvSpPr/>
          <p:nvPr/>
        </p:nvSpPr>
        <p:spPr>
          <a:xfrm>
            <a:off x="3297960" y="888702"/>
            <a:ext cx="289080" cy="280080"/>
          </a:xfrm>
          <a:prstGeom prst="ellipse">
            <a:avLst/>
          </a:prstGeom>
          <a:noFill/>
          <a:ln w="28575">
            <a:solidFill>
              <a:srgbClr val="5604F8"/>
            </a:solidFill>
          </a:ln>
        </p:spPr>
        <p:style>
          <a:lnRef idx="2">
            <a:schemeClr val="accent1">
              <a:shade val="50000"/>
            </a:schemeClr>
          </a:lnRef>
          <a:fillRef idx="1">
            <a:schemeClr val="accent1"/>
          </a:fillRef>
          <a:effectRef idx="0">
            <a:schemeClr val="accent1"/>
          </a:effectRef>
          <a:fontRef idx="minor"/>
        </p:style>
      </p:sp>
      <p:sp>
        <p:nvSpPr>
          <p:cNvPr id="6" name="Oval 14">
            <a:extLst>
              <a:ext uri="{FF2B5EF4-FFF2-40B4-BE49-F238E27FC236}">
                <a16:creationId xmlns:a16="http://schemas.microsoft.com/office/drawing/2014/main" id="{747D7ED0-D3A4-70F6-4260-BB36D1C44D7C}"/>
              </a:ext>
            </a:extLst>
          </p:cNvPr>
          <p:cNvSpPr/>
          <p:nvPr/>
        </p:nvSpPr>
        <p:spPr>
          <a:xfrm>
            <a:off x="3935160" y="888702"/>
            <a:ext cx="289080" cy="280080"/>
          </a:xfrm>
          <a:prstGeom prst="ellipse">
            <a:avLst/>
          </a:prstGeom>
          <a:noFill/>
          <a:ln w="28575">
            <a:solidFill>
              <a:srgbClr val="5604F8"/>
            </a:solidFill>
          </a:ln>
        </p:spPr>
        <p:style>
          <a:lnRef idx="2">
            <a:schemeClr val="accent1">
              <a:shade val="50000"/>
            </a:schemeClr>
          </a:lnRef>
          <a:fillRef idx="1">
            <a:schemeClr val="accent1"/>
          </a:fillRef>
          <a:effectRef idx="0">
            <a:schemeClr val="accent1"/>
          </a:effectRef>
          <a:fontRef idx="minor"/>
        </p:style>
      </p:sp>
      <p:sp>
        <p:nvSpPr>
          <p:cNvPr id="8" name="Oval 15">
            <a:extLst>
              <a:ext uri="{FF2B5EF4-FFF2-40B4-BE49-F238E27FC236}">
                <a16:creationId xmlns:a16="http://schemas.microsoft.com/office/drawing/2014/main" id="{D68F6443-F919-61FF-6586-8A530DBA4C6F}"/>
              </a:ext>
            </a:extLst>
          </p:cNvPr>
          <p:cNvSpPr/>
          <p:nvPr/>
        </p:nvSpPr>
        <p:spPr>
          <a:xfrm>
            <a:off x="4572000" y="888702"/>
            <a:ext cx="289080" cy="280080"/>
          </a:xfrm>
          <a:prstGeom prst="ellipse">
            <a:avLst/>
          </a:prstGeom>
          <a:noFill/>
          <a:ln w="28575">
            <a:solidFill>
              <a:srgbClr val="5604F8"/>
            </a:solidFill>
          </a:ln>
        </p:spPr>
        <p:style>
          <a:lnRef idx="2">
            <a:schemeClr val="accent1">
              <a:shade val="50000"/>
            </a:schemeClr>
          </a:lnRef>
          <a:fillRef idx="1">
            <a:schemeClr val="accent1"/>
          </a:fillRef>
          <a:effectRef idx="0">
            <a:schemeClr val="accent1"/>
          </a:effectRef>
          <a:fontRef idx="minor"/>
        </p:style>
      </p:sp>
      <p:sp>
        <p:nvSpPr>
          <p:cNvPr id="24" name="Oval 3">
            <a:extLst>
              <a:ext uri="{FF2B5EF4-FFF2-40B4-BE49-F238E27FC236}">
                <a16:creationId xmlns:a16="http://schemas.microsoft.com/office/drawing/2014/main" id="{C280CCFD-61B3-626A-BB5F-3137A5502A41}"/>
              </a:ext>
            </a:extLst>
          </p:cNvPr>
          <p:cNvSpPr/>
          <p:nvPr/>
        </p:nvSpPr>
        <p:spPr>
          <a:xfrm>
            <a:off x="-2369483" y="4365259"/>
            <a:ext cx="289080" cy="280080"/>
          </a:xfrm>
          <a:prstGeom prst="ellipse">
            <a:avLst/>
          </a:prstGeom>
          <a:noFill/>
          <a:ln w="28575">
            <a:solidFill>
              <a:srgbClr val="5604F8"/>
            </a:solidFill>
          </a:ln>
        </p:spPr>
        <p:style>
          <a:lnRef idx="2">
            <a:schemeClr val="accent1">
              <a:shade val="50000"/>
            </a:schemeClr>
          </a:lnRef>
          <a:fillRef idx="1">
            <a:schemeClr val="accent1"/>
          </a:fillRef>
          <a:effectRef idx="0">
            <a:schemeClr val="accent1"/>
          </a:effectRef>
          <a:fontRef idx="minor"/>
        </p:style>
      </p:sp>
      <p:sp>
        <p:nvSpPr>
          <p:cNvPr id="25" name="Oval 14">
            <a:extLst>
              <a:ext uri="{FF2B5EF4-FFF2-40B4-BE49-F238E27FC236}">
                <a16:creationId xmlns:a16="http://schemas.microsoft.com/office/drawing/2014/main" id="{EDD4B38E-83B1-6F2D-5608-6410777F1C4C}"/>
              </a:ext>
            </a:extLst>
          </p:cNvPr>
          <p:cNvSpPr/>
          <p:nvPr/>
        </p:nvSpPr>
        <p:spPr>
          <a:xfrm>
            <a:off x="-1732283" y="4365259"/>
            <a:ext cx="289080" cy="280080"/>
          </a:xfrm>
          <a:prstGeom prst="ellipse">
            <a:avLst/>
          </a:prstGeom>
          <a:noFill/>
          <a:ln w="28575">
            <a:solidFill>
              <a:srgbClr val="5604F8"/>
            </a:solidFill>
          </a:ln>
        </p:spPr>
        <p:style>
          <a:lnRef idx="2">
            <a:schemeClr val="accent1">
              <a:shade val="50000"/>
            </a:schemeClr>
          </a:lnRef>
          <a:fillRef idx="1">
            <a:schemeClr val="accent1"/>
          </a:fillRef>
          <a:effectRef idx="0">
            <a:schemeClr val="accent1"/>
          </a:effectRef>
          <a:fontRef idx="minor"/>
        </p:style>
      </p:sp>
      <p:sp>
        <p:nvSpPr>
          <p:cNvPr id="26" name="Oval 15">
            <a:extLst>
              <a:ext uri="{FF2B5EF4-FFF2-40B4-BE49-F238E27FC236}">
                <a16:creationId xmlns:a16="http://schemas.microsoft.com/office/drawing/2014/main" id="{E31FD784-3976-31E9-4AA2-CA98BBEF2F21}"/>
              </a:ext>
            </a:extLst>
          </p:cNvPr>
          <p:cNvSpPr/>
          <p:nvPr/>
        </p:nvSpPr>
        <p:spPr>
          <a:xfrm>
            <a:off x="-1095443" y="4365259"/>
            <a:ext cx="289080" cy="280080"/>
          </a:xfrm>
          <a:prstGeom prst="ellipse">
            <a:avLst/>
          </a:prstGeom>
          <a:noFill/>
          <a:ln w="28575">
            <a:solidFill>
              <a:srgbClr val="5604F8"/>
            </a:solidFill>
          </a:ln>
        </p:spPr>
        <p:style>
          <a:lnRef idx="2">
            <a:schemeClr val="accent1">
              <a:shade val="50000"/>
            </a:schemeClr>
          </a:lnRef>
          <a:fillRef idx="1">
            <a:schemeClr val="accent1"/>
          </a:fillRef>
          <a:effectRef idx="0">
            <a:schemeClr val="accent1"/>
          </a:effectRef>
          <a:fontRef idx="minor"/>
        </p:style>
      </p:sp>
      <p:sp>
        <p:nvSpPr>
          <p:cNvPr id="27" name="Oval 16">
            <a:extLst>
              <a:ext uri="{FF2B5EF4-FFF2-40B4-BE49-F238E27FC236}">
                <a16:creationId xmlns:a16="http://schemas.microsoft.com/office/drawing/2014/main" id="{16211AD3-261D-939C-37BC-1566B4A31DAE}"/>
              </a:ext>
            </a:extLst>
          </p:cNvPr>
          <p:cNvSpPr/>
          <p:nvPr/>
        </p:nvSpPr>
        <p:spPr>
          <a:xfrm>
            <a:off x="-458243" y="4365259"/>
            <a:ext cx="289080" cy="280080"/>
          </a:xfrm>
          <a:prstGeom prst="ellipse">
            <a:avLst/>
          </a:prstGeom>
          <a:noFill/>
          <a:ln w="28575">
            <a:solidFill>
              <a:srgbClr val="5604F8"/>
            </a:solidFill>
          </a:ln>
        </p:spPr>
        <p:style>
          <a:lnRef idx="2">
            <a:schemeClr val="accent1">
              <a:shade val="50000"/>
            </a:schemeClr>
          </a:lnRef>
          <a:fillRef idx="1">
            <a:schemeClr val="accent1"/>
          </a:fillRef>
          <a:effectRef idx="0">
            <a:schemeClr val="accent1"/>
          </a:effectRef>
          <a:fontRef idx="minor"/>
        </p:style>
      </p:sp>
      <p:sp>
        <p:nvSpPr>
          <p:cNvPr id="28" name="Oval 22">
            <a:extLst>
              <a:ext uri="{FF2B5EF4-FFF2-40B4-BE49-F238E27FC236}">
                <a16:creationId xmlns:a16="http://schemas.microsoft.com/office/drawing/2014/main" id="{F48CB67F-F9DD-FF1C-76C9-755013B08AF0}"/>
              </a:ext>
            </a:extLst>
          </p:cNvPr>
          <p:cNvSpPr/>
          <p:nvPr/>
        </p:nvSpPr>
        <p:spPr>
          <a:xfrm>
            <a:off x="-2079683" y="3758299"/>
            <a:ext cx="289080" cy="280080"/>
          </a:xfrm>
          <a:prstGeom prst="ellipse">
            <a:avLst/>
          </a:prstGeom>
          <a:noFill/>
          <a:ln w="28575">
            <a:solidFill>
              <a:srgbClr val="5604F8"/>
            </a:solidFill>
          </a:ln>
        </p:spPr>
        <p:style>
          <a:lnRef idx="2">
            <a:schemeClr val="accent1">
              <a:shade val="50000"/>
            </a:schemeClr>
          </a:lnRef>
          <a:fillRef idx="1">
            <a:schemeClr val="accent1"/>
          </a:fillRef>
          <a:effectRef idx="0">
            <a:schemeClr val="accent1"/>
          </a:effectRef>
          <a:fontRef idx="minor"/>
        </p:style>
      </p:sp>
      <p:sp>
        <p:nvSpPr>
          <p:cNvPr id="29" name="Oval 23">
            <a:extLst>
              <a:ext uri="{FF2B5EF4-FFF2-40B4-BE49-F238E27FC236}">
                <a16:creationId xmlns:a16="http://schemas.microsoft.com/office/drawing/2014/main" id="{895F2385-FFC2-C7F9-6982-77056835C12C}"/>
              </a:ext>
            </a:extLst>
          </p:cNvPr>
          <p:cNvSpPr/>
          <p:nvPr/>
        </p:nvSpPr>
        <p:spPr>
          <a:xfrm>
            <a:off x="-805643" y="3758299"/>
            <a:ext cx="289080" cy="280080"/>
          </a:xfrm>
          <a:prstGeom prst="ellipse">
            <a:avLst/>
          </a:prstGeom>
          <a:noFill/>
          <a:ln w="28575">
            <a:solidFill>
              <a:srgbClr val="5604F8"/>
            </a:solidFill>
          </a:ln>
        </p:spPr>
        <p:style>
          <a:lnRef idx="2">
            <a:schemeClr val="accent1">
              <a:shade val="50000"/>
            </a:schemeClr>
          </a:lnRef>
          <a:fillRef idx="1">
            <a:schemeClr val="accent1"/>
          </a:fillRef>
          <a:effectRef idx="0">
            <a:schemeClr val="accent1"/>
          </a:effectRef>
          <a:fontRef idx="minor"/>
        </p:style>
      </p:sp>
      <p:sp>
        <p:nvSpPr>
          <p:cNvPr id="30" name="Oval 24">
            <a:extLst>
              <a:ext uri="{FF2B5EF4-FFF2-40B4-BE49-F238E27FC236}">
                <a16:creationId xmlns:a16="http://schemas.microsoft.com/office/drawing/2014/main" id="{28EEC526-4F16-0ED4-CA7E-AF6C71535EC8}"/>
              </a:ext>
            </a:extLst>
          </p:cNvPr>
          <p:cNvSpPr/>
          <p:nvPr/>
        </p:nvSpPr>
        <p:spPr>
          <a:xfrm>
            <a:off x="-1451843" y="3208579"/>
            <a:ext cx="289080" cy="280080"/>
          </a:xfrm>
          <a:prstGeom prst="ellipse">
            <a:avLst/>
          </a:prstGeom>
          <a:noFill/>
          <a:ln w="28575">
            <a:solidFill>
              <a:srgbClr val="5604F8"/>
            </a:solidFill>
          </a:ln>
        </p:spPr>
        <p:style>
          <a:lnRef idx="2">
            <a:schemeClr val="accent1">
              <a:shade val="50000"/>
            </a:schemeClr>
          </a:lnRef>
          <a:fillRef idx="1">
            <a:schemeClr val="accent1"/>
          </a:fillRef>
          <a:effectRef idx="0">
            <a:schemeClr val="accent1"/>
          </a:effectRef>
          <a:fontRef idx="minor"/>
        </p:style>
      </p:sp>
      <p:sp>
        <p:nvSpPr>
          <p:cNvPr id="31" name="Düz Bağlayıcı 26">
            <a:extLst>
              <a:ext uri="{FF2B5EF4-FFF2-40B4-BE49-F238E27FC236}">
                <a16:creationId xmlns:a16="http://schemas.microsoft.com/office/drawing/2014/main" id="{60324CDD-2CA2-846E-CC7E-4A15DF2CF42A}"/>
              </a:ext>
            </a:extLst>
          </p:cNvPr>
          <p:cNvSpPr/>
          <p:nvPr/>
        </p:nvSpPr>
        <p:spPr>
          <a:xfrm flipH="1" flipV="1">
            <a:off x="-1935323" y="4039099"/>
            <a:ext cx="347400" cy="326160"/>
          </a:xfrm>
          <a:prstGeom prst="line">
            <a:avLst/>
          </a:prstGeom>
          <a:ln>
            <a:solidFill>
              <a:srgbClr val="000000"/>
            </a:solidFill>
          </a:ln>
        </p:spPr>
        <p:style>
          <a:lnRef idx="1">
            <a:schemeClr val="accent1"/>
          </a:lnRef>
          <a:fillRef idx="0">
            <a:schemeClr val="accent1"/>
          </a:fillRef>
          <a:effectRef idx="0">
            <a:schemeClr val="accent1"/>
          </a:effectRef>
          <a:fontRef idx="minor"/>
        </p:style>
      </p:sp>
      <p:sp>
        <p:nvSpPr>
          <p:cNvPr id="352" name="Düz Bağlayıcı 28">
            <a:extLst>
              <a:ext uri="{FF2B5EF4-FFF2-40B4-BE49-F238E27FC236}">
                <a16:creationId xmlns:a16="http://schemas.microsoft.com/office/drawing/2014/main" id="{0B60403F-F3C4-06D4-9C2E-15EECF2FCF05}"/>
              </a:ext>
            </a:extLst>
          </p:cNvPr>
          <p:cNvSpPr/>
          <p:nvPr/>
        </p:nvSpPr>
        <p:spPr>
          <a:xfrm flipV="1">
            <a:off x="-2224763" y="4039099"/>
            <a:ext cx="289440" cy="326160"/>
          </a:xfrm>
          <a:prstGeom prst="line">
            <a:avLst/>
          </a:prstGeom>
          <a:ln>
            <a:solidFill>
              <a:srgbClr val="000000"/>
            </a:solidFill>
          </a:ln>
        </p:spPr>
        <p:style>
          <a:lnRef idx="1">
            <a:schemeClr val="accent1"/>
          </a:lnRef>
          <a:fillRef idx="0">
            <a:schemeClr val="accent1"/>
          </a:fillRef>
          <a:effectRef idx="0">
            <a:schemeClr val="accent1"/>
          </a:effectRef>
          <a:fontRef idx="minor"/>
        </p:style>
      </p:sp>
      <p:sp>
        <p:nvSpPr>
          <p:cNvPr id="353" name="Düz Bağlayıcı 29">
            <a:extLst>
              <a:ext uri="{FF2B5EF4-FFF2-40B4-BE49-F238E27FC236}">
                <a16:creationId xmlns:a16="http://schemas.microsoft.com/office/drawing/2014/main" id="{6EF1738A-FF06-1A61-C5A7-F6DE846814CD}"/>
              </a:ext>
            </a:extLst>
          </p:cNvPr>
          <p:cNvSpPr/>
          <p:nvPr/>
        </p:nvSpPr>
        <p:spPr>
          <a:xfrm flipH="1" flipV="1">
            <a:off x="-660923" y="4052059"/>
            <a:ext cx="347400" cy="326160"/>
          </a:xfrm>
          <a:prstGeom prst="line">
            <a:avLst/>
          </a:prstGeom>
          <a:ln>
            <a:solidFill>
              <a:srgbClr val="000000"/>
            </a:solidFill>
          </a:ln>
        </p:spPr>
        <p:style>
          <a:lnRef idx="1">
            <a:schemeClr val="accent1"/>
          </a:lnRef>
          <a:fillRef idx="0">
            <a:schemeClr val="accent1"/>
          </a:fillRef>
          <a:effectRef idx="0">
            <a:schemeClr val="accent1"/>
          </a:effectRef>
          <a:fontRef idx="minor"/>
        </p:style>
      </p:sp>
      <p:sp>
        <p:nvSpPr>
          <p:cNvPr id="354" name="Düz Bağlayıcı 30">
            <a:extLst>
              <a:ext uri="{FF2B5EF4-FFF2-40B4-BE49-F238E27FC236}">
                <a16:creationId xmlns:a16="http://schemas.microsoft.com/office/drawing/2014/main" id="{C2448EED-3E9C-460E-D3A9-63AA5A290AC0}"/>
              </a:ext>
            </a:extLst>
          </p:cNvPr>
          <p:cNvSpPr/>
          <p:nvPr/>
        </p:nvSpPr>
        <p:spPr>
          <a:xfrm flipV="1">
            <a:off x="-950723" y="4052059"/>
            <a:ext cx="289800" cy="326160"/>
          </a:xfrm>
          <a:prstGeom prst="line">
            <a:avLst/>
          </a:prstGeom>
          <a:ln>
            <a:solidFill>
              <a:srgbClr val="000000"/>
            </a:solidFill>
          </a:ln>
        </p:spPr>
        <p:style>
          <a:lnRef idx="1">
            <a:schemeClr val="accent1"/>
          </a:lnRef>
          <a:fillRef idx="0">
            <a:schemeClr val="accent1"/>
          </a:fillRef>
          <a:effectRef idx="0">
            <a:schemeClr val="accent1"/>
          </a:effectRef>
          <a:fontRef idx="minor"/>
        </p:style>
      </p:sp>
      <p:sp>
        <p:nvSpPr>
          <p:cNvPr id="355" name="Düz Bağlayıcı 31">
            <a:extLst>
              <a:ext uri="{FF2B5EF4-FFF2-40B4-BE49-F238E27FC236}">
                <a16:creationId xmlns:a16="http://schemas.microsoft.com/office/drawing/2014/main" id="{982DB19D-8584-4EC1-552C-672EED276C7A}"/>
              </a:ext>
            </a:extLst>
          </p:cNvPr>
          <p:cNvSpPr/>
          <p:nvPr/>
        </p:nvSpPr>
        <p:spPr>
          <a:xfrm flipV="1">
            <a:off x="-1928483" y="3489379"/>
            <a:ext cx="621360" cy="288000"/>
          </a:xfrm>
          <a:prstGeom prst="line">
            <a:avLst/>
          </a:prstGeom>
          <a:ln>
            <a:solidFill>
              <a:srgbClr val="000000"/>
            </a:solidFill>
          </a:ln>
        </p:spPr>
        <p:style>
          <a:lnRef idx="1">
            <a:schemeClr val="accent1"/>
          </a:lnRef>
          <a:fillRef idx="0">
            <a:schemeClr val="accent1"/>
          </a:fillRef>
          <a:effectRef idx="0">
            <a:schemeClr val="accent1"/>
          </a:effectRef>
          <a:fontRef idx="minor"/>
        </p:style>
      </p:sp>
      <p:sp>
        <p:nvSpPr>
          <p:cNvPr id="356" name="Düz Bağlayıcı 33">
            <a:extLst>
              <a:ext uri="{FF2B5EF4-FFF2-40B4-BE49-F238E27FC236}">
                <a16:creationId xmlns:a16="http://schemas.microsoft.com/office/drawing/2014/main" id="{9BCEF84E-7864-E1B0-6C83-D6CFD573B7B6}"/>
              </a:ext>
            </a:extLst>
          </p:cNvPr>
          <p:cNvSpPr/>
          <p:nvPr/>
        </p:nvSpPr>
        <p:spPr>
          <a:xfrm flipH="1" flipV="1">
            <a:off x="-1307123" y="3489379"/>
            <a:ext cx="621360" cy="275040"/>
          </a:xfrm>
          <a:prstGeom prst="line">
            <a:avLst/>
          </a:prstGeom>
          <a:ln>
            <a:solidFill>
              <a:srgbClr val="000000"/>
            </a:solidFill>
          </a:ln>
        </p:spPr>
        <p:style>
          <a:lnRef idx="1">
            <a:schemeClr val="accent1"/>
          </a:lnRef>
          <a:fillRef idx="0">
            <a:schemeClr val="accent1"/>
          </a:fillRef>
          <a:effectRef idx="0">
            <a:schemeClr val="accent1"/>
          </a:effectRef>
          <a:fontRef idx="minor"/>
        </p:style>
      </p:sp>
      <p:sp>
        <p:nvSpPr>
          <p:cNvPr id="361" name="Oval 3">
            <a:extLst>
              <a:ext uri="{FF2B5EF4-FFF2-40B4-BE49-F238E27FC236}">
                <a16:creationId xmlns:a16="http://schemas.microsoft.com/office/drawing/2014/main" id="{B0E50745-F12F-52F8-E78C-76CEEA64B384}"/>
              </a:ext>
            </a:extLst>
          </p:cNvPr>
          <p:cNvSpPr/>
          <p:nvPr/>
        </p:nvSpPr>
        <p:spPr>
          <a:xfrm>
            <a:off x="3297960" y="3119174"/>
            <a:ext cx="289080" cy="280080"/>
          </a:xfrm>
          <a:prstGeom prst="ellipse">
            <a:avLst/>
          </a:prstGeom>
          <a:noFill/>
          <a:ln w="28575">
            <a:solidFill>
              <a:srgbClr val="5604F8"/>
            </a:solidFill>
          </a:ln>
        </p:spPr>
        <p:style>
          <a:lnRef idx="2">
            <a:schemeClr val="accent1">
              <a:shade val="50000"/>
            </a:schemeClr>
          </a:lnRef>
          <a:fillRef idx="1">
            <a:schemeClr val="accent1"/>
          </a:fillRef>
          <a:effectRef idx="0">
            <a:schemeClr val="accent1"/>
          </a:effectRef>
          <a:fontRef idx="minor"/>
        </p:style>
      </p:sp>
      <p:sp>
        <p:nvSpPr>
          <p:cNvPr id="367" name="Oval 14">
            <a:extLst>
              <a:ext uri="{FF2B5EF4-FFF2-40B4-BE49-F238E27FC236}">
                <a16:creationId xmlns:a16="http://schemas.microsoft.com/office/drawing/2014/main" id="{9168B728-5FBD-289A-B95F-1531DAC25AF7}"/>
              </a:ext>
            </a:extLst>
          </p:cNvPr>
          <p:cNvSpPr/>
          <p:nvPr/>
        </p:nvSpPr>
        <p:spPr>
          <a:xfrm>
            <a:off x="3935160" y="3119174"/>
            <a:ext cx="289080" cy="280080"/>
          </a:xfrm>
          <a:prstGeom prst="ellipse">
            <a:avLst/>
          </a:prstGeom>
          <a:noFill/>
          <a:ln w="28575">
            <a:solidFill>
              <a:srgbClr val="5604F8"/>
            </a:solidFill>
          </a:ln>
        </p:spPr>
        <p:style>
          <a:lnRef idx="2">
            <a:schemeClr val="accent1">
              <a:shade val="50000"/>
            </a:schemeClr>
          </a:lnRef>
          <a:fillRef idx="1">
            <a:schemeClr val="accent1"/>
          </a:fillRef>
          <a:effectRef idx="0">
            <a:schemeClr val="accent1"/>
          </a:effectRef>
          <a:fontRef idx="minor"/>
        </p:style>
      </p:sp>
      <p:sp>
        <p:nvSpPr>
          <p:cNvPr id="368" name="Oval 15">
            <a:extLst>
              <a:ext uri="{FF2B5EF4-FFF2-40B4-BE49-F238E27FC236}">
                <a16:creationId xmlns:a16="http://schemas.microsoft.com/office/drawing/2014/main" id="{78D6F369-B840-A657-E574-75BDC07B790A}"/>
              </a:ext>
            </a:extLst>
          </p:cNvPr>
          <p:cNvSpPr/>
          <p:nvPr/>
        </p:nvSpPr>
        <p:spPr>
          <a:xfrm>
            <a:off x="4572000" y="3119174"/>
            <a:ext cx="289080" cy="280080"/>
          </a:xfrm>
          <a:prstGeom prst="ellipse">
            <a:avLst/>
          </a:prstGeom>
          <a:noFill/>
          <a:ln w="28575">
            <a:solidFill>
              <a:srgbClr val="5604F8"/>
            </a:solidFill>
          </a:ln>
        </p:spPr>
        <p:style>
          <a:lnRef idx="2">
            <a:schemeClr val="accent1">
              <a:shade val="50000"/>
            </a:schemeClr>
          </a:lnRef>
          <a:fillRef idx="1">
            <a:schemeClr val="accent1"/>
          </a:fillRef>
          <a:effectRef idx="0">
            <a:schemeClr val="accent1"/>
          </a:effectRef>
          <a:fontRef idx="minor"/>
        </p:style>
      </p:sp>
      <p:sp>
        <p:nvSpPr>
          <p:cNvPr id="369" name="Oval 16">
            <a:extLst>
              <a:ext uri="{FF2B5EF4-FFF2-40B4-BE49-F238E27FC236}">
                <a16:creationId xmlns:a16="http://schemas.microsoft.com/office/drawing/2014/main" id="{B7F4A6EA-338B-88D9-A515-85D41039F1EA}"/>
              </a:ext>
            </a:extLst>
          </p:cNvPr>
          <p:cNvSpPr/>
          <p:nvPr/>
        </p:nvSpPr>
        <p:spPr>
          <a:xfrm>
            <a:off x="5209200" y="3119174"/>
            <a:ext cx="289080" cy="280080"/>
          </a:xfrm>
          <a:prstGeom prst="ellipse">
            <a:avLst/>
          </a:prstGeom>
          <a:noFill/>
          <a:ln w="28575">
            <a:solidFill>
              <a:srgbClr val="00B050"/>
            </a:solidFill>
          </a:ln>
        </p:spPr>
        <p:style>
          <a:lnRef idx="2">
            <a:schemeClr val="accent1">
              <a:shade val="50000"/>
            </a:schemeClr>
          </a:lnRef>
          <a:fillRef idx="1">
            <a:schemeClr val="accent1"/>
          </a:fillRef>
          <a:effectRef idx="0">
            <a:schemeClr val="accent1"/>
          </a:effectRef>
          <a:fontRef idx="minor"/>
        </p:style>
      </p:sp>
      <p:sp>
        <p:nvSpPr>
          <p:cNvPr id="370" name="Oval 22">
            <a:extLst>
              <a:ext uri="{FF2B5EF4-FFF2-40B4-BE49-F238E27FC236}">
                <a16:creationId xmlns:a16="http://schemas.microsoft.com/office/drawing/2014/main" id="{0FCAF821-62DD-B672-DA07-BFAB2AB319DF}"/>
              </a:ext>
            </a:extLst>
          </p:cNvPr>
          <p:cNvSpPr/>
          <p:nvPr/>
        </p:nvSpPr>
        <p:spPr>
          <a:xfrm>
            <a:off x="3587760" y="2512214"/>
            <a:ext cx="289080" cy="280080"/>
          </a:xfrm>
          <a:prstGeom prst="ellipse">
            <a:avLst/>
          </a:prstGeom>
          <a:noFill/>
          <a:ln w="28575">
            <a:solidFill>
              <a:srgbClr val="5604F8"/>
            </a:solidFill>
          </a:ln>
        </p:spPr>
        <p:style>
          <a:lnRef idx="2">
            <a:schemeClr val="accent1">
              <a:shade val="50000"/>
            </a:schemeClr>
          </a:lnRef>
          <a:fillRef idx="1">
            <a:schemeClr val="accent1"/>
          </a:fillRef>
          <a:effectRef idx="0">
            <a:schemeClr val="accent1"/>
          </a:effectRef>
          <a:fontRef idx="minor"/>
        </p:style>
      </p:sp>
      <p:sp>
        <p:nvSpPr>
          <p:cNvPr id="371" name="Oval 23">
            <a:extLst>
              <a:ext uri="{FF2B5EF4-FFF2-40B4-BE49-F238E27FC236}">
                <a16:creationId xmlns:a16="http://schemas.microsoft.com/office/drawing/2014/main" id="{5C14A94A-AD4F-B5EE-3CC4-0A2424A3101E}"/>
              </a:ext>
            </a:extLst>
          </p:cNvPr>
          <p:cNvSpPr/>
          <p:nvPr/>
        </p:nvSpPr>
        <p:spPr>
          <a:xfrm>
            <a:off x="4861800" y="2512214"/>
            <a:ext cx="289080" cy="280080"/>
          </a:xfrm>
          <a:prstGeom prst="ellipse">
            <a:avLst/>
          </a:prstGeom>
          <a:noFill/>
          <a:ln w="28575">
            <a:solidFill>
              <a:srgbClr val="5604F8"/>
            </a:solidFill>
          </a:ln>
        </p:spPr>
        <p:style>
          <a:lnRef idx="2">
            <a:schemeClr val="accent1">
              <a:shade val="50000"/>
            </a:schemeClr>
          </a:lnRef>
          <a:fillRef idx="1">
            <a:schemeClr val="accent1"/>
          </a:fillRef>
          <a:effectRef idx="0">
            <a:schemeClr val="accent1"/>
          </a:effectRef>
          <a:fontRef idx="minor"/>
        </p:style>
      </p:sp>
      <p:sp>
        <p:nvSpPr>
          <p:cNvPr id="372" name="Düz Bağlayıcı 26">
            <a:extLst>
              <a:ext uri="{FF2B5EF4-FFF2-40B4-BE49-F238E27FC236}">
                <a16:creationId xmlns:a16="http://schemas.microsoft.com/office/drawing/2014/main" id="{B4BB1A73-4FB5-FD5B-4EC8-B51D0AE7554B}"/>
              </a:ext>
            </a:extLst>
          </p:cNvPr>
          <p:cNvSpPr/>
          <p:nvPr/>
        </p:nvSpPr>
        <p:spPr>
          <a:xfrm flipH="1" flipV="1">
            <a:off x="3732120" y="2793014"/>
            <a:ext cx="347400" cy="326160"/>
          </a:xfrm>
          <a:prstGeom prst="line">
            <a:avLst/>
          </a:prstGeom>
          <a:ln>
            <a:solidFill>
              <a:srgbClr val="000000"/>
            </a:solidFill>
          </a:ln>
        </p:spPr>
        <p:style>
          <a:lnRef idx="1">
            <a:schemeClr val="accent1"/>
          </a:lnRef>
          <a:fillRef idx="0">
            <a:schemeClr val="accent1"/>
          </a:fillRef>
          <a:effectRef idx="0">
            <a:schemeClr val="accent1"/>
          </a:effectRef>
          <a:fontRef idx="minor"/>
        </p:style>
      </p:sp>
      <p:sp>
        <p:nvSpPr>
          <p:cNvPr id="373" name="Düz Bağlayıcı 28">
            <a:extLst>
              <a:ext uri="{FF2B5EF4-FFF2-40B4-BE49-F238E27FC236}">
                <a16:creationId xmlns:a16="http://schemas.microsoft.com/office/drawing/2014/main" id="{28B7AB91-11A6-EE4A-6972-0430117D8C63}"/>
              </a:ext>
            </a:extLst>
          </p:cNvPr>
          <p:cNvSpPr/>
          <p:nvPr/>
        </p:nvSpPr>
        <p:spPr>
          <a:xfrm flipV="1">
            <a:off x="3442680" y="2793014"/>
            <a:ext cx="289440" cy="326160"/>
          </a:xfrm>
          <a:prstGeom prst="line">
            <a:avLst/>
          </a:prstGeom>
          <a:ln>
            <a:solidFill>
              <a:srgbClr val="000000"/>
            </a:solidFill>
          </a:ln>
        </p:spPr>
        <p:style>
          <a:lnRef idx="1">
            <a:schemeClr val="accent1"/>
          </a:lnRef>
          <a:fillRef idx="0">
            <a:schemeClr val="accent1"/>
          </a:fillRef>
          <a:effectRef idx="0">
            <a:schemeClr val="accent1"/>
          </a:effectRef>
          <a:fontRef idx="minor"/>
        </p:style>
      </p:sp>
      <p:sp>
        <p:nvSpPr>
          <p:cNvPr id="374" name="Düz Bağlayıcı 29">
            <a:extLst>
              <a:ext uri="{FF2B5EF4-FFF2-40B4-BE49-F238E27FC236}">
                <a16:creationId xmlns:a16="http://schemas.microsoft.com/office/drawing/2014/main" id="{1F053F74-D152-912D-64B2-74A9499766F3}"/>
              </a:ext>
            </a:extLst>
          </p:cNvPr>
          <p:cNvSpPr/>
          <p:nvPr/>
        </p:nvSpPr>
        <p:spPr>
          <a:xfrm flipH="1" flipV="1">
            <a:off x="5006520" y="2805974"/>
            <a:ext cx="347400" cy="326160"/>
          </a:xfrm>
          <a:prstGeom prst="line">
            <a:avLst/>
          </a:prstGeom>
          <a:ln>
            <a:solidFill>
              <a:srgbClr val="000000"/>
            </a:solidFill>
          </a:ln>
        </p:spPr>
        <p:style>
          <a:lnRef idx="1">
            <a:schemeClr val="accent1"/>
          </a:lnRef>
          <a:fillRef idx="0">
            <a:schemeClr val="accent1"/>
          </a:fillRef>
          <a:effectRef idx="0">
            <a:schemeClr val="accent1"/>
          </a:effectRef>
          <a:fontRef idx="minor"/>
        </p:style>
      </p:sp>
      <p:sp>
        <p:nvSpPr>
          <p:cNvPr id="375" name="Düz Bağlayıcı 30">
            <a:extLst>
              <a:ext uri="{FF2B5EF4-FFF2-40B4-BE49-F238E27FC236}">
                <a16:creationId xmlns:a16="http://schemas.microsoft.com/office/drawing/2014/main" id="{DD3C6B93-83CE-D708-D077-3A929E2F3DBF}"/>
              </a:ext>
            </a:extLst>
          </p:cNvPr>
          <p:cNvSpPr/>
          <p:nvPr/>
        </p:nvSpPr>
        <p:spPr>
          <a:xfrm flipV="1">
            <a:off x="4716720" y="2805974"/>
            <a:ext cx="289800" cy="326160"/>
          </a:xfrm>
          <a:prstGeom prst="line">
            <a:avLst/>
          </a:prstGeom>
          <a:ln>
            <a:solidFill>
              <a:srgbClr val="000000"/>
            </a:solidFill>
          </a:ln>
        </p:spPr>
        <p:style>
          <a:lnRef idx="1">
            <a:schemeClr val="accent1"/>
          </a:lnRef>
          <a:fillRef idx="0">
            <a:schemeClr val="accent1"/>
          </a:fillRef>
          <a:effectRef idx="0">
            <a:schemeClr val="accent1"/>
          </a:effectRef>
          <a:fontRef idx="minor"/>
        </p:style>
      </p:sp>
      <p:sp>
        <p:nvSpPr>
          <p:cNvPr id="376" name="Oval 3">
            <a:extLst>
              <a:ext uri="{FF2B5EF4-FFF2-40B4-BE49-F238E27FC236}">
                <a16:creationId xmlns:a16="http://schemas.microsoft.com/office/drawing/2014/main" id="{DD1B774B-73B4-745C-AB40-40EC1BDB2D98}"/>
              </a:ext>
            </a:extLst>
          </p:cNvPr>
          <p:cNvSpPr/>
          <p:nvPr/>
        </p:nvSpPr>
        <p:spPr>
          <a:xfrm>
            <a:off x="3397565" y="5508568"/>
            <a:ext cx="289080" cy="280080"/>
          </a:xfrm>
          <a:prstGeom prst="ellipse">
            <a:avLst/>
          </a:prstGeom>
          <a:noFill/>
          <a:ln w="28575">
            <a:solidFill>
              <a:srgbClr val="5604F8"/>
            </a:solidFill>
          </a:ln>
        </p:spPr>
        <p:style>
          <a:lnRef idx="2">
            <a:schemeClr val="accent1">
              <a:shade val="50000"/>
            </a:schemeClr>
          </a:lnRef>
          <a:fillRef idx="1">
            <a:schemeClr val="accent1"/>
          </a:fillRef>
          <a:effectRef idx="0">
            <a:schemeClr val="accent1"/>
          </a:effectRef>
          <a:fontRef idx="minor"/>
        </p:style>
      </p:sp>
      <p:sp>
        <p:nvSpPr>
          <p:cNvPr id="377" name="Oval 14">
            <a:extLst>
              <a:ext uri="{FF2B5EF4-FFF2-40B4-BE49-F238E27FC236}">
                <a16:creationId xmlns:a16="http://schemas.microsoft.com/office/drawing/2014/main" id="{782E5A7D-8897-B6C9-A01E-BBD2CD0D2ACF}"/>
              </a:ext>
            </a:extLst>
          </p:cNvPr>
          <p:cNvSpPr/>
          <p:nvPr/>
        </p:nvSpPr>
        <p:spPr>
          <a:xfrm>
            <a:off x="4034765" y="5508568"/>
            <a:ext cx="289080" cy="280080"/>
          </a:xfrm>
          <a:prstGeom prst="ellipse">
            <a:avLst/>
          </a:prstGeom>
          <a:noFill/>
          <a:ln w="28575">
            <a:solidFill>
              <a:srgbClr val="5604F8"/>
            </a:solidFill>
          </a:ln>
        </p:spPr>
        <p:style>
          <a:lnRef idx="2">
            <a:schemeClr val="accent1">
              <a:shade val="50000"/>
            </a:schemeClr>
          </a:lnRef>
          <a:fillRef idx="1">
            <a:schemeClr val="accent1"/>
          </a:fillRef>
          <a:effectRef idx="0">
            <a:schemeClr val="accent1"/>
          </a:effectRef>
          <a:fontRef idx="minor"/>
        </p:style>
      </p:sp>
      <p:sp>
        <p:nvSpPr>
          <p:cNvPr id="378" name="Oval 15">
            <a:extLst>
              <a:ext uri="{FF2B5EF4-FFF2-40B4-BE49-F238E27FC236}">
                <a16:creationId xmlns:a16="http://schemas.microsoft.com/office/drawing/2014/main" id="{35ADF38F-FFB0-3B64-CCF0-9F4B1A5A82F7}"/>
              </a:ext>
            </a:extLst>
          </p:cNvPr>
          <p:cNvSpPr/>
          <p:nvPr/>
        </p:nvSpPr>
        <p:spPr>
          <a:xfrm>
            <a:off x="4671605" y="5508568"/>
            <a:ext cx="289080" cy="280080"/>
          </a:xfrm>
          <a:prstGeom prst="ellipse">
            <a:avLst/>
          </a:prstGeom>
          <a:noFill/>
          <a:ln w="28575">
            <a:solidFill>
              <a:srgbClr val="5604F8"/>
            </a:solidFill>
          </a:ln>
        </p:spPr>
        <p:style>
          <a:lnRef idx="2">
            <a:schemeClr val="accent1">
              <a:shade val="50000"/>
            </a:schemeClr>
          </a:lnRef>
          <a:fillRef idx="1">
            <a:schemeClr val="accent1"/>
          </a:fillRef>
          <a:effectRef idx="0">
            <a:schemeClr val="accent1"/>
          </a:effectRef>
          <a:fontRef idx="minor"/>
        </p:style>
      </p:sp>
      <p:sp>
        <p:nvSpPr>
          <p:cNvPr id="379" name="Oval 16">
            <a:extLst>
              <a:ext uri="{FF2B5EF4-FFF2-40B4-BE49-F238E27FC236}">
                <a16:creationId xmlns:a16="http://schemas.microsoft.com/office/drawing/2014/main" id="{72F128B1-798B-12B1-1870-1B5D0D6F3C93}"/>
              </a:ext>
            </a:extLst>
          </p:cNvPr>
          <p:cNvSpPr/>
          <p:nvPr/>
        </p:nvSpPr>
        <p:spPr>
          <a:xfrm>
            <a:off x="5308805" y="5508568"/>
            <a:ext cx="289080" cy="280080"/>
          </a:xfrm>
          <a:prstGeom prst="ellipse">
            <a:avLst/>
          </a:prstGeom>
          <a:noFill/>
          <a:ln w="28575">
            <a:solidFill>
              <a:srgbClr val="5604F8"/>
            </a:solidFill>
          </a:ln>
        </p:spPr>
        <p:style>
          <a:lnRef idx="2">
            <a:schemeClr val="accent1">
              <a:shade val="50000"/>
            </a:schemeClr>
          </a:lnRef>
          <a:fillRef idx="1">
            <a:schemeClr val="accent1"/>
          </a:fillRef>
          <a:effectRef idx="0">
            <a:schemeClr val="accent1"/>
          </a:effectRef>
          <a:fontRef idx="minor"/>
        </p:style>
      </p:sp>
      <p:sp>
        <p:nvSpPr>
          <p:cNvPr id="380" name="Oval 22">
            <a:extLst>
              <a:ext uri="{FF2B5EF4-FFF2-40B4-BE49-F238E27FC236}">
                <a16:creationId xmlns:a16="http://schemas.microsoft.com/office/drawing/2014/main" id="{A1830369-9DB6-1D56-5C90-E3AEA85DBC47}"/>
              </a:ext>
            </a:extLst>
          </p:cNvPr>
          <p:cNvSpPr/>
          <p:nvPr/>
        </p:nvSpPr>
        <p:spPr>
          <a:xfrm>
            <a:off x="3687365" y="4901608"/>
            <a:ext cx="289080" cy="280080"/>
          </a:xfrm>
          <a:prstGeom prst="ellipse">
            <a:avLst/>
          </a:prstGeom>
          <a:noFill/>
          <a:ln w="28575">
            <a:solidFill>
              <a:srgbClr val="5604F8"/>
            </a:solidFill>
          </a:ln>
        </p:spPr>
        <p:style>
          <a:lnRef idx="2">
            <a:schemeClr val="accent1">
              <a:shade val="50000"/>
            </a:schemeClr>
          </a:lnRef>
          <a:fillRef idx="1">
            <a:schemeClr val="accent1"/>
          </a:fillRef>
          <a:effectRef idx="0">
            <a:schemeClr val="accent1"/>
          </a:effectRef>
          <a:fontRef idx="minor"/>
        </p:style>
      </p:sp>
      <p:sp>
        <p:nvSpPr>
          <p:cNvPr id="381" name="Oval 23">
            <a:extLst>
              <a:ext uri="{FF2B5EF4-FFF2-40B4-BE49-F238E27FC236}">
                <a16:creationId xmlns:a16="http://schemas.microsoft.com/office/drawing/2014/main" id="{1985BDBB-B5AF-98E8-03ED-96E9B198FE4B}"/>
              </a:ext>
            </a:extLst>
          </p:cNvPr>
          <p:cNvSpPr/>
          <p:nvPr/>
        </p:nvSpPr>
        <p:spPr>
          <a:xfrm>
            <a:off x="4961405" y="4901608"/>
            <a:ext cx="289080" cy="280080"/>
          </a:xfrm>
          <a:prstGeom prst="ellipse">
            <a:avLst/>
          </a:prstGeom>
          <a:noFill/>
          <a:ln w="28575">
            <a:solidFill>
              <a:srgbClr val="5604F8"/>
            </a:solidFill>
          </a:ln>
        </p:spPr>
        <p:style>
          <a:lnRef idx="2">
            <a:schemeClr val="accent1">
              <a:shade val="50000"/>
            </a:schemeClr>
          </a:lnRef>
          <a:fillRef idx="1">
            <a:schemeClr val="accent1"/>
          </a:fillRef>
          <a:effectRef idx="0">
            <a:schemeClr val="accent1"/>
          </a:effectRef>
          <a:fontRef idx="minor"/>
        </p:style>
      </p:sp>
      <p:sp>
        <p:nvSpPr>
          <p:cNvPr id="382" name="Oval 24">
            <a:extLst>
              <a:ext uri="{FF2B5EF4-FFF2-40B4-BE49-F238E27FC236}">
                <a16:creationId xmlns:a16="http://schemas.microsoft.com/office/drawing/2014/main" id="{424E4FE4-495D-B0A5-A217-DD7B0EA0F70A}"/>
              </a:ext>
            </a:extLst>
          </p:cNvPr>
          <p:cNvSpPr/>
          <p:nvPr/>
        </p:nvSpPr>
        <p:spPr>
          <a:xfrm>
            <a:off x="4315205" y="4351888"/>
            <a:ext cx="289080" cy="280080"/>
          </a:xfrm>
          <a:prstGeom prst="ellipse">
            <a:avLst/>
          </a:prstGeom>
          <a:noFill/>
          <a:ln w="28575">
            <a:solidFill>
              <a:srgbClr val="5604F8"/>
            </a:solidFill>
          </a:ln>
        </p:spPr>
        <p:style>
          <a:lnRef idx="2">
            <a:schemeClr val="accent1">
              <a:shade val="50000"/>
            </a:schemeClr>
          </a:lnRef>
          <a:fillRef idx="1">
            <a:schemeClr val="accent1"/>
          </a:fillRef>
          <a:effectRef idx="0">
            <a:schemeClr val="accent1"/>
          </a:effectRef>
          <a:fontRef idx="minor"/>
        </p:style>
      </p:sp>
      <p:sp>
        <p:nvSpPr>
          <p:cNvPr id="383" name="Düz Bağlayıcı 26">
            <a:extLst>
              <a:ext uri="{FF2B5EF4-FFF2-40B4-BE49-F238E27FC236}">
                <a16:creationId xmlns:a16="http://schemas.microsoft.com/office/drawing/2014/main" id="{2A792909-A4D4-194C-5C46-9A84502B32F4}"/>
              </a:ext>
            </a:extLst>
          </p:cNvPr>
          <p:cNvSpPr/>
          <p:nvPr/>
        </p:nvSpPr>
        <p:spPr>
          <a:xfrm flipH="1" flipV="1">
            <a:off x="3831725" y="5182408"/>
            <a:ext cx="347400" cy="326160"/>
          </a:xfrm>
          <a:prstGeom prst="line">
            <a:avLst/>
          </a:prstGeom>
          <a:ln>
            <a:solidFill>
              <a:srgbClr val="000000"/>
            </a:solidFill>
          </a:ln>
        </p:spPr>
        <p:style>
          <a:lnRef idx="1">
            <a:schemeClr val="accent1"/>
          </a:lnRef>
          <a:fillRef idx="0">
            <a:schemeClr val="accent1"/>
          </a:fillRef>
          <a:effectRef idx="0">
            <a:schemeClr val="accent1"/>
          </a:effectRef>
          <a:fontRef idx="minor"/>
        </p:style>
      </p:sp>
      <p:sp>
        <p:nvSpPr>
          <p:cNvPr id="384" name="Düz Bağlayıcı 28">
            <a:extLst>
              <a:ext uri="{FF2B5EF4-FFF2-40B4-BE49-F238E27FC236}">
                <a16:creationId xmlns:a16="http://schemas.microsoft.com/office/drawing/2014/main" id="{D21A16B8-9720-F8C2-6AA2-7FEECFF6270C}"/>
              </a:ext>
            </a:extLst>
          </p:cNvPr>
          <p:cNvSpPr/>
          <p:nvPr/>
        </p:nvSpPr>
        <p:spPr>
          <a:xfrm flipV="1">
            <a:off x="3542285" y="5182408"/>
            <a:ext cx="289440" cy="326160"/>
          </a:xfrm>
          <a:prstGeom prst="line">
            <a:avLst/>
          </a:prstGeom>
          <a:ln>
            <a:solidFill>
              <a:srgbClr val="000000"/>
            </a:solidFill>
          </a:ln>
        </p:spPr>
        <p:style>
          <a:lnRef idx="1">
            <a:schemeClr val="accent1"/>
          </a:lnRef>
          <a:fillRef idx="0">
            <a:schemeClr val="accent1"/>
          </a:fillRef>
          <a:effectRef idx="0">
            <a:schemeClr val="accent1"/>
          </a:effectRef>
          <a:fontRef idx="minor"/>
        </p:style>
      </p:sp>
      <p:sp>
        <p:nvSpPr>
          <p:cNvPr id="385" name="Düz Bağlayıcı 29">
            <a:extLst>
              <a:ext uri="{FF2B5EF4-FFF2-40B4-BE49-F238E27FC236}">
                <a16:creationId xmlns:a16="http://schemas.microsoft.com/office/drawing/2014/main" id="{CC5D8372-18CA-9B60-FBEE-419EC3CFA2BC}"/>
              </a:ext>
            </a:extLst>
          </p:cNvPr>
          <p:cNvSpPr/>
          <p:nvPr/>
        </p:nvSpPr>
        <p:spPr>
          <a:xfrm flipH="1" flipV="1">
            <a:off x="5106125" y="5195368"/>
            <a:ext cx="347400" cy="326160"/>
          </a:xfrm>
          <a:prstGeom prst="line">
            <a:avLst/>
          </a:prstGeom>
          <a:ln>
            <a:solidFill>
              <a:srgbClr val="000000"/>
            </a:solidFill>
          </a:ln>
        </p:spPr>
        <p:style>
          <a:lnRef idx="1">
            <a:schemeClr val="accent1"/>
          </a:lnRef>
          <a:fillRef idx="0">
            <a:schemeClr val="accent1"/>
          </a:fillRef>
          <a:effectRef idx="0">
            <a:schemeClr val="accent1"/>
          </a:effectRef>
          <a:fontRef idx="minor"/>
        </p:style>
      </p:sp>
      <p:sp>
        <p:nvSpPr>
          <p:cNvPr id="386" name="Düz Bağlayıcı 30">
            <a:extLst>
              <a:ext uri="{FF2B5EF4-FFF2-40B4-BE49-F238E27FC236}">
                <a16:creationId xmlns:a16="http://schemas.microsoft.com/office/drawing/2014/main" id="{ECFED6C3-AC4B-DE85-BD9A-14F7778DD4FC}"/>
              </a:ext>
            </a:extLst>
          </p:cNvPr>
          <p:cNvSpPr/>
          <p:nvPr/>
        </p:nvSpPr>
        <p:spPr>
          <a:xfrm flipV="1">
            <a:off x="4816325" y="5195368"/>
            <a:ext cx="289800" cy="326160"/>
          </a:xfrm>
          <a:prstGeom prst="line">
            <a:avLst/>
          </a:prstGeom>
          <a:ln>
            <a:solidFill>
              <a:srgbClr val="000000"/>
            </a:solidFill>
          </a:ln>
        </p:spPr>
        <p:style>
          <a:lnRef idx="1">
            <a:schemeClr val="accent1"/>
          </a:lnRef>
          <a:fillRef idx="0">
            <a:schemeClr val="accent1"/>
          </a:fillRef>
          <a:effectRef idx="0">
            <a:schemeClr val="accent1"/>
          </a:effectRef>
          <a:fontRef idx="minor"/>
        </p:style>
      </p:sp>
      <p:sp>
        <p:nvSpPr>
          <p:cNvPr id="387" name="Düz Bağlayıcı 31">
            <a:extLst>
              <a:ext uri="{FF2B5EF4-FFF2-40B4-BE49-F238E27FC236}">
                <a16:creationId xmlns:a16="http://schemas.microsoft.com/office/drawing/2014/main" id="{670C7439-6369-E814-13DD-D185F6E76882}"/>
              </a:ext>
            </a:extLst>
          </p:cNvPr>
          <p:cNvSpPr/>
          <p:nvPr/>
        </p:nvSpPr>
        <p:spPr>
          <a:xfrm flipV="1">
            <a:off x="3838565" y="4632688"/>
            <a:ext cx="621360" cy="288000"/>
          </a:xfrm>
          <a:prstGeom prst="line">
            <a:avLst/>
          </a:prstGeom>
          <a:ln>
            <a:solidFill>
              <a:srgbClr val="000000"/>
            </a:solidFill>
          </a:ln>
        </p:spPr>
        <p:style>
          <a:lnRef idx="1">
            <a:schemeClr val="accent1"/>
          </a:lnRef>
          <a:fillRef idx="0">
            <a:schemeClr val="accent1"/>
          </a:fillRef>
          <a:effectRef idx="0">
            <a:schemeClr val="accent1"/>
          </a:effectRef>
          <a:fontRef idx="minor"/>
        </p:style>
      </p:sp>
      <p:sp>
        <p:nvSpPr>
          <p:cNvPr id="388" name="Düz Bağlayıcı 33">
            <a:extLst>
              <a:ext uri="{FF2B5EF4-FFF2-40B4-BE49-F238E27FC236}">
                <a16:creationId xmlns:a16="http://schemas.microsoft.com/office/drawing/2014/main" id="{269BB947-0E41-EF75-9CD9-7460F043D8A8}"/>
              </a:ext>
            </a:extLst>
          </p:cNvPr>
          <p:cNvSpPr/>
          <p:nvPr/>
        </p:nvSpPr>
        <p:spPr>
          <a:xfrm flipH="1" flipV="1">
            <a:off x="4459925" y="4632688"/>
            <a:ext cx="621360" cy="275040"/>
          </a:xfrm>
          <a:prstGeom prst="line">
            <a:avLst/>
          </a:prstGeom>
          <a:ln>
            <a:solidFill>
              <a:srgbClr val="000000"/>
            </a:solidFill>
          </a:ln>
        </p:spPr>
        <p:style>
          <a:lnRef idx="1">
            <a:schemeClr val="accent1"/>
          </a:lnRef>
          <a:fillRef idx="0">
            <a:schemeClr val="accent1"/>
          </a:fillRef>
          <a:effectRef idx="0">
            <a:schemeClr val="accent1"/>
          </a:effectRef>
          <a:fontRef idx="minor"/>
        </p:style>
      </p:sp>
      <p:sp>
        <p:nvSpPr>
          <p:cNvPr id="389" name="Dikdörtgen 388">
            <a:extLst>
              <a:ext uri="{FF2B5EF4-FFF2-40B4-BE49-F238E27FC236}">
                <a16:creationId xmlns:a16="http://schemas.microsoft.com/office/drawing/2014/main" id="{B3AA72C3-4D24-49CD-8EBD-ACA10C32942C}"/>
              </a:ext>
            </a:extLst>
          </p:cNvPr>
          <p:cNvSpPr/>
          <p:nvPr/>
        </p:nvSpPr>
        <p:spPr>
          <a:xfrm>
            <a:off x="3148629" y="3056737"/>
            <a:ext cx="1160585" cy="388597"/>
          </a:xfrm>
          <a:prstGeom prst="rect">
            <a:avLst/>
          </a:prstGeom>
          <a:no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390" name="Dikdörtgen 389">
            <a:extLst>
              <a:ext uri="{FF2B5EF4-FFF2-40B4-BE49-F238E27FC236}">
                <a16:creationId xmlns:a16="http://schemas.microsoft.com/office/drawing/2014/main" id="{15E3A689-D7E8-5DF8-2E6C-DE6A431EE062}"/>
              </a:ext>
            </a:extLst>
          </p:cNvPr>
          <p:cNvSpPr/>
          <p:nvPr/>
        </p:nvSpPr>
        <p:spPr>
          <a:xfrm>
            <a:off x="4461383" y="3056737"/>
            <a:ext cx="1160585" cy="388597"/>
          </a:xfrm>
          <a:prstGeom prst="rect">
            <a:avLst/>
          </a:prstGeom>
          <a:no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391" name="Dikdörtgen 390">
            <a:extLst>
              <a:ext uri="{FF2B5EF4-FFF2-40B4-BE49-F238E27FC236}">
                <a16:creationId xmlns:a16="http://schemas.microsoft.com/office/drawing/2014/main" id="{9CA89E0D-7339-03C2-2D15-5356DAB7AFB0}"/>
              </a:ext>
            </a:extLst>
          </p:cNvPr>
          <p:cNvSpPr/>
          <p:nvPr/>
        </p:nvSpPr>
        <p:spPr>
          <a:xfrm>
            <a:off x="3490140" y="4826030"/>
            <a:ext cx="1963385" cy="388597"/>
          </a:xfrm>
          <a:prstGeom prst="rect">
            <a:avLst/>
          </a:prstGeom>
          <a:no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Tree>
    <p:extLst>
      <p:ext uri="{BB962C8B-B14F-4D97-AF65-F5344CB8AC3E}">
        <p14:creationId xmlns:p14="http://schemas.microsoft.com/office/powerpoint/2010/main" val="140082071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Resim 3">
            <a:extLst>
              <a:ext uri="{FF2B5EF4-FFF2-40B4-BE49-F238E27FC236}">
                <a16:creationId xmlns:a16="http://schemas.microsoft.com/office/drawing/2014/main" id="{2496E261-1D90-731B-4688-2FEABD7EDFFE}"/>
              </a:ext>
            </a:extLst>
          </p:cNvPr>
          <p:cNvPicPr>
            <a:picLocks noChangeAspect="1"/>
          </p:cNvPicPr>
          <p:nvPr/>
        </p:nvPicPr>
        <p:blipFill>
          <a:blip r:embed="rId3"/>
          <a:stretch>
            <a:fillRect/>
          </a:stretch>
        </p:blipFill>
        <p:spPr>
          <a:xfrm>
            <a:off x="245587" y="1425452"/>
            <a:ext cx="6665167" cy="4843463"/>
          </a:xfrm>
          <a:prstGeom prst="rect">
            <a:avLst/>
          </a:prstGeom>
        </p:spPr>
      </p:pic>
      <p:cxnSp>
        <p:nvCxnSpPr>
          <p:cNvPr id="5" name="Düz Ok Bağlayıcısı 4">
            <a:extLst>
              <a:ext uri="{FF2B5EF4-FFF2-40B4-BE49-F238E27FC236}">
                <a16:creationId xmlns:a16="http://schemas.microsoft.com/office/drawing/2014/main" id="{EBA3AAA5-CE0F-6156-5C6F-07FE8C960B77}"/>
              </a:ext>
            </a:extLst>
          </p:cNvPr>
          <p:cNvCxnSpPr>
            <a:cxnSpLocks/>
          </p:cNvCxnSpPr>
          <p:nvPr/>
        </p:nvCxnSpPr>
        <p:spPr>
          <a:xfrm>
            <a:off x="3971519" y="2621020"/>
            <a:ext cx="1051819" cy="0"/>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7" name="Metin kutusu 6">
            <a:extLst>
              <a:ext uri="{FF2B5EF4-FFF2-40B4-BE49-F238E27FC236}">
                <a16:creationId xmlns:a16="http://schemas.microsoft.com/office/drawing/2014/main" id="{A97FBD18-D6E8-47F6-021D-AF12224288BB}"/>
              </a:ext>
            </a:extLst>
          </p:cNvPr>
          <p:cNvSpPr txBox="1"/>
          <p:nvPr/>
        </p:nvSpPr>
        <p:spPr>
          <a:xfrm>
            <a:off x="5023338" y="2467131"/>
            <a:ext cx="4372021" cy="307777"/>
          </a:xfrm>
          <a:prstGeom prst="rect">
            <a:avLst/>
          </a:prstGeom>
          <a:noFill/>
        </p:spPr>
        <p:txBody>
          <a:bodyPr wrap="square" rtlCol="0">
            <a:spAutoFit/>
          </a:bodyPr>
          <a:lstStyle/>
          <a:p>
            <a:r>
              <a:rPr lang="tr-TR" sz="1400" dirty="0" err="1">
                <a:solidFill>
                  <a:srgbClr val="00B050"/>
                </a:solidFill>
                <a:latin typeface="Times New Roman" panose="02020603050405020304" pitchFamily="18" charset="0"/>
                <a:cs typeface="Times New Roman" panose="02020603050405020304" pitchFamily="18" charset="0"/>
              </a:rPr>
              <a:t>Leaf</a:t>
            </a:r>
            <a:r>
              <a:rPr lang="tr-TR" sz="1400" dirty="0">
                <a:solidFill>
                  <a:srgbClr val="00B050"/>
                </a:solidFill>
                <a:latin typeface="Times New Roman" panose="02020603050405020304" pitchFamily="18" charset="0"/>
                <a:cs typeface="Times New Roman" panose="02020603050405020304" pitchFamily="18" charset="0"/>
              </a:rPr>
              <a:t> at </a:t>
            </a:r>
            <a:r>
              <a:rPr lang="tr-TR" sz="1400" dirty="0" err="1">
                <a:solidFill>
                  <a:srgbClr val="00B050"/>
                </a:solidFill>
                <a:latin typeface="Times New Roman" panose="02020603050405020304" pitchFamily="18" charset="0"/>
                <a:cs typeface="Times New Roman" panose="02020603050405020304" pitchFamily="18" charset="0"/>
              </a:rPr>
              <a:t>index</a:t>
            </a:r>
            <a:r>
              <a:rPr lang="tr-TR" sz="1400" dirty="0">
                <a:solidFill>
                  <a:srgbClr val="00B050"/>
                </a:solidFill>
                <a:latin typeface="Times New Roman" panose="02020603050405020304" pitchFamily="18" charset="0"/>
                <a:cs typeface="Times New Roman" panose="02020603050405020304" pitchFamily="18" charset="0"/>
              </a:rPr>
              <a:t> s is a </a:t>
            </a:r>
            <a:r>
              <a:rPr lang="tr-TR" sz="1400" dirty="0" err="1">
                <a:solidFill>
                  <a:srgbClr val="00B050"/>
                </a:solidFill>
                <a:latin typeface="Times New Roman" panose="02020603050405020304" pitchFamily="18" charset="0"/>
                <a:cs typeface="Times New Roman" panose="02020603050405020304" pitchFamily="18" charset="0"/>
              </a:rPr>
              <a:t>leftmost</a:t>
            </a:r>
            <a:r>
              <a:rPr lang="tr-TR" sz="1400" dirty="0">
                <a:solidFill>
                  <a:srgbClr val="00B050"/>
                </a:solidFill>
                <a:latin typeface="Times New Roman" panose="02020603050405020304" pitchFamily="18" charset="0"/>
                <a:cs typeface="Times New Roman" panose="02020603050405020304" pitchFamily="18" charset="0"/>
              </a:rPr>
              <a:t> </a:t>
            </a:r>
            <a:r>
              <a:rPr lang="tr-TR" sz="1400" dirty="0" err="1">
                <a:solidFill>
                  <a:srgbClr val="00B050"/>
                </a:solidFill>
                <a:latin typeface="Times New Roman" panose="02020603050405020304" pitchFamily="18" charset="0"/>
                <a:cs typeface="Times New Roman" panose="02020603050405020304" pitchFamily="18" charset="0"/>
              </a:rPr>
              <a:t>leaf</a:t>
            </a:r>
            <a:r>
              <a:rPr lang="tr-TR" sz="1400" dirty="0">
                <a:solidFill>
                  <a:srgbClr val="00B050"/>
                </a:solidFill>
                <a:latin typeface="Times New Roman" panose="02020603050405020304" pitchFamily="18" charset="0"/>
                <a:cs typeface="Times New Roman" panose="02020603050405020304" pitchFamily="18" charset="0"/>
              </a:rPr>
              <a:t> of a </a:t>
            </a:r>
            <a:r>
              <a:rPr lang="tr-TR" sz="1400" dirty="0" err="1">
                <a:solidFill>
                  <a:srgbClr val="00B050"/>
                </a:solidFill>
                <a:latin typeface="Times New Roman" panose="02020603050405020304" pitchFamily="18" charset="0"/>
                <a:cs typeface="Times New Roman" panose="02020603050405020304" pitchFamily="18" charset="0"/>
              </a:rPr>
              <a:t>sub-tree</a:t>
            </a:r>
            <a:r>
              <a:rPr lang="tr-TR" sz="1400" dirty="0">
                <a:solidFill>
                  <a:srgbClr val="00B050"/>
                </a:solidFill>
                <a:latin typeface="Times New Roman" panose="02020603050405020304" pitchFamily="18" charset="0"/>
                <a:cs typeface="Times New Roman" panose="02020603050405020304" pitchFamily="18" charset="0"/>
              </a:rPr>
              <a:t> of </a:t>
            </a:r>
            <a:r>
              <a:rPr lang="tr-TR" sz="1400" dirty="0" err="1">
                <a:solidFill>
                  <a:srgbClr val="00B050"/>
                </a:solidFill>
                <a:latin typeface="Times New Roman" panose="02020603050405020304" pitchFamily="18" charset="0"/>
                <a:cs typeface="Times New Roman" panose="02020603050405020304" pitchFamily="18" charset="0"/>
              </a:rPr>
              <a:t>height</a:t>
            </a:r>
            <a:r>
              <a:rPr lang="tr-TR" sz="1400" dirty="0">
                <a:solidFill>
                  <a:srgbClr val="00B050"/>
                </a:solidFill>
                <a:latin typeface="Times New Roman" panose="02020603050405020304" pitchFamily="18" charset="0"/>
                <a:cs typeface="Times New Roman" panose="02020603050405020304" pitchFamily="18" charset="0"/>
              </a:rPr>
              <a:t> t</a:t>
            </a:r>
          </a:p>
        </p:txBody>
      </p:sp>
      <p:sp>
        <p:nvSpPr>
          <p:cNvPr id="9" name="Dikdörtgen 13">
            <a:extLst>
              <a:ext uri="{FF2B5EF4-FFF2-40B4-BE49-F238E27FC236}">
                <a16:creationId xmlns:a16="http://schemas.microsoft.com/office/drawing/2014/main" id="{55A85EB1-5AFF-5984-1123-616C0A699D96}"/>
              </a:ext>
            </a:extLst>
          </p:cNvPr>
          <p:cNvSpPr/>
          <p:nvPr/>
        </p:nvSpPr>
        <p:spPr>
          <a:xfrm>
            <a:off x="63221" y="91177"/>
            <a:ext cx="2354663" cy="367878"/>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buNone/>
            </a:pPr>
            <a:r>
              <a:rPr lang="tr-TR" sz="1800" b="1" strike="noStrike" spc="-1" dirty="0" err="1">
                <a:solidFill>
                  <a:srgbClr val="000000"/>
                </a:solidFill>
                <a:latin typeface="Times New Roman"/>
                <a:ea typeface="DejaVu Sans"/>
              </a:rPr>
              <a:t>Treehash</a:t>
            </a:r>
            <a:r>
              <a:rPr lang="tr-TR" sz="1800" b="1" strike="noStrike" spc="-1" dirty="0">
                <a:solidFill>
                  <a:srgbClr val="000000"/>
                </a:solidFill>
                <a:latin typeface="Times New Roman"/>
                <a:ea typeface="DejaVu Sans"/>
              </a:rPr>
              <a:t>:</a:t>
            </a:r>
            <a:endParaRPr lang="en-US" sz="1800" b="0" strike="noStrike" spc="-1" dirty="0">
              <a:latin typeface="Arial"/>
            </a:endParaRPr>
          </a:p>
        </p:txBody>
      </p:sp>
    </p:spTree>
    <p:extLst>
      <p:ext uri="{BB962C8B-B14F-4D97-AF65-F5344CB8AC3E}">
        <p14:creationId xmlns:p14="http://schemas.microsoft.com/office/powerpoint/2010/main" val="34829683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 name="Dikdörtgen 4"/>
          <p:cNvSpPr/>
          <p:nvPr/>
        </p:nvSpPr>
        <p:spPr>
          <a:xfrm>
            <a:off x="0" y="6486120"/>
            <a:ext cx="9143280" cy="179640"/>
          </a:xfrm>
          <a:prstGeom prst="rect">
            <a:avLst/>
          </a:prstGeom>
          <a:solidFill>
            <a:srgbClr val="D9D9D9"/>
          </a:solidFill>
          <a:ln>
            <a:solidFill>
              <a:srgbClr val="ECECEC"/>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pPr>
            <a:r>
              <a:rPr lang="tr-TR" sz="1200" b="0" strike="noStrike" spc="-1">
                <a:solidFill>
                  <a:srgbClr val="BE4343"/>
                </a:solidFill>
                <a:latin typeface="Times New Roman"/>
                <a:ea typeface="DejaVu Sans"/>
              </a:rPr>
              <a:t>Halil İbrahim Kaplan</a:t>
            </a:r>
            <a:endParaRPr lang="en-US" sz="1200" b="0" strike="noStrike" spc="-1">
              <a:latin typeface="Arial"/>
            </a:endParaRPr>
          </a:p>
        </p:txBody>
      </p:sp>
      <p:sp>
        <p:nvSpPr>
          <p:cNvPr id="129" name="Dikdörtgen 9"/>
          <p:cNvSpPr/>
          <p:nvPr/>
        </p:nvSpPr>
        <p:spPr>
          <a:xfrm>
            <a:off x="0" y="6666480"/>
            <a:ext cx="9143280" cy="190800"/>
          </a:xfrm>
          <a:prstGeom prst="rect">
            <a:avLst/>
          </a:prstGeom>
          <a:solidFill>
            <a:srgbClr val="B01000"/>
          </a:solidFill>
          <a:ln>
            <a:solidFill>
              <a:srgbClr val="B01001"/>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pPr>
            <a:r>
              <a:rPr lang="tr-TR" sz="1200" b="0" strike="noStrike" spc="-1">
                <a:solidFill>
                  <a:srgbClr val="FFFFFF"/>
                </a:solidFill>
                <a:latin typeface="Times New Roman"/>
                <a:ea typeface="DejaVu Sans"/>
              </a:rPr>
              <a:t>Hash Based Signatures</a:t>
            </a:r>
            <a:endParaRPr lang="en-US" sz="1200" b="0" strike="noStrike" spc="-1">
              <a:latin typeface="Arial"/>
            </a:endParaRPr>
          </a:p>
        </p:txBody>
      </p:sp>
      <mc:AlternateContent xmlns:mc="http://schemas.openxmlformats.org/markup-compatibility/2006" xmlns:a14="http://schemas.microsoft.com/office/drawing/2010/main">
        <mc:Choice Requires="a14">
          <p:sp>
            <p:nvSpPr>
              <p:cNvPr id="130" name="Dikdörtgen 1"/>
              <p:cNvSpPr/>
              <p:nvPr/>
            </p:nvSpPr>
            <p:spPr>
              <a:xfrm>
                <a:off x="65502" y="695900"/>
                <a:ext cx="8970921" cy="1752872"/>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buNone/>
                </a:pPr>
                <a:r>
                  <a:rPr lang="tr-TR" sz="1800" b="1" strike="noStrike" spc="-1" dirty="0">
                    <a:solidFill>
                      <a:srgbClr val="000000"/>
                    </a:solidFill>
                    <a:latin typeface="Times New Roman"/>
                    <a:ea typeface="DejaVu Sans"/>
                  </a:rPr>
                  <a:t>C</a:t>
                </a:r>
                <a:r>
                  <a:rPr lang="en-US" sz="1800" b="1" strike="noStrike" spc="-1" dirty="0" err="1">
                    <a:solidFill>
                      <a:srgbClr val="000000"/>
                    </a:solidFill>
                    <a:latin typeface="Times New Roman"/>
                    <a:ea typeface="DejaVu Sans"/>
                  </a:rPr>
                  <a:t>ollision</a:t>
                </a:r>
                <a:r>
                  <a:rPr lang="en-US" sz="1800" b="1" strike="noStrike" spc="-1" dirty="0">
                    <a:solidFill>
                      <a:srgbClr val="000000"/>
                    </a:solidFill>
                    <a:latin typeface="Times New Roman"/>
                    <a:ea typeface="DejaVu Sans"/>
                  </a:rPr>
                  <a:t> resistance: </a:t>
                </a:r>
                <a:endParaRPr lang="en-US" sz="1800" b="1" strike="noStrike" spc="-1" dirty="0">
                  <a:latin typeface="Arial"/>
                </a:endParaRPr>
              </a:p>
              <a:p>
                <a:pPr>
                  <a:lnSpc>
                    <a:spcPct val="100000"/>
                  </a:lnSpc>
                  <a:buNone/>
                </a:pPr>
                <a:endParaRPr lang="en-US" sz="1800" b="0" strike="noStrike" spc="-1" dirty="0">
                  <a:latin typeface="Arial"/>
                </a:endParaRPr>
              </a:p>
              <a:p>
                <a:pPr>
                  <a:lnSpc>
                    <a:spcPct val="100000"/>
                  </a:lnSpc>
                  <a:buNone/>
                </a:pPr>
                <a:endParaRPr lang="en-US" sz="1800" b="0" strike="noStrike" spc="-1" dirty="0">
                  <a:latin typeface="Arial"/>
                </a:endParaRPr>
              </a:p>
              <a:p>
                <a:pPr algn="ctr">
                  <a:lnSpc>
                    <a:spcPct val="100000"/>
                  </a:lnSpc>
                  <a:buNone/>
                </a:pPr>
                <a:r>
                  <a:rPr lang="tr-TR" sz="1800" b="0" strike="noStrike" spc="-1" dirty="0">
                    <a:solidFill>
                      <a:srgbClr val="000000"/>
                    </a:solidFill>
                    <a:latin typeface="Times New Roman"/>
                    <a:ea typeface="DejaVu Sans"/>
                  </a:rPr>
                  <a:t>I</a:t>
                </a:r>
                <a:r>
                  <a:rPr lang="en-US" sz="1800" b="0" strike="noStrike" spc="-1" dirty="0">
                    <a:solidFill>
                      <a:srgbClr val="000000"/>
                    </a:solidFill>
                    <a:latin typeface="Times New Roman"/>
                    <a:ea typeface="DejaVu Sans"/>
                  </a:rPr>
                  <a:t>t should be </a:t>
                </a:r>
                <a:r>
                  <a:rPr lang="en-US" sz="1800" b="0" strike="noStrike" spc="-1" dirty="0">
                    <a:solidFill>
                      <a:srgbClr val="5604F8"/>
                    </a:solidFill>
                    <a:latin typeface="Times New Roman"/>
                    <a:ea typeface="DejaVu Sans"/>
                  </a:rPr>
                  <a:t>infeasible</a:t>
                </a:r>
                <a:r>
                  <a:rPr lang="en-US" sz="1800" b="0" strike="noStrike" spc="-1" dirty="0">
                    <a:solidFill>
                      <a:srgbClr val="000000"/>
                    </a:solidFill>
                    <a:latin typeface="Times New Roman"/>
                    <a:ea typeface="DejaVu Sans"/>
                  </a:rPr>
                  <a:t> to find any pair of distinct inputs</a:t>
                </a:r>
                <a:r>
                  <a:rPr lang="tr-TR" sz="1800" b="0" strike="noStrike" spc="-1" dirty="0">
                    <a:solidFill>
                      <a:srgbClr val="000000"/>
                    </a:solidFill>
                    <a:latin typeface="Times New Roman"/>
                    <a:ea typeface="DejaVu Sans"/>
                  </a:rPr>
                  <a:t> </a:t>
                </a:r>
                <a14:m>
                  <m:oMath xmlns:m="http://schemas.openxmlformats.org/officeDocument/2006/math">
                    <m:sSub>
                      <m:sSubPr>
                        <m:ctrlPr>
                          <a:rPr lang="tr-TR" sz="1800" b="0" i="1" strike="noStrike" spc="-1" smtClean="0">
                            <a:solidFill>
                              <a:srgbClr val="000000"/>
                            </a:solidFill>
                            <a:latin typeface="Cambria Math" panose="02040503050406030204" pitchFamily="18" charset="0"/>
                          </a:rPr>
                        </m:ctrlPr>
                      </m:sSubPr>
                      <m:e>
                        <m:r>
                          <a:rPr lang="tr-TR" sz="1800" b="0" i="1" strike="noStrike" spc="-1" smtClean="0">
                            <a:solidFill>
                              <a:srgbClr val="000000"/>
                            </a:solidFill>
                            <a:latin typeface="Cambria Math" panose="02040503050406030204" pitchFamily="18" charset="0"/>
                          </a:rPr>
                          <m:t>𝑥</m:t>
                        </m:r>
                      </m:e>
                      <m:sub>
                        <m:r>
                          <a:rPr lang="tr-TR" sz="1800" b="0" i="1" strike="noStrike" spc="-1" smtClean="0">
                            <a:solidFill>
                              <a:srgbClr val="000000"/>
                            </a:solidFill>
                            <a:latin typeface="Cambria Math" panose="02040503050406030204" pitchFamily="18" charset="0"/>
                          </a:rPr>
                          <m:t>1</m:t>
                        </m:r>
                      </m:sub>
                    </m:sSub>
                  </m:oMath>
                </a14:m>
                <a:r>
                  <a:rPr lang="tr-TR" sz="1800" b="0" strike="noStrike" spc="-1" dirty="0">
                    <a:solidFill>
                      <a:srgbClr val="000000"/>
                    </a:solidFill>
                    <a:latin typeface="Times New Roman"/>
                    <a:ea typeface="DejaVu Sans"/>
                  </a:rPr>
                  <a:t> </a:t>
                </a:r>
                <a:r>
                  <a:rPr lang="tr-TR" sz="1800" b="0" strike="noStrike" spc="-1" dirty="0" err="1">
                    <a:solidFill>
                      <a:srgbClr val="000000"/>
                    </a:solidFill>
                    <a:latin typeface="Times New Roman"/>
                    <a:ea typeface="DejaVu Sans"/>
                  </a:rPr>
                  <a:t>and</a:t>
                </a:r>
                <a:r>
                  <a:rPr lang="tr-TR" sz="1800" b="0" strike="noStrike" spc="-1" dirty="0">
                    <a:solidFill>
                      <a:srgbClr val="000000"/>
                    </a:solidFill>
                    <a:latin typeface="Times New Roman"/>
                    <a:ea typeface="DejaVu Sans"/>
                  </a:rPr>
                  <a:t> </a:t>
                </a:r>
                <a14:m>
                  <m:oMath xmlns:m="http://schemas.openxmlformats.org/officeDocument/2006/math">
                    <m:sSub>
                      <m:sSubPr>
                        <m:ctrlPr>
                          <a:rPr lang="tr-TR" i="1" spc="-1">
                            <a:solidFill>
                              <a:srgbClr val="000000"/>
                            </a:solidFill>
                            <a:latin typeface="Cambria Math" panose="02040503050406030204" pitchFamily="18" charset="0"/>
                          </a:rPr>
                        </m:ctrlPr>
                      </m:sSubPr>
                      <m:e>
                        <m:r>
                          <a:rPr lang="tr-TR" i="1" spc="-1">
                            <a:solidFill>
                              <a:srgbClr val="000000"/>
                            </a:solidFill>
                            <a:latin typeface="Cambria Math" panose="02040503050406030204" pitchFamily="18" charset="0"/>
                          </a:rPr>
                          <m:t>𝑥</m:t>
                        </m:r>
                      </m:e>
                      <m:sub>
                        <m:r>
                          <a:rPr lang="tr-TR" b="0" i="1" spc="-1" smtClean="0">
                            <a:solidFill>
                              <a:srgbClr val="000000"/>
                            </a:solidFill>
                            <a:latin typeface="Cambria Math" panose="02040503050406030204" pitchFamily="18" charset="0"/>
                          </a:rPr>
                          <m:t>2</m:t>
                        </m:r>
                      </m:sub>
                    </m:sSub>
                  </m:oMath>
                </a14:m>
                <a:r>
                  <a:rPr lang="en-US" sz="1800" b="0" strike="noStrike" spc="-1" dirty="0">
                    <a:solidFill>
                      <a:srgbClr val="000000"/>
                    </a:solidFill>
                    <a:latin typeface="Times New Roman"/>
                    <a:ea typeface="DejaVu Sans"/>
                  </a:rPr>
                  <a:t> ,</a:t>
                </a:r>
                <a:r>
                  <a:rPr lang="tr-TR" sz="1800" b="0" strike="noStrike" spc="-1" dirty="0">
                    <a:solidFill>
                      <a:srgbClr val="000000"/>
                    </a:solidFill>
                    <a:latin typeface="Times New Roman"/>
                    <a:ea typeface="DejaVu Sans"/>
                  </a:rPr>
                  <a:t> </a:t>
                </a:r>
                <a:r>
                  <a:rPr lang="en-US" sz="1800" b="0" strike="noStrike" spc="-1" dirty="0">
                    <a:solidFill>
                      <a:srgbClr val="000000"/>
                    </a:solidFill>
                    <a:latin typeface="Times New Roman"/>
                    <a:ea typeface="DejaVu Sans"/>
                  </a:rPr>
                  <a:t> such that</a:t>
                </a:r>
                <a:endParaRPr lang="en-US" sz="1800" b="0" strike="noStrike" spc="-1" dirty="0">
                  <a:latin typeface="Arial"/>
                </a:endParaRPr>
              </a:p>
              <a:p>
                <a:pPr>
                  <a:lnSpc>
                    <a:spcPct val="100000"/>
                  </a:lnSpc>
                  <a:buNone/>
                </a:pPr>
                <a:endParaRPr lang="en-US" sz="1800" b="0" strike="noStrike" spc="-1" dirty="0">
                  <a:latin typeface="Arial"/>
                </a:endParaRPr>
              </a:p>
              <a:p>
                <a:pPr algn="ctr">
                  <a:lnSpc>
                    <a:spcPct val="100000"/>
                  </a:lnSpc>
                  <a:buNone/>
                </a:pPr>
                <a:r>
                  <a:rPr lang="en-US" sz="1800" b="0" strike="noStrike" spc="-1" dirty="0">
                    <a:solidFill>
                      <a:srgbClr val="000000"/>
                    </a:solidFill>
                    <a:latin typeface="Times New Roman"/>
                    <a:ea typeface="DejaVu Sans"/>
                  </a:rPr>
                  <a:t> </a:t>
                </a:r>
                <a:r>
                  <a:rPr lang="tr-TR" sz="1800" b="0" strike="noStrike" spc="-1" dirty="0">
                    <a:solidFill>
                      <a:srgbClr val="000000"/>
                    </a:solidFill>
                    <a:latin typeface="Times New Roman"/>
                    <a:ea typeface="DejaVu Sans"/>
                  </a:rPr>
                  <a:t>h</a:t>
                </a:r>
                <a:r>
                  <a:rPr lang="en-US" sz="1800" b="0" strike="noStrike" spc="-1" dirty="0">
                    <a:solidFill>
                      <a:srgbClr val="000000"/>
                    </a:solidFill>
                    <a:latin typeface="Times New Roman"/>
                    <a:ea typeface="DejaVu Sans"/>
                  </a:rPr>
                  <a:t>(</a:t>
                </a:r>
                <a14:m>
                  <m:oMath xmlns:m="http://schemas.openxmlformats.org/officeDocument/2006/math">
                    <m:sSub>
                      <m:sSubPr>
                        <m:ctrlPr>
                          <a:rPr lang="tr-TR" sz="1800" b="0" i="1" strike="noStrike" spc="-1" smtClean="0">
                            <a:solidFill>
                              <a:srgbClr val="000000"/>
                            </a:solidFill>
                            <a:latin typeface="Cambria Math" panose="02040503050406030204" pitchFamily="18" charset="0"/>
                          </a:rPr>
                        </m:ctrlPr>
                      </m:sSubPr>
                      <m:e>
                        <m:r>
                          <a:rPr lang="tr-TR" sz="1800" b="0" i="1" strike="noStrike" spc="-1" smtClean="0">
                            <a:solidFill>
                              <a:srgbClr val="000000"/>
                            </a:solidFill>
                            <a:latin typeface="Cambria Math" panose="02040503050406030204" pitchFamily="18" charset="0"/>
                          </a:rPr>
                          <m:t>𝑥</m:t>
                        </m:r>
                      </m:e>
                      <m:sub>
                        <m:r>
                          <a:rPr lang="tr-TR" sz="1800" b="0" i="1" strike="noStrike" spc="-1" smtClean="0">
                            <a:solidFill>
                              <a:srgbClr val="000000"/>
                            </a:solidFill>
                            <a:latin typeface="Cambria Math" panose="02040503050406030204" pitchFamily="18" charset="0"/>
                          </a:rPr>
                          <m:t>1</m:t>
                        </m:r>
                      </m:sub>
                    </m:sSub>
                  </m:oMath>
                </a14:m>
                <a:r>
                  <a:rPr lang="en-US" sz="1800" b="0" strike="noStrike" spc="-1" dirty="0">
                    <a:solidFill>
                      <a:srgbClr val="000000"/>
                    </a:solidFill>
                    <a:latin typeface="Times New Roman"/>
                    <a:ea typeface="DejaVu Sans"/>
                  </a:rPr>
                  <a:t>) = </a:t>
                </a:r>
                <a:r>
                  <a:rPr lang="tr-TR" sz="1800" b="0" strike="noStrike" spc="-1" dirty="0">
                    <a:solidFill>
                      <a:srgbClr val="000000"/>
                    </a:solidFill>
                    <a:latin typeface="Times New Roman"/>
                    <a:ea typeface="DejaVu Sans"/>
                  </a:rPr>
                  <a:t>h</a:t>
                </a:r>
                <a:r>
                  <a:rPr lang="en-US" sz="1800" b="0" strike="noStrike" spc="-1" dirty="0">
                    <a:solidFill>
                      <a:srgbClr val="000000"/>
                    </a:solidFill>
                    <a:latin typeface="Times New Roman"/>
                    <a:ea typeface="DejaVu Sans"/>
                  </a:rPr>
                  <a:t>(</a:t>
                </a:r>
                <a14:m>
                  <m:oMath xmlns:m="http://schemas.openxmlformats.org/officeDocument/2006/math">
                    <m:sSub>
                      <m:sSubPr>
                        <m:ctrlPr>
                          <a:rPr lang="tr-TR" i="1" spc="-1">
                            <a:solidFill>
                              <a:srgbClr val="000000"/>
                            </a:solidFill>
                            <a:latin typeface="Cambria Math" panose="02040503050406030204" pitchFamily="18" charset="0"/>
                          </a:rPr>
                        </m:ctrlPr>
                      </m:sSubPr>
                      <m:e>
                        <m:r>
                          <a:rPr lang="tr-TR" i="1" spc="-1">
                            <a:solidFill>
                              <a:srgbClr val="000000"/>
                            </a:solidFill>
                            <a:latin typeface="Cambria Math" panose="02040503050406030204" pitchFamily="18" charset="0"/>
                          </a:rPr>
                          <m:t>𝑥</m:t>
                        </m:r>
                      </m:e>
                      <m:sub>
                        <m:r>
                          <a:rPr lang="tr-TR" b="0" i="1" spc="-1" smtClean="0">
                            <a:solidFill>
                              <a:srgbClr val="000000"/>
                            </a:solidFill>
                            <a:latin typeface="Cambria Math" panose="02040503050406030204" pitchFamily="18" charset="0"/>
                          </a:rPr>
                          <m:t>2</m:t>
                        </m:r>
                      </m:sub>
                    </m:sSub>
                  </m:oMath>
                </a14:m>
                <a:r>
                  <a:rPr lang="en-US" sz="1800" b="0" strike="noStrike" spc="-1" dirty="0">
                    <a:solidFill>
                      <a:srgbClr val="000000"/>
                    </a:solidFill>
                    <a:latin typeface="Times New Roman"/>
                    <a:ea typeface="DejaVu Sans"/>
                  </a:rPr>
                  <a:t>). </a:t>
                </a:r>
                <a:endParaRPr lang="en-US" sz="1800" b="0" strike="noStrike" spc="-1" dirty="0">
                  <a:latin typeface="Arial"/>
                </a:endParaRPr>
              </a:p>
            </p:txBody>
          </p:sp>
        </mc:Choice>
        <mc:Fallback xmlns="">
          <p:sp>
            <p:nvSpPr>
              <p:cNvPr id="130" name="Dikdörtgen 1"/>
              <p:cNvSpPr>
                <a:spLocks noRot="1" noChangeAspect="1" noMove="1" noResize="1" noEditPoints="1" noAdjustHandles="1" noChangeArrowheads="1" noChangeShapeType="1" noTextEdit="1"/>
              </p:cNvSpPr>
              <p:nvPr/>
            </p:nvSpPr>
            <p:spPr>
              <a:xfrm>
                <a:off x="65502" y="695900"/>
                <a:ext cx="8970921" cy="1752872"/>
              </a:xfrm>
              <a:prstGeom prst="rect">
                <a:avLst/>
              </a:prstGeom>
              <a:blipFill>
                <a:blip r:embed="rId3"/>
                <a:stretch>
                  <a:fillRect l="-612" t="-1736" b="-4514"/>
                </a:stretch>
              </a:blipFill>
              <a:ln w="0">
                <a:noFill/>
              </a:ln>
            </p:spPr>
            <p:txBody>
              <a:bodyPr/>
              <a:lstStyle/>
              <a:p>
                <a:r>
                  <a:rPr lang="tr-TR">
                    <a:noFill/>
                  </a:rPr>
                  <a:t> </a:t>
                </a:r>
              </a:p>
            </p:txBody>
          </p:sp>
        </mc:Fallback>
      </mc:AlternateContent>
      <p:pic>
        <p:nvPicPr>
          <p:cNvPr id="131" name="Resim 11"/>
          <p:cNvPicPr/>
          <p:nvPr/>
        </p:nvPicPr>
        <p:blipFill>
          <a:blip r:embed="rId4"/>
          <a:srcRect l="62188"/>
          <a:stretch/>
        </p:blipFill>
        <p:spPr>
          <a:xfrm>
            <a:off x="3144960" y="2945144"/>
            <a:ext cx="2690280" cy="3305520"/>
          </a:xfrm>
          <a:prstGeom prst="rect">
            <a:avLst/>
          </a:prstGeom>
          <a:ln w="0">
            <a:noFill/>
          </a:ln>
        </p:spPr>
      </p:pic>
      <p:grpSp>
        <p:nvGrpSpPr>
          <p:cNvPr id="132" name="Grup 13"/>
          <p:cNvGrpSpPr/>
          <p:nvPr/>
        </p:nvGrpSpPr>
        <p:grpSpPr>
          <a:xfrm>
            <a:off x="0" y="-26640"/>
            <a:ext cx="9143280" cy="621000"/>
            <a:chOff x="0" y="-26640"/>
            <a:chExt cx="9143280" cy="621000"/>
          </a:xfrm>
        </p:grpSpPr>
        <p:sp>
          <p:nvSpPr>
            <p:cNvPr id="133" name="Dikdörtgen 14"/>
            <p:cNvSpPr/>
            <p:nvPr/>
          </p:nvSpPr>
          <p:spPr>
            <a:xfrm>
              <a:off x="0" y="-1440"/>
              <a:ext cx="9143280" cy="570960"/>
            </a:xfrm>
            <a:prstGeom prst="rect">
              <a:avLst/>
            </a:prstGeom>
            <a:solidFill>
              <a:srgbClr val="D9D9D9"/>
            </a:solidFill>
            <a:ln>
              <a:solidFill>
                <a:srgbClr val="D9D9D9"/>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pPr>
              <a:r>
                <a:rPr lang="tr-TR" sz="2100" b="0" strike="noStrike" spc="-1">
                  <a:solidFill>
                    <a:srgbClr val="C50000"/>
                  </a:solidFill>
                  <a:latin typeface="Times New Roman"/>
                  <a:ea typeface="DejaVu Sans"/>
                </a:rPr>
                <a:t>Hash Functions and Security</a:t>
              </a:r>
              <a:endParaRPr lang="en-US" sz="2100" b="0" strike="noStrike" spc="-1">
                <a:latin typeface="Arial"/>
              </a:endParaRPr>
            </a:p>
          </p:txBody>
        </p:sp>
        <p:pic>
          <p:nvPicPr>
            <p:cNvPr id="134" name="Resim 15"/>
            <p:cNvPicPr/>
            <p:nvPr/>
          </p:nvPicPr>
          <p:blipFill>
            <a:blip r:embed="rId5"/>
            <a:stretch/>
          </p:blipFill>
          <p:spPr>
            <a:xfrm>
              <a:off x="8335440" y="-26640"/>
              <a:ext cx="613440" cy="621000"/>
            </a:xfrm>
            <a:prstGeom prst="rect">
              <a:avLst/>
            </a:prstGeom>
            <a:ln w="0">
              <a:noFill/>
            </a:ln>
          </p:spPr>
        </p:pic>
      </p:gr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 name="Grup 6">
            <a:extLst>
              <a:ext uri="{FF2B5EF4-FFF2-40B4-BE49-F238E27FC236}">
                <a16:creationId xmlns:a16="http://schemas.microsoft.com/office/drawing/2014/main" id="{7391D69D-1494-3628-9943-C003E959AB7C}"/>
              </a:ext>
            </a:extLst>
          </p:cNvPr>
          <p:cNvGrpSpPr/>
          <p:nvPr/>
        </p:nvGrpSpPr>
        <p:grpSpPr>
          <a:xfrm>
            <a:off x="5279953" y="2161703"/>
            <a:ext cx="2328120" cy="1989360"/>
            <a:chOff x="4998600" y="130680"/>
            <a:chExt cx="2328120" cy="1989360"/>
          </a:xfrm>
        </p:grpSpPr>
        <p:grpSp>
          <p:nvGrpSpPr>
            <p:cNvPr id="3" name="Grup 1">
              <a:extLst>
                <a:ext uri="{FF2B5EF4-FFF2-40B4-BE49-F238E27FC236}">
                  <a16:creationId xmlns:a16="http://schemas.microsoft.com/office/drawing/2014/main" id="{8E3DCC82-C680-698A-52B7-1C6E424E4A24}"/>
                </a:ext>
              </a:extLst>
            </p:cNvPr>
            <p:cNvGrpSpPr/>
            <p:nvPr/>
          </p:nvGrpSpPr>
          <p:grpSpPr>
            <a:xfrm>
              <a:off x="5036040" y="405720"/>
              <a:ext cx="2200320" cy="1436760"/>
              <a:chOff x="5036040" y="405720"/>
              <a:chExt cx="2200320" cy="1436760"/>
            </a:xfrm>
          </p:grpSpPr>
          <p:sp>
            <p:nvSpPr>
              <p:cNvPr id="12" name="Oval 14">
                <a:extLst>
                  <a:ext uri="{FF2B5EF4-FFF2-40B4-BE49-F238E27FC236}">
                    <a16:creationId xmlns:a16="http://schemas.microsoft.com/office/drawing/2014/main" id="{E831E4F1-336C-8DBF-ABFE-90DA76587878}"/>
                  </a:ext>
                </a:extLst>
              </p:cNvPr>
              <p:cNvSpPr/>
              <p:nvPr/>
            </p:nvSpPr>
            <p:spPr>
              <a:xfrm>
                <a:off x="5036040" y="1562400"/>
                <a:ext cx="289080" cy="280080"/>
              </a:xfrm>
              <a:prstGeom prst="ellipse">
                <a:avLst/>
              </a:prstGeom>
              <a:noFill/>
              <a:ln w="28575">
                <a:solidFill>
                  <a:srgbClr val="5604F8"/>
                </a:solidFill>
              </a:ln>
            </p:spPr>
            <p:style>
              <a:lnRef idx="2">
                <a:schemeClr val="accent1">
                  <a:shade val="50000"/>
                </a:schemeClr>
              </a:lnRef>
              <a:fillRef idx="1">
                <a:schemeClr val="accent1"/>
              </a:fillRef>
              <a:effectRef idx="0">
                <a:schemeClr val="accent1"/>
              </a:effectRef>
              <a:fontRef idx="minor"/>
            </p:style>
          </p:sp>
          <p:sp>
            <p:nvSpPr>
              <p:cNvPr id="13" name="Oval 15">
                <a:extLst>
                  <a:ext uri="{FF2B5EF4-FFF2-40B4-BE49-F238E27FC236}">
                    <a16:creationId xmlns:a16="http://schemas.microsoft.com/office/drawing/2014/main" id="{2B81B563-697C-D0A8-54B4-4A540F936E03}"/>
                  </a:ext>
                </a:extLst>
              </p:cNvPr>
              <p:cNvSpPr/>
              <p:nvPr/>
            </p:nvSpPr>
            <p:spPr>
              <a:xfrm>
                <a:off x="5673240" y="1562400"/>
                <a:ext cx="289080" cy="280080"/>
              </a:xfrm>
              <a:prstGeom prst="ellipse">
                <a:avLst/>
              </a:prstGeom>
              <a:noFill/>
              <a:ln w="28575">
                <a:solidFill>
                  <a:srgbClr val="5604F8"/>
                </a:solidFill>
              </a:ln>
            </p:spPr>
            <p:style>
              <a:lnRef idx="2">
                <a:schemeClr val="accent1">
                  <a:shade val="50000"/>
                </a:schemeClr>
              </a:lnRef>
              <a:fillRef idx="1">
                <a:schemeClr val="accent1"/>
              </a:fillRef>
              <a:effectRef idx="0">
                <a:schemeClr val="accent1"/>
              </a:effectRef>
              <a:fontRef idx="minor"/>
            </p:style>
          </p:sp>
          <p:sp>
            <p:nvSpPr>
              <p:cNvPr id="14" name="Oval 16">
                <a:extLst>
                  <a:ext uri="{FF2B5EF4-FFF2-40B4-BE49-F238E27FC236}">
                    <a16:creationId xmlns:a16="http://schemas.microsoft.com/office/drawing/2014/main" id="{2564CF46-42C9-7739-C817-0CDC166C0221}"/>
                  </a:ext>
                </a:extLst>
              </p:cNvPr>
              <p:cNvSpPr/>
              <p:nvPr/>
            </p:nvSpPr>
            <p:spPr>
              <a:xfrm>
                <a:off x="6310440" y="1562400"/>
                <a:ext cx="289080" cy="280080"/>
              </a:xfrm>
              <a:prstGeom prst="ellipse">
                <a:avLst/>
              </a:prstGeom>
              <a:noFill/>
              <a:ln w="28575">
                <a:solidFill>
                  <a:srgbClr val="5604F8"/>
                </a:solidFill>
              </a:ln>
            </p:spPr>
            <p:style>
              <a:lnRef idx="2">
                <a:schemeClr val="accent1">
                  <a:shade val="50000"/>
                </a:schemeClr>
              </a:lnRef>
              <a:fillRef idx="1">
                <a:schemeClr val="accent1"/>
              </a:fillRef>
              <a:effectRef idx="0">
                <a:schemeClr val="accent1"/>
              </a:effectRef>
              <a:fontRef idx="minor"/>
            </p:style>
          </p:sp>
          <p:sp>
            <p:nvSpPr>
              <p:cNvPr id="15" name="Oval 17">
                <a:extLst>
                  <a:ext uri="{FF2B5EF4-FFF2-40B4-BE49-F238E27FC236}">
                    <a16:creationId xmlns:a16="http://schemas.microsoft.com/office/drawing/2014/main" id="{21E19FFA-17C7-6772-E2A9-1AD606DFC5E2}"/>
                  </a:ext>
                </a:extLst>
              </p:cNvPr>
              <p:cNvSpPr/>
              <p:nvPr/>
            </p:nvSpPr>
            <p:spPr>
              <a:xfrm>
                <a:off x="6947280" y="1562400"/>
                <a:ext cx="289080" cy="280080"/>
              </a:xfrm>
              <a:prstGeom prst="ellipse">
                <a:avLst/>
              </a:prstGeom>
              <a:noFill/>
              <a:ln w="28575">
                <a:solidFill>
                  <a:srgbClr val="5604F8"/>
                </a:solidFill>
              </a:ln>
            </p:spPr>
            <p:style>
              <a:lnRef idx="2">
                <a:schemeClr val="accent1">
                  <a:shade val="50000"/>
                </a:schemeClr>
              </a:lnRef>
              <a:fillRef idx="1">
                <a:schemeClr val="accent1"/>
              </a:fillRef>
              <a:effectRef idx="0">
                <a:schemeClr val="accent1"/>
              </a:effectRef>
              <a:fontRef idx="minor"/>
            </p:style>
          </p:sp>
          <p:sp>
            <p:nvSpPr>
              <p:cNvPr id="16" name="Oval 18">
                <a:extLst>
                  <a:ext uri="{FF2B5EF4-FFF2-40B4-BE49-F238E27FC236}">
                    <a16:creationId xmlns:a16="http://schemas.microsoft.com/office/drawing/2014/main" id="{3070134A-FCF5-3F50-39B0-0C6EA17E0B41}"/>
                  </a:ext>
                </a:extLst>
              </p:cNvPr>
              <p:cNvSpPr/>
              <p:nvPr/>
            </p:nvSpPr>
            <p:spPr>
              <a:xfrm>
                <a:off x="5325840" y="955440"/>
                <a:ext cx="289080" cy="280080"/>
              </a:xfrm>
              <a:prstGeom prst="ellipse">
                <a:avLst/>
              </a:prstGeom>
              <a:noFill/>
              <a:ln w="28575">
                <a:solidFill>
                  <a:srgbClr val="5604F8"/>
                </a:solidFill>
              </a:ln>
            </p:spPr>
            <p:style>
              <a:lnRef idx="2">
                <a:schemeClr val="accent1">
                  <a:shade val="50000"/>
                </a:schemeClr>
              </a:lnRef>
              <a:fillRef idx="1">
                <a:schemeClr val="accent1"/>
              </a:fillRef>
              <a:effectRef idx="0">
                <a:schemeClr val="accent1"/>
              </a:effectRef>
              <a:fontRef idx="minor"/>
            </p:style>
          </p:sp>
          <p:sp>
            <p:nvSpPr>
              <p:cNvPr id="17" name="Oval 19">
                <a:extLst>
                  <a:ext uri="{FF2B5EF4-FFF2-40B4-BE49-F238E27FC236}">
                    <a16:creationId xmlns:a16="http://schemas.microsoft.com/office/drawing/2014/main" id="{C3501993-EBA5-903B-2AFD-7D1647C6FD9A}"/>
                  </a:ext>
                </a:extLst>
              </p:cNvPr>
              <p:cNvSpPr/>
              <p:nvPr/>
            </p:nvSpPr>
            <p:spPr>
              <a:xfrm>
                <a:off x="6599880" y="955440"/>
                <a:ext cx="289080" cy="280080"/>
              </a:xfrm>
              <a:prstGeom prst="ellipse">
                <a:avLst/>
              </a:prstGeom>
              <a:noFill/>
              <a:ln w="28575">
                <a:solidFill>
                  <a:srgbClr val="5604F8"/>
                </a:solidFill>
              </a:ln>
            </p:spPr>
            <p:style>
              <a:lnRef idx="2">
                <a:schemeClr val="accent1">
                  <a:shade val="50000"/>
                </a:schemeClr>
              </a:lnRef>
              <a:fillRef idx="1">
                <a:schemeClr val="accent1"/>
              </a:fillRef>
              <a:effectRef idx="0">
                <a:schemeClr val="accent1"/>
              </a:effectRef>
              <a:fontRef idx="minor"/>
            </p:style>
          </p:sp>
          <p:sp>
            <p:nvSpPr>
              <p:cNvPr id="18" name="Oval 20">
                <a:extLst>
                  <a:ext uri="{FF2B5EF4-FFF2-40B4-BE49-F238E27FC236}">
                    <a16:creationId xmlns:a16="http://schemas.microsoft.com/office/drawing/2014/main" id="{C388D024-BB37-9EE4-BE4C-8A0420D4185E}"/>
                  </a:ext>
                </a:extLst>
              </p:cNvPr>
              <p:cNvSpPr/>
              <p:nvPr/>
            </p:nvSpPr>
            <p:spPr>
              <a:xfrm>
                <a:off x="5953680" y="405720"/>
                <a:ext cx="289080" cy="280080"/>
              </a:xfrm>
              <a:prstGeom prst="ellipse">
                <a:avLst/>
              </a:prstGeom>
              <a:noFill/>
              <a:ln w="28575">
                <a:solidFill>
                  <a:srgbClr val="5604F8"/>
                </a:solidFill>
              </a:ln>
            </p:spPr>
            <p:style>
              <a:lnRef idx="2">
                <a:schemeClr val="accent1">
                  <a:shade val="50000"/>
                </a:schemeClr>
              </a:lnRef>
              <a:fillRef idx="1">
                <a:schemeClr val="accent1"/>
              </a:fillRef>
              <a:effectRef idx="0">
                <a:schemeClr val="accent1"/>
              </a:effectRef>
              <a:fontRef idx="minor"/>
            </p:style>
          </p:sp>
          <p:sp>
            <p:nvSpPr>
              <p:cNvPr id="19" name="Düz Bağlayıcı 21">
                <a:extLst>
                  <a:ext uri="{FF2B5EF4-FFF2-40B4-BE49-F238E27FC236}">
                    <a16:creationId xmlns:a16="http://schemas.microsoft.com/office/drawing/2014/main" id="{E55672CA-5A83-5ABD-4F15-FB1A2A0C3179}"/>
                  </a:ext>
                </a:extLst>
              </p:cNvPr>
              <p:cNvSpPr/>
              <p:nvPr/>
            </p:nvSpPr>
            <p:spPr>
              <a:xfrm flipH="1" flipV="1">
                <a:off x="5470560" y="1235880"/>
                <a:ext cx="347400" cy="326160"/>
              </a:xfrm>
              <a:prstGeom prst="line">
                <a:avLst/>
              </a:prstGeom>
              <a:ln>
                <a:solidFill>
                  <a:srgbClr val="000000"/>
                </a:solidFill>
              </a:ln>
            </p:spPr>
            <p:style>
              <a:lnRef idx="1">
                <a:schemeClr val="accent1"/>
              </a:lnRef>
              <a:fillRef idx="0">
                <a:schemeClr val="accent1"/>
              </a:fillRef>
              <a:effectRef idx="0">
                <a:schemeClr val="accent1"/>
              </a:effectRef>
              <a:fontRef idx="minor"/>
            </p:style>
          </p:sp>
          <p:sp>
            <p:nvSpPr>
              <p:cNvPr id="20" name="Düz Bağlayıcı 22">
                <a:extLst>
                  <a:ext uri="{FF2B5EF4-FFF2-40B4-BE49-F238E27FC236}">
                    <a16:creationId xmlns:a16="http://schemas.microsoft.com/office/drawing/2014/main" id="{D876C641-FF80-5933-910B-E4C89E3ED914}"/>
                  </a:ext>
                </a:extLst>
              </p:cNvPr>
              <p:cNvSpPr/>
              <p:nvPr/>
            </p:nvSpPr>
            <p:spPr>
              <a:xfrm flipV="1">
                <a:off x="5180760" y="1235880"/>
                <a:ext cx="289800" cy="326160"/>
              </a:xfrm>
              <a:prstGeom prst="line">
                <a:avLst/>
              </a:prstGeom>
              <a:ln>
                <a:solidFill>
                  <a:srgbClr val="000000"/>
                </a:solidFill>
              </a:ln>
            </p:spPr>
            <p:style>
              <a:lnRef idx="1">
                <a:schemeClr val="accent1"/>
              </a:lnRef>
              <a:fillRef idx="0">
                <a:schemeClr val="accent1"/>
              </a:fillRef>
              <a:effectRef idx="0">
                <a:schemeClr val="accent1"/>
              </a:effectRef>
              <a:fontRef idx="minor"/>
            </p:style>
          </p:sp>
          <p:sp>
            <p:nvSpPr>
              <p:cNvPr id="21" name="Düz Bağlayıcı 23">
                <a:extLst>
                  <a:ext uri="{FF2B5EF4-FFF2-40B4-BE49-F238E27FC236}">
                    <a16:creationId xmlns:a16="http://schemas.microsoft.com/office/drawing/2014/main" id="{23F331F3-3861-B26F-7281-0635FD5F8AF9}"/>
                  </a:ext>
                </a:extLst>
              </p:cNvPr>
              <p:cNvSpPr/>
              <p:nvPr/>
            </p:nvSpPr>
            <p:spPr>
              <a:xfrm flipH="1" flipV="1">
                <a:off x="6744600" y="1248840"/>
                <a:ext cx="347400" cy="326160"/>
              </a:xfrm>
              <a:prstGeom prst="line">
                <a:avLst/>
              </a:prstGeom>
              <a:ln>
                <a:solidFill>
                  <a:srgbClr val="000000"/>
                </a:solidFill>
              </a:ln>
            </p:spPr>
            <p:style>
              <a:lnRef idx="1">
                <a:schemeClr val="accent1"/>
              </a:lnRef>
              <a:fillRef idx="0">
                <a:schemeClr val="accent1"/>
              </a:fillRef>
              <a:effectRef idx="0">
                <a:schemeClr val="accent1"/>
              </a:effectRef>
              <a:fontRef idx="minor"/>
            </p:style>
          </p:sp>
          <p:sp>
            <p:nvSpPr>
              <p:cNvPr id="22" name="Düz Bağlayıcı 24">
                <a:extLst>
                  <a:ext uri="{FF2B5EF4-FFF2-40B4-BE49-F238E27FC236}">
                    <a16:creationId xmlns:a16="http://schemas.microsoft.com/office/drawing/2014/main" id="{F357011C-DDF9-75DB-A7C0-24CB6A3F7C38}"/>
                  </a:ext>
                </a:extLst>
              </p:cNvPr>
              <p:cNvSpPr/>
              <p:nvPr/>
            </p:nvSpPr>
            <p:spPr>
              <a:xfrm flipV="1">
                <a:off x="6454800" y="1248840"/>
                <a:ext cx="289800" cy="326160"/>
              </a:xfrm>
              <a:prstGeom prst="line">
                <a:avLst/>
              </a:prstGeom>
              <a:ln>
                <a:solidFill>
                  <a:srgbClr val="000000"/>
                </a:solidFill>
              </a:ln>
            </p:spPr>
            <p:style>
              <a:lnRef idx="1">
                <a:schemeClr val="accent1"/>
              </a:lnRef>
              <a:fillRef idx="0">
                <a:schemeClr val="accent1"/>
              </a:fillRef>
              <a:effectRef idx="0">
                <a:schemeClr val="accent1"/>
              </a:effectRef>
              <a:fontRef idx="minor"/>
            </p:style>
          </p:sp>
          <p:sp>
            <p:nvSpPr>
              <p:cNvPr id="23" name="Düz Bağlayıcı 25">
                <a:extLst>
                  <a:ext uri="{FF2B5EF4-FFF2-40B4-BE49-F238E27FC236}">
                    <a16:creationId xmlns:a16="http://schemas.microsoft.com/office/drawing/2014/main" id="{E4E63994-238C-2518-4425-E70DF2508421}"/>
                  </a:ext>
                </a:extLst>
              </p:cNvPr>
              <p:cNvSpPr/>
              <p:nvPr/>
            </p:nvSpPr>
            <p:spPr>
              <a:xfrm flipV="1">
                <a:off x="5477040" y="686160"/>
                <a:ext cx="621360" cy="288000"/>
              </a:xfrm>
              <a:prstGeom prst="line">
                <a:avLst/>
              </a:prstGeom>
              <a:ln>
                <a:solidFill>
                  <a:srgbClr val="000000"/>
                </a:solidFill>
              </a:ln>
            </p:spPr>
            <p:style>
              <a:lnRef idx="1">
                <a:schemeClr val="accent1"/>
              </a:lnRef>
              <a:fillRef idx="0">
                <a:schemeClr val="accent1"/>
              </a:fillRef>
              <a:effectRef idx="0">
                <a:schemeClr val="accent1"/>
              </a:effectRef>
              <a:fontRef idx="minor"/>
            </p:style>
          </p:sp>
          <p:sp>
            <p:nvSpPr>
              <p:cNvPr id="24" name="Düz Bağlayıcı 26">
                <a:extLst>
                  <a:ext uri="{FF2B5EF4-FFF2-40B4-BE49-F238E27FC236}">
                    <a16:creationId xmlns:a16="http://schemas.microsoft.com/office/drawing/2014/main" id="{CB24BC68-8C41-7C3B-2568-D83A50C063E9}"/>
                  </a:ext>
                </a:extLst>
              </p:cNvPr>
              <p:cNvSpPr/>
              <p:nvPr/>
            </p:nvSpPr>
            <p:spPr>
              <a:xfrm flipH="1" flipV="1">
                <a:off x="6098400" y="686160"/>
                <a:ext cx="621360" cy="275040"/>
              </a:xfrm>
              <a:prstGeom prst="line">
                <a:avLst/>
              </a:prstGeom>
              <a:ln>
                <a:solidFill>
                  <a:srgbClr val="000000"/>
                </a:solidFill>
              </a:ln>
            </p:spPr>
            <p:style>
              <a:lnRef idx="1">
                <a:schemeClr val="accent1"/>
              </a:lnRef>
              <a:fillRef idx="0">
                <a:schemeClr val="accent1"/>
              </a:fillRef>
              <a:effectRef idx="0">
                <a:schemeClr val="accent1"/>
              </a:effectRef>
              <a:fontRef idx="minor"/>
            </p:style>
          </p:sp>
        </p:grpSp>
        <p:sp>
          <p:nvSpPr>
            <p:cNvPr id="5" name="Metin kutusu 3">
              <a:extLst>
                <a:ext uri="{FF2B5EF4-FFF2-40B4-BE49-F238E27FC236}">
                  <a16:creationId xmlns:a16="http://schemas.microsoft.com/office/drawing/2014/main" id="{4639D32D-39A1-2886-5ABC-97AD1FAC6661}"/>
                </a:ext>
              </a:extLst>
            </p:cNvPr>
            <p:cNvSpPr/>
            <p:nvPr/>
          </p:nvSpPr>
          <p:spPr>
            <a:xfrm>
              <a:off x="4998600" y="1842840"/>
              <a:ext cx="363600" cy="2570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tr-TR" sz="1100" b="0" strike="noStrike" spc="-1">
                  <a:solidFill>
                    <a:srgbClr val="000000"/>
                  </a:solidFill>
                  <a:latin typeface="Times New Roman"/>
                  <a:ea typeface="DejaVu Sans"/>
                </a:rPr>
                <a:t>N1</a:t>
              </a:r>
              <a:endParaRPr lang="en-US" sz="1100" b="0" strike="noStrike" spc="-1">
                <a:latin typeface="Arial"/>
              </a:endParaRPr>
            </a:p>
          </p:txBody>
        </p:sp>
        <p:sp>
          <p:nvSpPr>
            <p:cNvPr id="6" name="Metin kutusu 27">
              <a:extLst>
                <a:ext uri="{FF2B5EF4-FFF2-40B4-BE49-F238E27FC236}">
                  <a16:creationId xmlns:a16="http://schemas.microsoft.com/office/drawing/2014/main" id="{ABF88033-C9E8-C778-D3FD-709415FB146E}"/>
                </a:ext>
              </a:extLst>
            </p:cNvPr>
            <p:cNvSpPr/>
            <p:nvPr/>
          </p:nvSpPr>
          <p:spPr>
            <a:xfrm>
              <a:off x="5673240" y="1842840"/>
              <a:ext cx="363600" cy="2570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tr-TR" sz="1100" b="0" strike="noStrike" spc="-1">
                  <a:solidFill>
                    <a:srgbClr val="000000"/>
                  </a:solidFill>
                  <a:latin typeface="Times New Roman"/>
                  <a:ea typeface="DejaVu Sans"/>
                </a:rPr>
                <a:t>N2</a:t>
              </a:r>
              <a:endParaRPr lang="en-US" sz="1100" b="0" strike="noStrike" spc="-1">
                <a:latin typeface="Arial"/>
              </a:endParaRPr>
            </a:p>
          </p:txBody>
        </p:sp>
        <p:sp>
          <p:nvSpPr>
            <p:cNvPr id="7" name="Metin kutusu 28">
              <a:extLst>
                <a:ext uri="{FF2B5EF4-FFF2-40B4-BE49-F238E27FC236}">
                  <a16:creationId xmlns:a16="http://schemas.microsoft.com/office/drawing/2014/main" id="{8388604C-EA18-DD53-4C45-736DB72809A5}"/>
                </a:ext>
              </a:extLst>
            </p:cNvPr>
            <p:cNvSpPr/>
            <p:nvPr/>
          </p:nvSpPr>
          <p:spPr>
            <a:xfrm>
              <a:off x="5210280" y="680400"/>
              <a:ext cx="519840" cy="2570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tr-TR" sz="1100" b="0" strike="noStrike" spc="-1" dirty="0">
                  <a:solidFill>
                    <a:srgbClr val="000000"/>
                  </a:solidFill>
                  <a:latin typeface="Times New Roman"/>
                  <a:ea typeface="DejaVu Sans"/>
                </a:rPr>
                <a:t>N12</a:t>
              </a:r>
              <a:endParaRPr lang="en-US" sz="1100" b="0" strike="noStrike" spc="-1" dirty="0">
                <a:latin typeface="Arial"/>
              </a:endParaRPr>
            </a:p>
          </p:txBody>
        </p:sp>
        <p:sp>
          <p:nvSpPr>
            <p:cNvPr id="8" name="Metin kutusu 29">
              <a:extLst>
                <a:ext uri="{FF2B5EF4-FFF2-40B4-BE49-F238E27FC236}">
                  <a16:creationId xmlns:a16="http://schemas.microsoft.com/office/drawing/2014/main" id="{DEF26383-15BF-0D7C-C99F-AC8D3E42A9E3}"/>
                </a:ext>
              </a:extLst>
            </p:cNvPr>
            <p:cNvSpPr/>
            <p:nvPr/>
          </p:nvSpPr>
          <p:spPr>
            <a:xfrm>
              <a:off x="6484680" y="667800"/>
              <a:ext cx="519840" cy="2570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tr-TR" sz="1100" b="0" strike="noStrike" spc="-1">
                  <a:solidFill>
                    <a:srgbClr val="000000"/>
                  </a:solidFill>
                  <a:latin typeface="Times New Roman"/>
                  <a:ea typeface="DejaVu Sans"/>
                </a:rPr>
                <a:t>N34</a:t>
              </a:r>
              <a:endParaRPr lang="en-US" sz="1100" b="0" strike="noStrike" spc="-1">
                <a:latin typeface="Arial"/>
              </a:endParaRPr>
            </a:p>
          </p:txBody>
        </p:sp>
        <p:sp>
          <p:nvSpPr>
            <p:cNvPr id="9" name="Metin kutusu 30">
              <a:extLst>
                <a:ext uri="{FF2B5EF4-FFF2-40B4-BE49-F238E27FC236}">
                  <a16:creationId xmlns:a16="http://schemas.microsoft.com/office/drawing/2014/main" id="{DEA6FAA7-23E3-1A38-804C-36A1D277F052}"/>
                </a:ext>
              </a:extLst>
            </p:cNvPr>
            <p:cNvSpPr/>
            <p:nvPr/>
          </p:nvSpPr>
          <p:spPr>
            <a:xfrm>
              <a:off x="6288840" y="1863000"/>
              <a:ext cx="363600" cy="2570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tr-TR" sz="1100" b="0" strike="noStrike" spc="-1">
                  <a:solidFill>
                    <a:srgbClr val="000000"/>
                  </a:solidFill>
                  <a:latin typeface="Times New Roman"/>
                  <a:ea typeface="DejaVu Sans"/>
                </a:rPr>
                <a:t>N3</a:t>
              </a:r>
              <a:endParaRPr lang="en-US" sz="1100" b="0" strike="noStrike" spc="-1">
                <a:latin typeface="Arial"/>
              </a:endParaRPr>
            </a:p>
          </p:txBody>
        </p:sp>
        <p:sp>
          <p:nvSpPr>
            <p:cNvPr id="10" name="Metin kutusu 31">
              <a:extLst>
                <a:ext uri="{FF2B5EF4-FFF2-40B4-BE49-F238E27FC236}">
                  <a16:creationId xmlns:a16="http://schemas.microsoft.com/office/drawing/2014/main" id="{54A6B12D-E8B7-3FFD-B4C3-B18143485D9D}"/>
                </a:ext>
              </a:extLst>
            </p:cNvPr>
            <p:cNvSpPr/>
            <p:nvPr/>
          </p:nvSpPr>
          <p:spPr>
            <a:xfrm>
              <a:off x="6963120" y="1863000"/>
              <a:ext cx="363600" cy="2570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tr-TR" sz="1100" b="0" strike="noStrike" spc="-1">
                  <a:solidFill>
                    <a:srgbClr val="000000"/>
                  </a:solidFill>
                  <a:latin typeface="Times New Roman"/>
                  <a:ea typeface="DejaVu Sans"/>
                </a:rPr>
                <a:t>N4</a:t>
              </a:r>
              <a:endParaRPr lang="en-US" sz="1100" b="0" strike="noStrike" spc="-1">
                <a:latin typeface="Arial"/>
              </a:endParaRPr>
            </a:p>
          </p:txBody>
        </p:sp>
        <p:sp>
          <p:nvSpPr>
            <p:cNvPr id="11" name="Metin kutusu 32">
              <a:extLst>
                <a:ext uri="{FF2B5EF4-FFF2-40B4-BE49-F238E27FC236}">
                  <a16:creationId xmlns:a16="http://schemas.microsoft.com/office/drawing/2014/main" id="{BEA2DFF6-2AAA-8BE6-B23F-46B1C975F710}"/>
                </a:ext>
              </a:extLst>
            </p:cNvPr>
            <p:cNvSpPr/>
            <p:nvPr/>
          </p:nvSpPr>
          <p:spPr>
            <a:xfrm>
              <a:off x="5751360" y="130680"/>
              <a:ext cx="648720" cy="2570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tr-TR" sz="1100" b="0" strike="noStrike" spc="-1">
                  <a:solidFill>
                    <a:srgbClr val="000000"/>
                  </a:solidFill>
                  <a:latin typeface="Times New Roman"/>
                  <a:ea typeface="DejaVu Sans"/>
                </a:rPr>
                <a:t>N1234</a:t>
              </a:r>
              <a:endParaRPr lang="en-US" sz="1100" b="0" strike="noStrike" spc="-1">
                <a:latin typeface="Arial"/>
              </a:endParaRPr>
            </a:p>
          </p:txBody>
        </p:sp>
      </p:grpSp>
      <p:sp>
        <p:nvSpPr>
          <p:cNvPr id="25" name="Metin kutusu 7">
            <a:extLst>
              <a:ext uri="{FF2B5EF4-FFF2-40B4-BE49-F238E27FC236}">
                <a16:creationId xmlns:a16="http://schemas.microsoft.com/office/drawing/2014/main" id="{CA2BF16F-1479-5A7F-40FA-01508871BF13}"/>
              </a:ext>
            </a:extLst>
          </p:cNvPr>
          <p:cNvSpPr/>
          <p:nvPr/>
        </p:nvSpPr>
        <p:spPr>
          <a:xfrm>
            <a:off x="1297633" y="2299943"/>
            <a:ext cx="2674440" cy="17946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tr-TR" sz="1400" b="0" strike="noStrike" spc="-1">
                <a:solidFill>
                  <a:srgbClr val="000000"/>
                </a:solidFill>
                <a:latin typeface="Times New Roman"/>
                <a:ea typeface="DejaVu Sans"/>
              </a:rPr>
              <a:t>i= 0 Stack={</a:t>
            </a:r>
            <a:r>
              <a:rPr lang="tr-TR" sz="1400" b="0" strike="noStrike" spc="-1">
                <a:solidFill>
                  <a:srgbClr val="00B050"/>
                </a:solidFill>
                <a:latin typeface="Times New Roman"/>
                <a:ea typeface="DejaVu Sans"/>
              </a:rPr>
              <a:t>N1</a:t>
            </a:r>
            <a:r>
              <a:rPr lang="tr-TR" sz="1400" b="0" strike="noStrike" spc="-1">
                <a:solidFill>
                  <a:srgbClr val="000000"/>
                </a:solidFill>
                <a:latin typeface="Times New Roman"/>
                <a:ea typeface="DejaVu Sans"/>
              </a:rPr>
              <a:t>}</a:t>
            </a:r>
            <a:endParaRPr lang="en-US" sz="1400" b="0" strike="noStrike" spc="-1">
              <a:latin typeface="Arial"/>
            </a:endParaRPr>
          </a:p>
          <a:p>
            <a:pPr>
              <a:lnSpc>
                <a:spcPct val="100000"/>
              </a:lnSpc>
              <a:buNone/>
            </a:pPr>
            <a:endParaRPr lang="en-US" sz="1400" b="0" strike="noStrike" spc="-1">
              <a:latin typeface="Arial"/>
            </a:endParaRPr>
          </a:p>
          <a:p>
            <a:pPr>
              <a:lnSpc>
                <a:spcPct val="100000"/>
              </a:lnSpc>
              <a:buNone/>
            </a:pPr>
            <a:r>
              <a:rPr lang="tr-TR" sz="1400" b="0" strike="noStrike" spc="-1">
                <a:solidFill>
                  <a:srgbClr val="000000"/>
                </a:solidFill>
                <a:latin typeface="Times New Roman"/>
                <a:ea typeface="DejaVu Sans"/>
              </a:rPr>
              <a:t>i= 1 Stack={</a:t>
            </a:r>
            <a:r>
              <a:rPr lang="tr-TR" sz="1400" b="0" strike="noStrike" spc="-1">
                <a:solidFill>
                  <a:srgbClr val="C00000"/>
                </a:solidFill>
                <a:latin typeface="Times New Roman"/>
                <a:ea typeface="DejaVu Sans"/>
              </a:rPr>
              <a:t>N1</a:t>
            </a:r>
            <a:r>
              <a:rPr lang="tr-TR" sz="1400" b="0" strike="noStrike" spc="-1">
                <a:solidFill>
                  <a:srgbClr val="000000"/>
                </a:solidFill>
                <a:latin typeface="Times New Roman"/>
                <a:ea typeface="DejaVu Sans"/>
              </a:rPr>
              <a:t>,</a:t>
            </a:r>
            <a:r>
              <a:rPr lang="tr-TR" sz="1400" b="0" strike="noStrike" spc="-1">
                <a:solidFill>
                  <a:srgbClr val="00B050"/>
                </a:solidFill>
                <a:latin typeface="Times New Roman"/>
                <a:ea typeface="DejaVu Sans"/>
              </a:rPr>
              <a:t>N12</a:t>
            </a:r>
            <a:r>
              <a:rPr lang="tr-TR" sz="1400" b="0" strike="noStrike" spc="-1">
                <a:solidFill>
                  <a:srgbClr val="000000"/>
                </a:solidFill>
                <a:latin typeface="Times New Roman"/>
                <a:ea typeface="DejaVu Sans"/>
              </a:rPr>
              <a:t>}</a:t>
            </a:r>
            <a:endParaRPr lang="en-US" sz="1400" b="0" strike="noStrike" spc="-1">
              <a:latin typeface="Arial"/>
            </a:endParaRPr>
          </a:p>
          <a:p>
            <a:pPr>
              <a:lnSpc>
                <a:spcPct val="100000"/>
              </a:lnSpc>
              <a:buNone/>
            </a:pPr>
            <a:endParaRPr lang="en-US" sz="1400" b="0" strike="noStrike" spc="-1">
              <a:latin typeface="Arial"/>
            </a:endParaRPr>
          </a:p>
          <a:p>
            <a:pPr>
              <a:lnSpc>
                <a:spcPct val="100000"/>
              </a:lnSpc>
              <a:buNone/>
            </a:pPr>
            <a:r>
              <a:rPr lang="tr-TR" sz="1400" b="0" strike="noStrike" spc="-1">
                <a:solidFill>
                  <a:srgbClr val="000000"/>
                </a:solidFill>
                <a:latin typeface="Times New Roman"/>
                <a:ea typeface="DejaVu Sans"/>
              </a:rPr>
              <a:t>i= 2 Stack={</a:t>
            </a:r>
            <a:r>
              <a:rPr lang="tr-TR" sz="1400" b="0" strike="noStrike" spc="-1">
                <a:solidFill>
                  <a:srgbClr val="C00000"/>
                </a:solidFill>
                <a:latin typeface="Times New Roman"/>
                <a:ea typeface="DejaVu Sans"/>
              </a:rPr>
              <a:t>N1</a:t>
            </a:r>
            <a:r>
              <a:rPr lang="tr-TR" sz="1400" b="0" strike="noStrike" spc="-1">
                <a:solidFill>
                  <a:srgbClr val="000000"/>
                </a:solidFill>
                <a:latin typeface="Times New Roman"/>
                <a:ea typeface="DejaVu Sans"/>
              </a:rPr>
              <a:t>,</a:t>
            </a:r>
            <a:r>
              <a:rPr lang="tr-TR" sz="1400" b="0" strike="noStrike" spc="-1">
                <a:solidFill>
                  <a:srgbClr val="00B050"/>
                </a:solidFill>
                <a:latin typeface="Times New Roman"/>
                <a:ea typeface="DejaVu Sans"/>
              </a:rPr>
              <a:t>N12</a:t>
            </a:r>
            <a:r>
              <a:rPr lang="tr-TR" sz="1400" b="0" strike="noStrike" spc="-1">
                <a:solidFill>
                  <a:srgbClr val="000000"/>
                </a:solidFill>
                <a:latin typeface="Times New Roman"/>
                <a:ea typeface="DejaVu Sans"/>
              </a:rPr>
              <a:t>,</a:t>
            </a:r>
            <a:r>
              <a:rPr lang="tr-TR" sz="1400" b="0" strike="noStrike" spc="-1">
                <a:solidFill>
                  <a:srgbClr val="00B050"/>
                </a:solidFill>
                <a:latin typeface="Times New Roman"/>
                <a:ea typeface="DejaVu Sans"/>
              </a:rPr>
              <a:t>N3</a:t>
            </a:r>
            <a:r>
              <a:rPr lang="tr-TR" sz="1400" b="0" strike="noStrike" spc="-1">
                <a:solidFill>
                  <a:srgbClr val="000000"/>
                </a:solidFill>
                <a:latin typeface="Times New Roman"/>
                <a:ea typeface="DejaVu Sans"/>
              </a:rPr>
              <a:t>}</a:t>
            </a:r>
            <a:endParaRPr lang="en-US" sz="1400" b="0" strike="noStrike" spc="-1">
              <a:latin typeface="Arial"/>
            </a:endParaRPr>
          </a:p>
          <a:p>
            <a:pPr>
              <a:lnSpc>
                <a:spcPct val="100000"/>
              </a:lnSpc>
              <a:buNone/>
            </a:pPr>
            <a:endParaRPr lang="en-US" sz="1400" b="0" strike="noStrike" spc="-1">
              <a:latin typeface="Arial"/>
            </a:endParaRPr>
          </a:p>
          <a:p>
            <a:pPr>
              <a:lnSpc>
                <a:spcPct val="100000"/>
              </a:lnSpc>
              <a:buNone/>
            </a:pPr>
            <a:r>
              <a:rPr lang="tr-TR" sz="1400" b="0" strike="noStrike" spc="-1">
                <a:solidFill>
                  <a:srgbClr val="000000"/>
                </a:solidFill>
                <a:latin typeface="Times New Roman"/>
                <a:ea typeface="DejaVu Sans"/>
              </a:rPr>
              <a:t>i= 3 Stack={</a:t>
            </a:r>
            <a:r>
              <a:rPr lang="tr-TR" sz="1400" b="0" strike="noStrike" spc="-1">
                <a:solidFill>
                  <a:srgbClr val="C00000"/>
                </a:solidFill>
                <a:latin typeface="Times New Roman"/>
                <a:ea typeface="DejaVu Sans"/>
              </a:rPr>
              <a:t>N1</a:t>
            </a:r>
            <a:r>
              <a:rPr lang="tr-TR" sz="1400" b="0" strike="noStrike" spc="-1">
                <a:solidFill>
                  <a:srgbClr val="000000"/>
                </a:solidFill>
                <a:latin typeface="Times New Roman"/>
                <a:ea typeface="DejaVu Sans"/>
              </a:rPr>
              <a:t>,</a:t>
            </a:r>
            <a:r>
              <a:rPr lang="tr-TR" sz="1400" b="0" strike="noStrike" spc="-1">
                <a:solidFill>
                  <a:srgbClr val="C00000"/>
                </a:solidFill>
                <a:latin typeface="Times New Roman"/>
                <a:ea typeface="DejaVu Sans"/>
              </a:rPr>
              <a:t>N3</a:t>
            </a:r>
            <a:r>
              <a:rPr lang="tr-TR" sz="1400" b="0" strike="noStrike" spc="-1">
                <a:solidFill>
                  <a:srgbClr val="000000"/>
                </a:solidFill>
                <a:latin typeface="Times New Roman"/>
                <a:ea typeface="DejaVu Sans"/>
              </a:rPr>
              <a:t>,</a:t>
            </a:r>
            <a:r>
              <a:rPr lang="tr-TR" sz="1400" b="0" strike="noStrike" spc="-1">
                <a:solidFill>
                  <a:srgbClr val="C00000"/>
                </a:solidFill>
                <a:latin typeface="Times New Roman"/>
                <a:ea typeface="DejaVu Sans"/>
              </a:rPr>
              <a:t>N12</a:t>
            </a:r>
            <a:r>
              <a:rPr lang="tr-TR" sz="1400" b="0" strike="noStrike" spc="-1">
                <a:solidFill>
                  <a:srgbClr val="000000"/>
                </a:solidFill>
                <a:latin typeface="Times New Roman"/>
                <a:ea typeface="DejaVu Sans"/>
              </a:rPr>
              <a:t>,</a:t>
            </a:r>
            <a:r>
              <a:rPr lang="tr-TR" sz="1400" b="0" strike="noStrike" spc="-1">
                <a:solidFill>
                  <a:srgbClr val="00B050"/>
                </a:solidFill>
                <a:latin typeface="Times New Roman"/>
                <a:ea typeface="DejaVu Sans"/>
              </a:rPr>
              <a:t>N1234</a:t>
            </a:r>
            <a:r>
              <a:rPr lang="tr-TR" sz="1400" b="0" strike="noStrike" spc="-1">
                <a:solidFill>
                  <a:srgbClr val="000000"/>
                </a:solidFill>
                <a:latin typeface="Times New Roman"/>
                <a:ea typeface="DejaVu Sans"/>
              </a:rPr>
              <a:t>}</a:t>
            </a:r>
            <a:endParaRPr lang="en-US" sz="1400" b="0" strike="noStrike" spc="-1">
              <a:latin typeface="Arial"/>
            </a:endParaRPr>
          </a:p>
          <a:p>
            <a:pPr>
              <a:lnSpc>
                <a:spcPct val="100000"/>
              </a:lnSpc>
              <a:buNone/>
            </a:pPr>
            <a:endParaRPr lang="en-US" sz="1400" b="0" strike="noStrike" spc="-1">
              <a:latin typeface="Arial"/>
            </a:endParaRPr>
          </a:p>
        </p:txBody>
      </p:sp>
      <p:grpSp>
        <p:nvGrpSpPr>
          <p:cNvPr id="26" name="Grup 9">
            <a:extLst>
              <a:ext uri="{FF2B5EF4-FFF2-40B4-BE49-F238E27FC236}">
                <a16:creationId xmlns:a16="http://schemas.microsoft.com/office/drawing/2014/main" id="{522A15FF-1145-5A3B-9D54-80796590EB48}"/>
              </a:ext>
            </a:extLst>
          </p:cNvPr>
          <p:cNvGrpSpPr/>
          <p:nvPr/>
        </p:nvGrpSpPr>
        <p:grpSpPr>
          <a:xfrm>
            <a:off x="0" y="-26640"/>
            <a:ext cx="9143280" cy="621000"/>
            <a:chOff x="0" y="-26640"/>
            <a:chExt cx="9143280" cy="621000"/>
          </a:xfrm>
        </p:grpSpPr>
        <p:sp>
          <p:nvSpPr>
            <p:cNvPr id="27" name="Dikdörtgen 11">
              <a:extLst>
                <a:ext uri="{FF2B5EF4-FFF2-40B4-BE49-F238E27FC236}">
                  <a16:creationId xmlns:a16="http://schemas.microsoft.com/office/drawing/2014/main" id="{EA936BC0-1895-8917-DABD-9DDE476D7CD4}"/>
                </a:ext>
              </a:extLst>
            </p:cNvPr>
            <p:cNvSpPr/>
            <p:nvPr/>
          </p:nvSpPr>
          <p:spPr>
            <a:xfrm>
              <a:off x="0" y="-1440"/>
              <a:ext cx="9143280" cy="570960"/>
            </a:xfrm>
            <a:prstGeom prst="rect">
              <a:avLst/>
            </a:prstGeom>
            <a:solidFill>
              <a:srgbClr val="D9D9D9"/>
            </a:solidFill>
            <a:ln>
              <a:solidFill>
                <a:srgbClr val="D9D9D9"/>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tabLst>
                  <a:tab pos="0" algn="l"/>
                </a:tabLst>
              </a:pPr>
              <a:r>
                <a:rPr lang="tr-TR" sz="2100" b="0" strike="noStrike" spc="-1">
                  <a:solidFill>
                    <a:srgbClr val="C50000"/>
                  </a:solidFill>
                  <a:latin typeface="Times New Roman"/>
                  <a:ea typeface="DejaVu Sans"/>
                </a:rPr>
                <a:t> XMSS</a:t>
              </a:r>
              <a:endParaRPr lang="en-US" sz="2100" b="0" strike="noStrike" spc="-1">
                <a:latin typeface="Arial"/>
              </a:endParaRPr>
            </a:p>
          </p:txBody>
        </p:sp>
        <p:pic>
          <p:nvPicPr>
            <p:cNvPr id="28" name="Resim 12">
              <a:extLst>
                <a:ext uri="{FF2B5EF4-FFF2-40B4-BE49-F238E27FC236}">
                  <a16:creationId xmlns:a16="http://schemas.microsoft.com/office/drawing/2014/main" id="{87C0AFB0-34CF-81EA-B46B-2A1113FE51E0}"/>
                </a:ext>
              </a:extLst>
            </p:cNvPr>
            <p:cNvPicPr/>
            <p:nvPr/>
          </p:nvPicPr>
          <p:blipFill>
            <a:blip r:embed="rId3"/>
            <a:stretch/>
          </p:blipFill>
          <p:spPr>
            <a:xfrm>
              <a:off x="8335440" y="-26640"/>
              <a:ext cx="613440" cy="621000"/>
            </a:xfrm>
            <a:prstGeom prst="rect">
              <a:avLst/>
            </a:prstGeom>
            <a:ln w="0">
              <a:noFill/>
            </a:ln>
          </p:spPr>
        </p:pic>
      </p:grpSp>
      <p:sp>
        <p:nvSpPr>
          <p:cNvPr id="29" name="Dikdörtgen 4">
            <a:extLst>
              <a:ext uri="{FF2B5EF4-FFF2-40B4-BE49-F238E27FC236}">
                <a16:creationId xmlns:a16="http://schemas.microsoft.com/office/drawing/2014/main" id="{5C1633B5-131A-F0F6-57CA-81E3F4F4CBBF}"/>
              </a:ext>
            </a:extLst>
          </p:cNvPr>
          <p:cNvSpPr/>
          <p:nvPr/>
        </p:nvSpPr>
        <p:spPr>
          <a:xfrm>
            <a:off x="0" y="6486120"/>
            <a:ext cx="9143280" cy="179640"/>
          </a:xfrm>
          <a:prstGeom prst="rect">
            <a:avLst/>
          </a:prstGeom>
          <a:solidFill>
            <a:srgbClr val="D9D9D9"/>
          </a:solidFill>
          <a:ln>
            <a:solidFill>
              <a:srgbClr val="ECECEC"/>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tabLst>
                <a:tab pos="0" algn="l"/>
              </a:tabLst>
            </a:pPr>
            <a:r>
              <a:rPr lang="tr-TR" sz="1200" b="0" strike="noStrike" spc="-1">
                <a:solidFill>
                  <a:srgbClr val="BE4343"/>
                </a:solidFill>
                <a:latin typeface="Times New Roman"/>
                <a:ea typeface="DejaVu Sans"/>
              </a:rPr>
              <a:t>Halil İbrahim Kaplan</a:t>
            </a:r>
            <a:endParaRPr lang="en-US" sz="1200" b="0" strike="noStrike" spc="-1">
              <a:latin typeface="Arial"/>
            </a:endParaRPr>
          </a:p>
        </p:txBody>
      </p:sp>
      <p:sp>
        <p:nvSpPr>
          <p:cNvPr id="30" name="Dikdörtgen 5">
            <a:extLst>
              <a:ext uri="{FF2B5EF4-FFF2-40B4-BE49-F238E27FC236}">
                <a16:creationId xmlns:a16="http://schemas.microsoft.com/office/drawing/2014/main" id="{B443E950-146D-7A45-C975-EF56C04178AA}"/>
              </a:ext>
            </a:extLst>
          </p:cNvPr>
          <p:cNvSpPr/>
          <p:nvPr/>
        </p:nvSpPr>
        <p:spPr>
          <a:xfrm>
            <a:off x="0" y="6666480"/>
            <a:ext cx="9143280" cy="190800"/>
          </a:xfrm>
          <a:prstGeom prst="rect">
            <a:avLst/>
          </a:prstGeom>
          <a:solidFill>
            <a:srgbClr val="B01000"/>
          </a:solidFill>
          <a:ln>
            <a:solidFill>
              <a:srgbClr val="B01001"/>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tabLst>
                <a:tab pos="0" algn="l"/>
              </a:tabLst>
            </a:pPr>
            <a:r>
              <a:rPr lang="tr-TR" sz="1200" b="0" strike="noStrike" spc="-1">
                <a:solidFill>
                  <a:srgbClr val="FFFFFF"/>
                </a:solidFill>
                <a:latin typeface="Times New Roman"/>
                <a:ea typeface="DejaVu Sans"/>
              </a:rPr>
              <a:t>Hash Based Signatures</a:t>
            </a:r>
            <a:endParaRPr lang="en-US" sz="1200" b="0" strike="noStrike" spc="-1">
              <a:latin typeface="Arial"/>
            </a:endParaRPr>
          </a:p>
        </p:txBody>
      </p:sp>
    </p:spTree>
    <p:extLst>
      <p:ext uri="{BB962C8B-B14F-4D97-AF65-F5344CB8AC3E}">
        <p14:creationId xmlns:p14="http://schemas.microsoft.com/office/powerpoint/2010/main" val="46663991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Dikdörtgen 13">
            <a:extLst>
              <a:ext uri="{FF2B5EF4-FFF2-40B4-BE49-F238E27FC236}">
                <a16:creationId xmlns:a16="http://schemas.microsoft.com/office/drawing/2014/main" id="{BC08532F-2786-2269-C721-1C497D6481D2}"/>
              </a:ext>
            </a:extLst>
          </p:cNvPr>
          <p:cNvSpPr/>
          <p:nvPr/>
        </p:nvSpPr>
        <p:spPr>
          <a:xfrm>
            <a:off x="203898" y="214269"/>
            <a:ext cx="2354663" cy="367878"/>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buNone/>
            </a:pPr>
            <a:r>
              <a:rPr lang="tr-TR" sz="1800" b="1" strike="noStrike" spc="-1" dirty="0">
                <a:solidFill>
                  <a:srgbClr val="000000"/>
                </a:solidFill>
                <a:latin typeface="Times New Roman"/>
                <a:ea typeface="DejaVu Sans"/>
              </a:rPr>
              <a:t>XMSS </a:t>
            </a:r>
            <a:r>
              <a:rPr lang="tr-TR" sz="1800" b="1" strike="noStrike" spc="-1" dirty="0" err="1">
                <a:solidFill>
                  <a:srgbClr val="000000"/>
                </a:solidFill>
                <a:latin typeface="Times New Roman"/>
                <a:ea typeface="DejaVu Sans"/>
              </a:rPr>
              <a:t>KeyGen</a:t>
            </a:r>
            <a:r>
              <a:rPr lang="tr-TR" sz="1800" b="1" strike="noStrike" spc="-1" dirty="0">
                <a:solidFill>
                  <a:srgbClr val="000000"/>
                </a:solidFill>
                <a:latin typeface="Times New Roman"/>
                <a:ea typeface="DejaVu Sans"/>
              </a:rPr>
              <a:t>:</a:t>
            </a:r>
            <a:endParaRPr lang="en-US" sz="1800" b="0" strike="noStrike" spc="-1" dirty="0">
              <a:latin typeface="Arial"/>
            </a:endParaRPr>
          </a:p>
        </p:txBody>
      </p:sp>
      <p:pic>
        <p:nvPicPr>
          <p:cNvPr id="27" name="Resim 26">
            <a:extLst>
              <a:ext uri="{FF2B5EF4-FFF2-40B4-BE49-F238E27FC236}">
                <a16:creationId xmlns:a16="http://schemas.microsoft.com/office/drawing/2014/main" id="{75ADC566-8760-C1BB-A6AE-0C2D61A69F44}"/>
              </a:ext>
            </a:extLst>
          </p:cNvPr>
          <p:cNvPicPr>
            <a:picLocks noChangeAspect="1"/>
          </p:cNvPicPr>
          <p:nvPr/>
        </p:nvPicPr>
        <p:blipFill>
          <a:blip r:embed="rId3"/>
          <a:stretch>
            <a:fillRect/>
          </a:stretch>
        </p:blipFill>
        <p:spPr>
          <a:xfrm>
            <a:off x="361811" y="923192"/>
            <a:ext cx="6197251" cy="4532809"/>
          </a:xfrm>
          <a:prstGeom prst="rect">
            <a:avLst/>
          </a:prstGeom>
        </p:spPr>
      </p:pic>
      <p:cxnSp>
        <p:nvCxnSpPr>
          <p:cNvPr id="28" name="Düz Ok Bağlayıcısı 27">
            <a:extLst>
              <a:ext uri="{FF2B5EF4-FFF2-40B4-BE49-F238E27FC236}">
                <a16:creationId xmlns:a16="http://schemas.microsoft.com/office/drawing/2014/main" id="{2C8505A3-B4B6-6BF7-9444-B205016E77F6}"/>
              </a:ext>
            </a:extLst>
          </p:cNvPr>
          <p:cNvCxnSpPr>
            <a:cxnSpLocks/>
            <a:endCxn id="29" idx="1"/>
          </p:cNvCxnSpPr>
          <p:nvPr/>
        </p:nvCxnSpPr>
        <p:spPr>
          <a:xfrm>
            <a:off x="2934027" y="4326727"/>
            <a:ext cx="1637973" cy="0"/>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9" name="Metin kutusu 28">
            <a:extLst>
              <a:ext uri="{FF2B5EF4-FFF2-40B4-BE49-F238E27FC236}">
                <a16:creationId xmlns:a16="http://schemas.microsoft.com/office/drawing/2014/main" id="{391AEFF6-D51A-0D06-CDAB-B4D72D7D6FEE}"/>
              </a:ext>
            </a:extLst>
          </p:cNvPr>
          <p:cNvSpPr txBox="1"/>
          <p:nvPr/>
        </p:nvSpPr>
        <p:spPr>
          <a:xfrm>
            <a:off x="4572000" y="4172838"/>
            <a:ext cx="1450731" cy="307777"/>
          </a:xfrm>
          <a:prstGeom prst="rect">
            <a:avLst/>
          </a:prstGeom>
          <a:noFill/>
        </p:spPr>
        <p:txBody>
          <a:bodyPr wrap="square" rtlCol="0">
            <a:spAutoFit/>
          </a:bodyPr>
          <a:lstStyle/>
          <a:p>
            <a:r>
              <a:rPr lang="tr-TR" sz="1400" dirty="0">
                <a:solidFill>
                  <a:srgbClr val="00B050"/>
                </a:solidFill>
                <a:latin typeface="Times New Roman" panose="02020603050405020304" pitchFamily="18" charset="0"/>
                <a:cs typeface="Times New Roman" panose="02020603050405020304" pitchFamily="18" charset="0"/>
              </a:rPr>
              <a:t>Set </a:t>
            </a:r>
            <a:r>
              <a:rPr lang="tr-TR" sz="1400" dirty="0" err="1">
                <a:solidFill>
                  <a:srgbClr val="00B050"/>
                </a:solidFill>
                <a:latin typeface="Times New Roman" panose="02020603050405020304" pitchFamily="18" charset="0"/>
                <a:cs typeface="Times New Roman" panose="02020603050405020304" pitchFamily="18" charset="0"/>
              </a:rPr>
              <a:t>adress</a:t>
            </a:r>
            <a:r>
              <a:rPr lang="tr-TR" sz="1400" dirty="0">
                <a:solidFill>
                  <a:srgbClr val="00B050"/>
                </a:solidFill>
                <a:latin typeface="Times New Roman" panose="02020603050405020304" pitchFamily="18" charset="0"/>
                <a:cs typeface="Times New Roman" panose="02020603050405020304" pitchFamily="18" charset="0"/>
              </a:rPr>
              <a:t> </a:t>
            </a:r>
            <a:r>
              <a:rPr lang="tr-TR" sz="1400" dirty="0" err="1">
                <a:solidFill>
                  <a:srgbClr val="00B050"/>
                </a:solidFill>
                <a:latin typeface="Times New Roman" panose="02020603050405020304" pitchFamily="18" charset="0"/>
                <a:cs typeface="Times New Roman" panose="02020603050405020304" pitchFamily="18" charset="0"/>
              </a:rPr>
              <a:t>to</a:t>
            </a:r>
            <a:r>
              <a:rPr lang="tr-TR" sz="1400" dirty="0">
                <a:solidFill>
                  <a:srgbClr val="00B050"/>
                </a:solidFill>
                <a:latin typeface="Times New Roman" panose="02020603050405020304" pitchFamily="18" charset="0"/>
                <a:cs typeface="Times New Roman" panose="02020603050405020304" pitchFamily="18" charset="0"/>
              </a:rPr>
              <a:t> 0</a:t>
            </a:r>
          </a:p>
        </p:txBody>
      </p:sp>
      <p:cxnSp>
        <p:nvCxnSpPr>
          <p:cNvPr id="32" name="Düz Ok Bağlayıcısı 31">
            <a:extLst>
              <a:ext uri="{FF2B5EF4-FFF2-40B4-BE49-F238E27FC236}">
                <a16:creationId xmlns:a16="http://schemas.microsoft.com/office/drawing/2014/main" id="{11D122F9-D342-7BE6-D156-26F862CC5497}"/>
              </a:ext>
            </a:extLst>
          </p:cNvPr>
          <p:cNvCxnSpPr>
            <a:cxnSpLocks/>
            <a:endCxn id="33" idx="1"/>
          </p:cNvCxnSpPr>
          <p:nvPr/>
        </p:nvCxnSpPr>
        <p:spPr>
          <a:xfrm>
            <a:off x="4055512" y="4549466"/>
            <a:ext cx="1637973" cy="0"/>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3" name="Metin kutusu 32">
            <a:extLst>
              <a:ext uri="{FF2B5EF4-FFF2-40B4-BE49-F238E27FC236}">
                <a16:creationId xmlns:a16="http://schemas.microsoft.com/office/drawing/2014/main" id="{2A1FDA1F-287A-510E-982E-00AD84D1A810}"/>
              </a:ext>
            </a:extLst>
          </p:cNvPr>
          <p:cNvSpPr txBox="1"/>
          <p:nvPr/>
        </p:nvSpPr>
        <p:spPr>
          <a:xfrm>
            <a:off x="5693485" y="4395577"/>
            <a:ext cx="2503550" cy="307777"/>
          </a:xfrm>
          <a:prstGeom prst="rect">
            <a:avLst/>
          </a:prstGeom>
          <a:noFill/>
        </p:spPr>
        <p:txBody>
          <a:bodyPr wrap="square" rtlCol="0">
            <a:spAutoFit/>
          </a:bodyPr>
          <a:lstStyle/>
          <a:p>
            <a:r>
              <a:rPr lang="tr-TR" sz="1400" dirty="0" err="1">
                <a:solidFill>
                  <a:srgbClr val="00B050"/>
                </a:solidFill>
                <a:latin typeface="Times New Roman" panose="02020603050405020304" pitchFamily="18" charset="0"/>
                <a:cs typeface="Times New Roman" panose="02020603050405020304" pitchFamily="18" charset="0"/>
              </a:rPr>
              <a:t>Compute</a:t>
            </a:r>
            <a:r>
              <a:rPr lang="tr-TR" sz="1400" dirty="0">
                <a:solidFill>
                  <a:srgbClr val="00B050"/>
                </a:solidFill>
                <a:latin typeface="Times New Roman" panose="02020603050405020304" pitchFamily="18" charset="0"/>
                <a:cs typeface="Times New Roman" panose="02020603050405020304" pitchFamily="18" charset="0"/>
              </a:rPr>
              <a:t> </a:t>
            </a:r>
            <a:r>
              <a:rPr lang="tr-TR" sz="1400" dirty="0" err="1">
                <a:solidFill>
                  <a:srgbClr val="00B050"/>
                </a:solidFill>
                <a:latin typeface="Times New Roman" panose="02020603050405020304" pitchFamily="18" charset="0"/>
                <a:cs typeface="Times New Roman" panose="02020603050405020304" pitchFamily="18" charset="0"/>
              </a:rPr>
              <a:t>root</a:t>
            </a:r>
            <a:r>
              <a:rPr lang="tr-TR" sz="1400" dirty="0">
                <a:solidFill>
                  <a:srgbClr val="00B050"/>
                </a:solidFill>
                <a:latin typeface="Times New Roman" panose="02020603050405020304" pitchFamily="18" charset="0"/>
                <a:cs typeface="Times New Roman" panose="02020603050405020304" pitchFamily="18" charset="0"/>
              </a:rPr>
              <a:t> </a:t>
            </a:r>
            <a:r>
              <a:rPr lang="tr-TR" sz="1400" dirty="0" err="1">
                <a:solidFill>
                  <a:srgbClr val="00B050"/>
                </a:solidFill>
                <a:latin typeface="Times New Roman" panose="02020603050405020304" pitchFamily="18" charset="0"/>
                <a:cs typeface="Times New Roman" panose="02020603050405020304" pitchFamily="18" charset="0"/>
              </a:rPr>
              <a:t>with</a:t>
            </a:r>
            <a:r>
              <a:rPr lang="tr-TR" sz="1400" dirty="0">
                <a:solidFill>
                  <a:srgbClr val="00B050"/>
                </a:solidFill>
                <a:latin typeface="Times New Roman" panose="02020603050405020304" pitchFamily="18" charset="0"/>
                <a:cs typeface="Times New Roman" panose="02020603050405020304" pitchFamily="18" charset="0"/>
              </a:rPr>
              <a:t> </a:t>
            </a:r>
            <a:r>
              <a:rPr lang="tr-TR" sz="1400" dirty="0" err="1">
                <a:solidFill>
                  <a:srgbClr val="00B050"/>
                </a:solidFill>
                <a:latin typeface="Times New Roman" panose="02020603050405020304" pitchFamily="18" charset="0"/>
                <a:cs typeface="Times New Roman" panose="02020603050405020304" pitchFamily="18" charset="0"/>
              </a:rPr>
              <a:t>treehash</a:t>
            </a:r>
            <a:endParaRPr lang="tr-TR" sz="1400" dirty="0">
              <a:solidFill>
                <a:srgbClr val="00B05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4354985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Dikdörtgen 13">
            <a:extLst>
              <a:ext uri="{FF2B5EF4-FFF2-40B4-BE49-F238E27FC236}">
                <a16:creationId xmlns:a16="http://schemas.microsoft.com/office/drawing/2014/main" id="{BC08532F-2786-2269-C721-1C497D6481D2}"/>
              </a:ext>
            </a:extLst>
          </p:cNvPr>
          <p:cNvSpPr/>
          <p:nvPr/>
        </p:nvSpPr>
        <p:spPr>
          <a:xfrm>
            <a:off x="203898" y="214269"/>
            <a:ext cx="2354663" cy="367878"/>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buNone/>
            </a:pPr>
            <a:r>
              <a:rPr lang="tr-TR" sz="1800" b="1" strike="noStrike" spc="-1" dirty="0">
                <a:solidFill>
                  <a:srgbClr val="000000"/>
                </a:solidFill>
                <a:latin typeface="Times New Roman"/>
                <a:ea typeface="DejaVu Sans"/>
              </a:rPr>
              <a:t>XMSS</a:t>
            </a:r>
            <a:r>
              <a:rPr lang="tr-TR" b="1" spc="-1" baseline="30000" dirty="0">
                <a:solidFill>
                  <a:srgbClr val="000000"/>
                </a:solidFill>
                <a:latin typeface="Times New Roman"/>
                <a:ea typeface="DejaVu Sans"/>
              </a:rPr>
              <a:t>MT</a:t>
            </a:r>
            <a:endParaRPr lang="en-US" sz="1800" b="0" strike="noStrike" spc="-1" dirty="0">
              <a:latin typeface="Arial"/>
            </a:endParaRPr>
          </a:p>
        </p:txBody>
      </p:sp>
      <p:pic>
        <p:nvPicPr>
          <p:cNvPr id="3" name="Resim 2">
            <a:extLst>
              <a:ext uri="{FF2B5EF4-FFF2-40B4-BE49-F238E27FC236}">
                <a16:creationId xmlns:a16="http://schemas.microsoft.com/office/drawing/2014/main" id="{7A3DAE61-0206-1619-9FB7-5AE4345CFB08}"/>
              </a:ext>
            </a:extLst>
          </p:cNvPr>
          <p:cNvPicPr>
            <a:picLocks noChangeAspect="1"/>
          </p:cNvPicPr>
          <p:nvPr/>
        </p:nvPicPr>
        <p:blipFill>
          <a:blip r:embed="rId3"/>
          <a:stretch>
            <a:fillRect/>
          </a:stretch>
        </p:blipFill>
        <p:spPr>
          <a:xfrm>
            <a:off x="2100994" y="1445968"/>
            <a:ext cx="4238625" cy="4124325"/>
          </a:xfrm>
          <a:prstGeom prst="rect">
            <a:avLst/>
          </a:prstGeom>
        </p:spPr>
      </p:pic>
    </p:spTree>
    <p:extLst>
      <p:ext uri="{BB962C8B-B14F-4D97-AF65-F5344CB8AC3E}">
        <p14:creationId xmlns:p14="http://schemas.microsoft.com/office/powerpoint/2010/main" val="35277349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3" name="Metin kutusu 1"/>
          <p:cNvSpPr/>
          <p:nvPr/>
        </p:nvSpPr>
        <p:spPr>
          <a:xfrm>
            <a:off x="0" y="2263320"/>
            <a:ext cx="9143280" cy="10040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tabLst>
                <a:tab pos="0" algn="l"/>
              </a:tabLst>
            </a:pPr>
            <a:r>
              <a:rPr lang="tr-TR" sz="4000" b="1" strike="noStrike" spc="-1">
                <a:solidFill>
                  <a:srgbClr val="000000"/>
                </a:solidFill>
                <a:latin typeface="Times New Roman"/>
                <a:ea typeface="DejaVu Sans"/>
              </a:rPr>
              <a:t>FORS</a:t>
            </a:r>
            <a:endParaRPr lang="en-US" sz="4000" b="0" strike="noStrike" spc="-1">
              <a:latin typeface="Arial"/>
            </a:endParaRPr>
          </a:p>
          <a:p>
            <a:pPr algn="ctr">
              <a:lnSpc>
                <a:spcPct val="100000"/>
              </a:lnSpc>
              <a:buNone/>
              <a:tabLst>
                <a:tab pos="0" algn="l"/>
              </a:tabLst>
            </a:pPr>
            <a:r>
              <a:rPr lang="tr-TR" sz="2000" b="0" strike="noStrike" spc="-1">
                <a:solidFill>
                  <a:srgbClr val="000000"/>
                </a:solidFill>
                <a:latin typeface="Times New Roman"/>
                <a:ea typeface="DejaVu Sans"/>
              </a:rPr>
              <a:t>Forest of Random Subsets</a:t>
            </a:r>
            <a:endParaRPr lang="en-US" sz="2000" b="0" strike="noStrike" spc="-1">
              <a:latin typeface="Arial"/>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4" name="Dikdörtgen 4"/>
          <p:cNvSpPr/>
          <p:nvPr/>
        </p:nvSpPr>
        <p:spPr>
          <a:xfrm>
            <a:off x="0" y="6486120"/>
            <a:ext cx="9143280" cy="179640"/>
          </a:xfrm>
          <a:prstGeom prst="rect">
            <a:avLst/>
          </a:prstGeom>
          <a:solidFill>
            <a:srgbClr val="D9D9D9"/>
          </a:solidFill>
          <a:ln>
            <a:solidFill>
              <a:srgbClr val="ECECEC"/>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tabLst>
                <a:tab pos="0" algn="l"/>
              </a:tabLst>
            </a:pPr>
            <a:r>
              <a:rPr lang="tr-TR" sz="1200" b="0" strike="noStrike" spc="-1">
                <a:solidFill>
                  <a:srgbClr val="BE4343"/>
                </a:solidFill>
                <a:latin typeface="Times New Roman"/>
                <a:ea typeface="DejaVu Sans"/>
              </a:rPr>
              <a:t>Halil İbrahim Kaplan</a:t>
            </a:r>
            <a:endParaRPr lang="en-US" sz="1200" b="0" strike="noStrike" spc="-1">
              <a:latin typeface="Arial"/>
            </a:endParaRPr>
          </a:p>
        </p:txBody>
      </p:sp>
      <p:sp>
        <p:nvSpPr>
          <p:cNvPr id="405" name="Dikdörtgen 5"/>
          <p:cNvSpPr/>
          <p:nvPr/>
        </p:nvSpPr>
        <p:spPr>
          <a:xfrm>
            <a:off x="0" y="6666480"/>
            <a:ext cx="9143280" cy="190800"/>
          </a:xfrm>
          <a:prstGeom prst="rect">
            <a:avLst/>
          </a:prstGeom>
          <a:solidFill>
            <a:srgbClr val="B01000"/>
          </a:solidFill>
          <a:ln>
            <a:solidFill>
              <a:srgbClr val="B01001"/>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tabLst>
                <a:tab pos="0" algn="l"/>
              </a:tabLst>
            </a:pPr>
            <a:r>
              <a:rPr lang="tr-TR" sz="1200" b="0" strike="noStrike" spc="-1">
                <a:solidFill>
                  <a:srgbClr val="FFFFFF"/>
                </a:solidFill>
                <a:latin typeface="Times New Roman"/>
                <a:ea typeface="DejaVu Sans"/>
              </a:rPr>
              <a:t>Hash Based Signatures</a:t>
            </a:r>
            <a:endParaRPr lang="en-US" sz="1200" b="0" strike="noStrike" spc="-1">
              <a:latin typeface="Arial"/>
            </a:endParaRPr>
          </a:p>
        </p:txBody>
      </p:sp>
      <p:grpSp>
        <p:nvGrpSpPr>
          <p:cNvPr id="406" name="Grup 9"/>
          <p:cNvGrpSpPr/>
          <p:nvPr/>
        </p:nvGrpSpPr>
        <p:grpSpPr>
          <a:xfrm>
            <a:off x="0" y="-26640"/>
            <a:ext cx="9143280" cy="621000"/>
            <a:chOff x="0" y="-26640"/>
            <a:chExt cx="9143280" cy="621000"/>
          </a:xfrm>
        </p:grpSpPr>
        <p:sp>
          <p:nvSpPr>
            <p:cNvPr id="407" name="Dikdörtgen 11"/>
            <p:cNvSpPr/>
            <p:nvPr/>
          </p:nvSpPr>
          <p:spPr>
            <a:xfrm>
              <a:off x="0" y="-1440"/>
              <a:ext cx="9143280" cy="570960"/>
            </a:xfrm>
            <a:prstGeom prst="rect">
              <a:avLst/>
            </a:prstGeom>
            <a:solidFill>
              <a:srgbClr val="D9D9D9"/>
            </a:solidFill>
            <a:ln>
              <a:solidFill>
                <a:srgbClr val="D9D9D9"/>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tabLst>
                  <a:tab pos="0" algn="l"/>
                </a:tabLst>
              </a:pPr>
              <a:r>
                <a:rPr lang="tr-TR" sz="2100" b="0" strike="noStrike" spc="-1">
                  <a:solidFill>
                    <a:srgbClr val="C50000"/>
                  </a:solidFill>
                  <a:latin typeface="Times New Roman"/>
                  <a:ea typeface="DejaVu Sans"/>
                </a:rPr>
                <a:t> FORS</a:t>
              </a:r>
              <a:endParaRPr lang="en-US" sz="2100" b="0" strike="noStrike" spc="-1">
                <a:latin typeface="Arial"/>
              </a:endParaRPr>
            </a:p>
          </p:txBody>
        </p:sp>
        <p:pic>
          <p:nvPicPr>
            <p:cNvPr id="408" name="Resim 12"/>
            <p:cNvPicPr/>
            <p:nvPr/>
          </p:nvPicPr>
          <p:blipFill>
            <a:blip r:embed="rId3"/>
            <a:stretch/>
          </p:blipFill>
          <p:spPr>
            <a:xfrm>
              <a:off x="8335440" y="-26640"/>
              <a:ext cx="613440" cy="621000"/>
            </a:xfrm>
            <a:prstGeom prst="rect">
              <a:avLst/>
            </a:prstGeom>
            <a:ln w="0">
              <a:noFill/>
            </a:ln>
          </p:spPr>
        </p:pic>
      </p:grpSp>
      <p:pic>
        <p:nvPicPr>
          <p:cNvPr id="409" name="Resim 2"/>
          <p:cNvPicPr/>
          <p:nvPr/>
        </p:nvPicPr>
        <p:blipFill>
          <a:blip r:embed="rId4"/>
          <a:stretch/>
        </p:blipFill>
        <p:spPr>
          <a:xfrm>
            <a:off x="1227240" y="1382400"/>
            <a:ext cx="6508080" cy="3795480"/>
          </a:xfrm>
          <a:prstGeom prst="rect">
            <a:avLst/>
          </a:prstGeom>
          <a:ln w="0">
            <a:noFill/>
          </a:ln>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 name="Dikdörtgen 4"/>
          <p:cNvSpPr/>
          <p:nvPr/>
        </p:nvSpPr>
        <p:spPr>
          <a:xfrm>
            <a:off x="0" y="6486120"/>
            <a:ext cx="9143280" cy="179640"/>
          </a:xfrm>
          <a:prstGeom prst="rect">
            <a:avLst/>
          </a:prstGeom>
          <a:solidFill>
            <a:srgbClr val="D9D9D9"/>
          </a:solidFill>
          <a:ln>
            <a:solidFill>
              <a:srgbClr val="ECECEC"/>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tabLst>
                <a:tab pos="0" algn="l"/>
              </a:tabLst>
            </a:pPr>
            <a:r>
              <a:rPr lang="tr-TR" sz="1200" b="0" strike="noStrike" spc="-1">
                <a:solidFill>
                  <a:srgbClr val="BE4343"/>
                </a:solidFill>
                <a:latin typeface="Times New Roman"/>
                <a:ea typeface="DejaVu Sans"/>
              </a:rPr>
              <a:t>Halil İbrahim Kaplan</a:t>
            </a:r>
            <a:endParaRPr lang="en-US" sz="1200" b="0" strike="noStrike" spc="-1">
              <a:latin typeface="Arial"/>
            </a:endParaRPr>
          </a:p>
        </p:txBody>
      </p:sp>
      <p:sp>
        <p:nvSpPr>
          <p:cNvPr id="411" name="Dikdörtgen 5"/>
          <p:cNvSpPr/>
          <p:nvPr/>
        </p:nvSpPr>
        <p:spPr>
          <a:xfrm>
            <a:off x="0" y="6666480"/>
            <a:ext cx="9143280" cy="190800"/>
          </a:xfrm>
          <a:prstGeom prst="rect">
            <a:avLst/>
          </a:prstGeom>
          <a:solidFill>
            <a:srgbClr val="B01000"/>
          </a:solidFill>
          <a:ln>
            <a:solidFill>
              <a:srgbClr val="B01001"/>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tabLst>
                <a:tab pos="0" algn="l"/>
              </a:tabLst>
            </a:pPr>
            <a:r>
              <a:rPr lang="tr-TR" sz="1200" b="0" strike="noStrike" spc="-1">
                <a:solidFill>
                  <a:srgbClr val="FFFFFF"/>
                </a:solidFill>
                <a:latin typeface="Times New Roman"/>
                <a:ea typeface="DejaVu Sans"/>
              </a:rPr>
              <a:t>Hash Based Signatures</a:t>
            </a:r>
            <a:endParaRPr lang="en-US" sz="1200" b="0" strike="noStrike" spc="-1">
              <a:latin typeface="Arial"/>
            </a:endParaRPr>
          </a:p>
        </p:txBody>
      </p:sp>
      <p:grpSp>
        <p:nvGrpSpPr>
          <p:cNvPr id="412" name="Grup 9"/>
          <p:cNvGrpSpPr/>
          <p:nvPr/>
        </p:nvGrpSpPr>
        <p:grpSpPr>
          <a:xfrm>
            <a:off x="0" y="-26640"/>
            <a:ext cx="9143280" cy="621000"/>
            <a:chOff x="0" y="-26640"/>
            <a:chExt cx="9143280" cy="621000"/>
          </a:xfrm>
        </p:grpSpPr>
        <p:sp>
          <p:nvSpPr>
            <p:cNvPr id="413" name="Dikdörtgen 11"/>
            <p:cNvSpPr/>
            <p:nvPr/>
          </p:nvSpPr>
          <p:spPr>
            <a:xfrm>
              <a:off x="0" y="-1440"/>
              <a:ext cx="9143280" cy="570960"/>
            </a:xfrm>
            <a:prstGeom prst="rect">
              <a:avLst/>
            </a:prstGeom>
            <a:solidFill>
              <a:srgbClr val="D9D9D9"/>
            </a:solidFill>
            <a:ln>
              <a:solidFill>
                <a:srgbClr val="D9D9D9"/>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tabLst>
                  <a:tab pos="0" algn="l"/>
                </a:tabLst>
              </a:pPr>
              <a:r>
                <a:rPr lang="tr-TR" sz="2100" b="0" strike="noStrike" spc="-1">
                  <a:solidFill>
                    <a:srgbClr val="C50000"/>
                  </a:solidFill>
                  <a:latin typeface="Times New Roman"/>
                  <a:ea typeface="DejaVu Sans"/>
                </a:rPr>
                <a:t> FORS</a:t>
              </a:r>
              <a:endParaRPr lang="en-US" sz="2100" b="0" strike="noStrike" spc="-1">
                <a:latin typeface="Arial"/>
              </a:endParaRPr>
            </a:p>
          </p:txBody>
        </p:sp>
        <p:pic>
          <p:nvPicPr>
            <p:cNvPr id="414" name="Resim 12"/>
            <p:cNvPicPr/>
            <p:nvPr/>
          </p:nvPicPr>
          <p:blipFill>
            <a:blip r:embed="rId3"/>
            <a:stretch/>
          </p:blipFill>
          <p:spPr>
            <a:xfrm>
              <a:off x="8335440" y="-26640"/>
              <a:ext cx="613440" cy="621000"/>
            </a:xfrm>
            <a:prstGeom prst="rect">
              <a:avLst/>
            </a:prstGeom>
            <a:ln w="0">
              <a:noFill/>
            </a:ln>
          </p:spPr>
        </p:pic>
      </p:grpSp>
      <p:sp>
        <p:nvSpPr>
          <p:cNvPr id="415" name="Dikdörtgen 1"/>
          <p:cNvSpPr/>
          <p:nvPr/>
        </p:nvSpPr>
        <p:spPr>
          <a:xfrm>
            <a:off x="2984400" y="1159920"/>
            <a:ext cx="3174120" cy="3639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tr-TR" sz="1800" b="1" strike="noStrike" spc="-1">
                <a:solidFill>
                  <a:srgbClr val="000000"/>
                </a:solidFill>
                <a:latin typeface="Times New Roman"/>
                <a:ea typeface="DejaVu Sans"/>
              </a:rPr>
              <a:t>H(m)= </a:t>
            </a:r>
            <a:r>
              <a:rPr lang="en-US" sz="1800" b="1" strike="noStrike" spc="-1">
                <a:solidFill>
                  <a:srgbClr val="000000"/>
                </a:solidFill>
                <a:latin typeface="Times New Roman"/>
                <a:ea typeface="DejaVu Sans"/>
              </a:rPr>
              <a:t>100 011 011 101 111 000</a:t>
            </a:r>
            <a:endParaRPr lang="en-US" sz="1800" b="0" strike="noStrike" spc="-1">
              <a:latin typeface="Arial"/>
            </a:endParaRPr>
          </a:p>
        </p:txBody>
      </p:sp>
      <p:pic>
        <p:nvPicPr>
          <p:cNvPr id="416" name="Resim 3"/>
          <p:cNvPicPr/>
          <p:nvPr/>
        </p:nvPicPr>
        <p:blipFill>
          <a:blip r:embed="rId4"/>
          <a:stretch/>
        </p:blipFill>
        <p:spPr>
          <a:xfrm>
            <a:off x="1608014" y="1715548"/>
            <a:ext cx="5985360" cy="4174920"/>
          </a:xfrm>
          <a:prstGeom prst="rect">
            <a:avLst/>
          </a:prstGeom>
          <a:ln w="0">
            <a:noFill/>
          </a:ln>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 name="Dikdörtgen 4"/>
          <p:cNvSpPr/>
          <p:nvPr/>
        </p:nvSpPr>
        <p:spPr>
          <a:xfrm>
            <a:off x="0" y="6486120"/>
            <a:ext cx="9143280" cy="179640"/>
          </a:xfrm>
          <a:prstGeom prst="rect">
            <a:avLst/>
          </a:prstGeom>
          <a:solidFill>
            <a:srgbClr val="D9D9D9"/>
          </a:solidFill>
          <a:ln>
            <a:solidFill>
              <a:srgbClr val="ECECEC"/>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tabLst>
                <a:tab pos="0" algn="l"/>
              </a:tabLst>
            </a:pPr>
            <a:r>
              <a:rPr lang="tr-TR" sz="1200" b="0" strike="noStrike" spc="-1">
                <a:solidFill>
                  <a:srgbClr val="BE4343"/>
                </a:solidFill>
                <a:latin typeface="Times New Roman"/>
                <a:ea typeface="DejaVu Sans"/>
              </a:rPr>
              <a:t>Halil İbrahim Kaplan</a:t>
            </a:r>
            <a:endParaRPr lang="en-US" sz="1200" b="0" strike="noStrike" spc="-1">
              <a:latin typeface="Arial"/>
            </a:endParaRPr>
          </a:p>
        </p:txBody>
      </p:sp>
      <p:sp>
        <p:nvSpPr>
          <p:cNvPr id="418" name="Dikdörtgen 5"/>
          <p:cNvSpPr/>
          <p:nvPr/>
        </p:nvSpPr>
        <p:spPr>
          <a:xfrm>
            <a:off x="0" y="6666480"/>
            <a:ext cx="9143280" cy="190800"/>
          </a:xfrm>
          <a:prstGeom prst="rect">
            <a:avLst/>
          </a:prstGeom>
          <a:solidFill>
            <a:srgbClr val="B01000"/>
          </a:solidFill>
          <a:ln>
            <a:solidFill>
              <a:srgbClr val="B01001"/>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tabLst>
                <a:tab pos="0" algn="l"/>
              </a:tabLst>
            </a:pPr>
            <a:r>
              <a:rPr lang="tr-TR" sz="1200" b="0" strike="noStrike" spc="-1">
                <a:solidFill>
                  <a:srgbClr val="FFFFFF"/>
                </a:solidFill>
                <a:latin typeface="Times New Roman"/>
                <a:ea typeface="DejaVu Sans"/>
              </a:rPr>
              <a:t>Hash Based Signatures</a:t>
            </a:r>
            <a:endParaRPr lang="en-US" sz="1200" b="0" strike="noStrike" spc="-1">
              <a:latin typeface="Arial"/>
            </a:endParaRPr>
          </a:p>
        </p:txBody>
      </p:sp>
      <p:grpSp>
        <p:nvGrpSpPr>
          <p:cNvPr id="419" name="Grup 9"/>
          <p:cNvGrpSpPr/>
          <p:nvPr/>
        </p:nvGrpSpPr>
        <p:grpSpPr>
          <a:xfrm>
            <a:off x="0" y="-26640"/>
            <a:ext cx="9143280" cy="621000"/>
            <a:chOff x="0" y="-26640"/>
            <a:chExt cx="9143280" cy="621000"/>
          </a:xfrm>
        </p:grpSpPr>
        <p:sp>
          <p:nvSpPr>
            <p:cNvPr id="420" name="Dikdörtgen 11"/>
            <p:cNvSpPr/>
            <p:nvPr/>
          </p:nvSpPr>
          <p:spPr>
            <a:xfrm>
              <a:off x="0" y="-1440"/>
              <a:ext cx="9143280" cy="570960"/>
            </a:xfrm>
            <a:prstGeom prst="rect">
              <a:avLst/>
            </a:prstGeom>
            <a:solidFill>
              <a:srgbClr val="D9D9D9"/>
            </a:solidFill>
            <a:ln>
              <a:solidFill>
                <a:srgbClr val="D9D9D9"/>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tabLst>
                  <a:tab pos="0" algn="l"/>
                </a:tabLst>
              </a:pPr>
              <a:r>
                <a:rPr lang="tr-TR" sz="2100" b="0" strike="noStrike" spc="-1">
                  <a:solidFill>
                    <a:srgbClr val="C50000"/>
                  </a:solidFill>
                  <a:latin typeface="Times New Roman"/>
                  <a:ea typeface="DejaVu Sans"/>
                </a:rPr>
                <a:t> FORS</a:t>
              </a:r>
              <a:endParaRPr lang="en-US" sz="2100" b="0" strike="noStrike" spc="-1">
                <a:latin typeface="Arial"/>
              </a:endParaRPr>
            </a:p>
          </p:txBody>
        </p:sp>
        <p:pic>
          <p:nvPicPr>
            <p:cNvPr id="421" name="Resim 12"/>
            <p:cNvPicPr/>
            <p:nvPr/>
          </p:nvPicPr>
          <p:blipFill>
            <a:blip r:embed="rId3"/>
            <a:stretch/>
          </p:blipFill>
          <p:spPr>
            <a:xfrm>
              <a:off x="8335440" y="-26640"/>
              <a:ext cx="613440" cy="621000"/>
            </a:xfrm>
            <a:prstGeom prst="rect">
              <a:avLst/>
            </a:prstGeom>
            <a:ln w="0">
              <a:noFill/>
            </a:ln>
          </p:spPr>
        </p:pic>
      </p:grpSp>
      <p:pic>
        <p:nvPicPr>
          <p:cNvPr id="422" name="Resim 6"/>
          <p:cNvPicPr/>
          <p:nvPr/>
        </p:nvPicPr>
        <p:blipFill>
          <a:blip r:embed="rId4"/>
          <a:stretch/>
        </p:blipFill>
        <p:spPr>
          <a:xfrm>
            <a:off x="913320" y="1671120"/>
            <a:ext cx="7317000" cy="4223520"/>
          </a:xfrm>
          <a:prstGeom prst="rect">
            <a:avLst/>
          </a:prstGeom>
          <a:ln w="0">
            <a:noFill/>
          </a:ln>
        </p:spPr>
      </p:pic>
      <p:sp>
        <p:nvSpPr>
          <p:cNvPr id="423" name="Dikdörtgen 7"/>
          <p:cNvSpPr/>
          <p:nvPr/>
        </p:nvSpPr>
        <p:spPr>
          <a:xfrm>
            <a:off x="794520" y="791280"/>
            <a:ext cx="755424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1800" b="0" strike="noStrike" spc="-1">
                <a:solidFill>
                  <a:srgbClr val="000000"/>
                </a:solidFill>
                <a:latin typeface="Times New Roman"/>
                <a:ea typeface="DejaVu Sans"/>
              </a:rPr>
              <a:t>HORS and FORS signatures of the message 100 011 110 where κ = 3</a:t>
            </a:r>
            <a:r>
              <a:rPr lang="tr-TR" sz="1800" b="0" strike="noStrike" spc="-1">
                <a:solidFill>
                  <a:srgbClr val="000000"/>
                </a:solidFill>
                <a:latin typeface="Times New Roman"/>
                <a:ea typeface="DejaVu Sans"/>
              </a:rPr>
              <a:t> </a:t>
            </a:r>
            <a:r>
              <a:rPr lang="en-US" sz="1800" b="0" strike="noStrike" spc="-1">
                <a:solidFill>
                  <a:srgbClr val="000000"/>
                </a:solidFill>
                <a:latin typeface="Times New Roman"/>
                <a:ea typeface="DejaVu Sans"/>
              </a:rPr>
              <a:t>and t = 8.</a:t>
            </a:r>
            <a:endParaRPr lang="en-US" sz="1800" b="0" strike="noStrike" spc="-1">
              <a:latin typeface="Arial"/>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4" name="Metin kutusu 1"/>
          <p:cNvSpPr/>
          <p:nvPr/>
        </p:nvSpPr>
        <p:spPr>
          <a:xfrm>
            <a:off x="0" y="2501280"/>
            <a:ext cx="9143280" cy="6991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tabLst>
                <a:tab pos="0" algn="l"/>
              </a:tabLst>
            </a:pPr>
            <a:r>
              <a:rPr lang="tr-TR" sz="4000" b="1" strike="noStrike" spc="-1">
                <a:solidFill>
                  <a:srgbClr val="000000"/>
                </a:solidFill>
                <a:latin typeface="Times New Roman"/>
                <a:ea typeface="DejaVu Sans"/>
              </a:rPr>
              <a:t>SPHINCS+</a:t>
            </a:r>
            <a:endParaRPr lang="en-US" sz="4000" b="0" strike="noStrike" spc="-1">
              <a:latin typeface="Arial"/>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F0860CD6-22CE-6401-9177-08E2E86CCAE6}"/>
              </a:ext>
            </a:extLst>
          </p:cNvPr>
          <p:cNvPicPr>
            <a:picLocks noChangeAspect="1"/>
          </p:cNvPicPr>
          <p:nvPr/>
        </p:nvPicPr>
        <p:blipFill>
          <a:blip r:embed="rId3"/>
          <a:stretch>
            <a:fillRect/>
          </a:stretch>
        </p:blipFill>
        <p:spPr>
          <a:xfrm>
            <a:off x="940044" y="637639"/>
            <a:ext cx="7263912" cy="5749240"/>
          </a:xfrm>
          <a:prstGeom prst="rect">
            <a:avLst/>
          </a:prstGeom>
        </p:spPr>
      </p:pic>
    </p:spTree>
    <p:extLst>
      <p:ext uri="{BB962C8B-B14F-4D97-AF65-F5344CB8AC3E}">
        <p14:creationId xmlns:p14="http://schemas.microsoft.com/office/powerpoint/2010/main" val="309668366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BF49B40-F6BC-17C2-DD32-8C9BCD7D8781}"/>
              </a:ext>
            </a:extLst>
          </p:cNvPr>
          <p:cNvPicPr>
            <a:picLocks noChangeAspect="1"/>
          </p:cNvPicPr>
          <p:nvPr/>
        </p:nvPicPr>
        <p:blipFill>
          <a:blip r:embed="rId3"/>
          <a:stretch>
            <a:fillRect/>
          </a:stretch>
        </p:blipFill>
        <p:spPr>
          <a:xfrm>
            <a:off x="4764638" y="1069711"/>
            <a:ext cx="4202389" cy="4718578"/>
          </a:xfrm>
          <a:prstGeom prst="rect">
            <a:avLst/>
          </a:prstGeom>
          <a:ln>
            <a:solidFill>
              <a:schemeClr val="tx1"/>
            </a:solidFill>
          </a:ln>
        </p:spPr>
      </p:pic>
      <p:pic>
        <p:nvPicPr>
          <p:cNvPr id="8" name="Picture 7">
            <a:extLst>
              <a:ext uri="{FF2B5EF4-FFF2-40B4-BE49-F238E27FC236}">
                <a16:creationId xmlns:a16="http://schemas.microsoft.com/office/drawing/2014/main" id="{122A09AC-1945-19C8-81EA-5E5D16D4FE20}"/>
              </a:ext>
            </a:extLst>
          </p:cNvPr>
          <p:cNvPicPr>
            <a:picLocks noChangeAspect="1"/>
          </p:cNvPicPr>
          <p:nvPr/>
        </p:nvPicPr>
        <p:blipFill>
          <a:blip r:embed="rId4"/>
          <a:stretch>
            <a:fillRect/>
          </a:stretch>
        </p:blipFill>
        <p:spPr>
          <a:xfrm>
            <a:off x="176973" y="1069711"/>
            <a:ext cx="4262677" cy="4718578"/>
          </a:xfrm>
          <a:prstGeom prst="rect">
            <a:avLst/>
          </a:prstGeom>
          <a:ln>
            <a:solidFill>
              <a:schemeClr val="tx1"/>
            </a:solidFill>
          </a:ln>
        </p:spPr>
      </p:pic>
    </p:spTree>
    <p:extLst>
      <p:ext uri="{BB962C8B-B14F-4D97-AF65-F5344CB8AC3E}">
        <p14:creationId xmlns:p14="http://schemas.microsoft.com/office/powerpoint/2010/main" val="31025008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Dikdörtgen 4"/>
          <p:cNvSpPr/>
          <p:nvPr/>
        </p:nvSpPr>
        <p:spPr>
          <a:xfrm>
            <a:off x="0" y="6486120"/>
            <a:ext cx="9143280" cy="179640"/>
          </a:xfrm>
          <a:prstGeom prst="rect">
            <a:avLst/>
          </a:prstGeom>
          <a:solidFill>
            <a:srgbClr val="D9D9D9"/>
          </a:solidFill>
          <a:ln>
            <a:solidFill>
              <a:srgbClr val="ECECEC"/>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pPr>
            <a:r>
              <a:rPr lang="tr-TR" sz="1200" b="0" strike="noStrike" spc="-1">
                <a:solidFill>
                  <a:srgbClr val="BE4343"/>
                </a:solidFill>
                <a:latin typeface="Times New Roman"/>
                <a:ea typeface="DejaVu Sans"/>
              </a:rPr>
              <a:t>Halil İbrahim Kaplan</a:t>
            </a:r>
            <a:endParaRPr lang="en-US" sz="1200" b="0" strike="noStrike" spc="-1">
              <a:latin typeface="Arial"/>
            </a:endParaRPr>
          </a:p>
        </p:txBody>
      </p:sp>
      <p:sp>
        <p:nvSpPr>
          <p:cNvPr id="136" name="Dikdörtgen 9"/>
          <p:cNvSpPr/>
          <p:nvPr/>
        </p:nvSpPr>
        <p:spPr>
          <a:xfrm>
            <a:off x="0" y="6666480"/>
            <a:ext cx="9143280" cy="190800"/>
          </a:xfrm>
          <a:prstGeom prst="rect">
            <a:avLst/>
          </a:prstGeom>
          <a:solidFill>
            <a:srgbClr val="B01000"/>
          </a:solidFill>
          <a:ln>
            <a:solidFill>
              <a:srgbClr val="B01001"/>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pPr>
            <a:r>
              <a:rPr lang="tr-TR" sz="1200" b="0" strike="noStrike" spc="-1">
                <a:solidFill>
                  <a:srgbClr val="FFFFFF"/>
                </a:solidFill>
                <a:latin typeface="Times New Roman"/>
                <a:ea typeface="DejaVu Sans"/>
              </a:rPr>
              <a:t>Hash Based Signatures</a:t>
            </a:r>
            <a:endParaRPr lang="en-US" sz="1200" b="0" strike="noStrike" spc="-1">
              <a:latin typeface="Arial"/>
            </a:endParaRPr>
          </a:p>
        </p:txBody>
      </p:sp>
      <p:pic>
        <p:nvPicPr>
          <p:cNvPr id="137" name="Resim 2"/>
          <p:cNvPicPr/>
          <p:nvPr/>
        </p:nvPicPr>
        <p:blipFill>
          <a:blip r:embed="rId3"/>
          <a:stretch/>
        </p:blipFill>
        <p:spPr>
          <a:xfrm>
            <a:off x="714600" y="953640"/>
            <a:ext cx="7620120" cy="2483640"/>
          </a:xfrm>
          <a:prstGeom prst="rect">
            <a:avLst/>
          </a:prstGeom>
          <a:ln w="0">
            <a:noFill/>
          </a:ln>
        </p:spPr>
      </p:pic>
      <p:sp>
        <p:nvSpPr>
          <p:cNvPr id="138" name="Dikdörtgen 5"/>
          <p:cNvSpPr/>
          <p:nvPr/>
        </p:nvSpPr>
        <p:spPr>
          <a:xfrm>
            <a:off x="454320" y="4361760"/>
            <a:ext cx="8234640" cy="11869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1800" b="0" strike="noStrike" spc="-1">
                <a:solidFill>
                  <a:srgbClr val="000000"/>
                </a:solidFill>
                <a:latin typeface="Times New Roman"/>
                <a:ea typeface="DejaVu Sans"/>
              </a:rPr>
              <a:t>Ideally, </a:t>
            </a:r>
            <a:r>
              <a:rPr lang="tr-TR" sz="1800" b="0" strike="noStrike" spc="-1">
                <a:solidFill>
                  <a:srgbClr val="000000"/>
                </a:solidFill>
                <a:latin typeface="Times New Roman"/>
                <a:ea typeface="DejaVu Sans"/>
              </a:rPr>
              <a:t>w</a:t>
            </a:r>
            <a:r>
              <a:rPr lang="en-US" sz="1800" b="0" strike="noStrike" spc="-1">
                <a:solidFill>
                  <a:srgbClr val="000000"/>
                </a:solidFill>
                <a:latin typeface="Times New Roman"/>
                <a:ea typeface="DejaVu Sans"/>
              </a:rPr>
              <a:t>e would</a:t>
            </a:r>
            <a:r>
              <a:rPr lang="tr-TR" sz="1800" b="0" strike="noStrike" spc="-1">
                <a:solidFill>
                  <a:srgbClr val="000000"/>
                </a:solidFill>
                <a:latin typeface="Calibri"/>
                <a:ea typeface="DejaVu Sans"/>
              </a:rPr>
              <a:t> </a:t>
            </a:r>
            <a:r>
              <a:rPr lang="en-US" sz="1800" b="0" strike="noStrike" spc="-1">
                <a:solidFill>
                  <a:srgbClr val="000000"/>
                </a:solidFill>
                <a:latin typeface="Times New Roman"/>
                <a:ea typeface="DejaVu Sans"/>
              </a:rPr>
              <a:t>like to have a hash function for which weak collisions do not exist. </a:t>
            </a:r>
            <a:endParaRPr lang="en-US" sz="1800" b="0" strike="noStrike" spc="-1">
              <a:latin typeface="Arial"/>
            </a:endParaRPr>
          </a:p>
          <a:p>
            <a:pPr>
              <a:lnSpc>
                <a:spcPct val="100000"/>
              </a:lnSpc>
              <a:buNone/>
            </a:pPr>
            <a:endParaRPr lang="en-US" sz="1800" b="0" strike="noStrike" spc="-1">
              <a:latin typeface="Arial"/>
            </a:endParaRPr>
          </a:p>
          <a:p>
            <a:pPr>
              <a:lnSpc>
                <a:spcPct val="100000"/>
              </a:lnSpc>
              <a:buNone/>
            </a:pPr>
            <a:endParaRPr lang="en-US" sz="1800" b="0" strike="noStrike" spc="-1">
              <a:latin typeface="Arial"/>
            </a:endParaRPr>
          </a:p>
          <a:p>
            <a:pPr>
              <a:lnSpc>
                <a:spcPct val="100000"/>
              </a:lnSpc>
              <a:buNone/>
            </a:pPr>
            <a:r>
              <a:rPr lang="en-US" sz="1800" b="0" strike="noStrike" spc="-1">
                <a:solidFill>
                  <a:srgbClr val="000000"/>
                </a:solidFill>
                <a:latin typeface="Times New Roman"/>
                <a:ea typeface="DejaVu Sans"/>
              </a:rPr>
              <a:t>This is, unfortunately, impossible due to the </a:t>
            </a:r>
            <a:r>
              <a:rPr lang="en-US" sz="1800" b="0" strike="noStrike" spc="-1">
                <a:solidFill>
                  <a:srgbClr val="5604F8"/>
                </a:solidFill>
                <a:latin typeface="Times New Roman"/>
                <a:ea typeface="DejaVu Sans"/>
              </a:rPr>
              <a:t>pigeonhole principle</a:t>
            </a:r>
            <a:endParaRPr lang="en-US" sz="1800" b="0" strike="noStrike" spc="-1">
              <a:latin typeface="Arial"/>
            </a:endParaRPr>
          </a:p>
        </p:txBody>
      </p:sp>
      <p:grpSp>
        <p:nvGrpSpPr>
          <p:cNvPr id="139" name="Grup 11"/>
          <p:cNvGrpSpPr/>
          <p:nvPr/>
        </p:nvGrpSpPr>
        <p:grpSpPr>
          <a:xfrm>
            <a:off x="0" y="-26640"/>
            <a:ext cx="9143280" cy="621000"/>
            <a:chOff x="0" y="-26640"/>
            <a:chExt cx="9143280" cy="621000"/>
          </a:xfrm>
        </p:grpSpPr>
        <p:sp>
          <p:nvSpPr>
            <p:cNvPr id="140" name="Dikdörtgen 12"/>
            <p:cNvSpPr/>
            <p:nvPr/>
          </p:nvSpPr>
          <p:spPr>
            <a:xfrm>
              <a:off x="0" y="-1440"/>
              <a:ext cx="9143280" cy="570960"/>
            </a:xfrm>
            <a:prstGeom prst="rect">
              <a:avLst/>
            </a:prstGeom>
            <a:solidFill>
              <a:srgbClr val="D9D9D9"/>
            </a:solidFill>
            <a:ln>
              <a:solidFill>
                <a:srgbClr val="D9D9D9"/>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pPr>
              <a:r>
                <a:rPr lang="tr-TR" sz="2100" b="0" strike="noStrike" spc="-1">
                  <a:solidFill>
                    <a:srgbClr val="C50000"/>
                  </a:solidFill>
                  <a:latin typeface="Times New Roman"/>
                  <a:ea typeface="DejaVu Sans"/>
                </a:rPr>
                <a:t>Hash Functions and Security</a:t>
              </a:r>
              <a:endParaRPr lang="en-US" sz="2100" b="0" strike="noStrike" spc="-1">
                <a:latin typeface="Arial"/>
              </a:endParaRPr>
            </a:p>
          </p:txBody>
        </p:sp>
        <p:pic>
          <p:nvPicPr>
            <p:cNvPr id="141" name="Resim 13"/>
            <p:cNvPicPr/>
            <p:nvPr/>
          </p:nvPicPr>
          <p:blipFill>
            <a:blip r:embed="rId4"/>
            <a:stretch/>
          </p:blipFill>
          <p:spPr>
            <a:xfrm>
              <a:off x="8335440" y="-26640"/>
              <a:ext cx="613440" cy="621000"/>
            </a:xfrm>
            <a:prstGeom prst="rect">
              <a:avLst/>
            </a:prstGeom>
            <a:ln w="0">
              <a:noFill/>
            </a:ln>
          </p:spPr>
        </p:pic>
      </p:gr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etin kutusu 3">
            <a:extLst>
              <a:ext uri="{FF2B5EF4-FFF2-40B4-BE49-F238E27FC236}">
                <a16:creationId xmlns:a16="http://schemas.microsoft.com/office/drawing/2014/main" id="{F4310102-B675-E592-4726-B7E62EE2ADDE}"/>
              </a:ext>
            </a:extLst>
          </p:cNvPr>
          <p:cNvSpPr txBox="1"/>
          <p:nvPr/>
        </p:nvSpPr>
        <p:spPr>
          <a:xfrm>
            <a:off x="171450" y="551629"/>
            <a:ext cx="8801100" cy="830997"/>
          </a:xfrm>
          <a:prstGeom prst="rect">
            <a:avLst/>
          </a:prstGeom>
          <a:noFill/>
        </p:spPr>
        <p:txBody>
          <a:bodyPr wrap="square">
            <a:spAutoFit/>
          </a:bodyPr>
          <a:lstStyle/>
          <a:p>
            <a:pPr algn="ctr"/>
            <a:r>
              <a:rPr lang="tr-TR" sz="2400" dirty="0" err="1">
                <a:latin typeface="Times New Roman" panose="02020603050405020304" pitchFamily="18" charset="0"/>
                <a:cs typeface="Times New Roman" panose="02020603050405020304" pitchFamily="18" charset="0"/>
              </a:rPr>
              <a:t>Why</a:t>
            </a:r>
            <a:r>
              <a:rPr lang="tr-TR"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eXtended</a:t>
            </a:r>
            <a:r>
              <a:rPr lang="en-US" sz="2400" dirty="0">
                <a:latin typeface="Times New Roman" panose="02020603050405020304" pitchFamily="18" charset="0"/>
                <a:cs typeface="Times New Roman" panose="02020603050405020304" pitchFamily="18" charset="0"/>
              </a:rPr>
              <a:t> Merkle Signature Scheme (XMSS) not candidates in the NIST Post-Quantum Cryptography Standardization process?</a:t>
            </a:r>
            <a:endParaRPr lang="tr-TR" sz="2400" dirty="0">
              <a:latin typeface="Times New Roman" panose="02020603050405020304" pitchFamily="18" charset="0"/>
              <a:cs typeface="Times New Roman" panose="02020603050405020304" pitchFamily="18" charset="0"/>
            </a:endParaRPr>
          </a:p>
        </p:txBody>
      </p:sp>
      <p:sp>
        <p:nvSpPr>
          <p:cNvPr id="6" name="Metin kutusu 5">
            <a:extLst>
              <a:ext uri="{FF2B5EF4-FFF2-40B4-BE49-F238E27FC236}">
                <a16:creationId xmlns:a16="http://schemas.microsoft.com/office/drawing/2014/main" id="{DCD83628-E14B-A1C7-88E9-4BDFABB8D17C}"/>
              </a:ext>
            </a:extLst>
          </p:cNvPr>
          <p:cNvSpPr txBox="1"/>
          <p:nvPr/>
        </p:nvSpPr>
        <p:spPr>
          <a:xfrm>
            <a:off x="668214" y="2521059"/>
            <a:ext cx="7807571" cy="1815882"/>
          </a:xfrm>
          <a:prstGeom prst="rect">
            <a:avLst/>
          </a:prstGeom>
          <a:noFill/>
        </p:spPr>
        <p:txBody>
          <a:bodyPr wrap="square">
            <a:spAutoFit/>
          </a:bodyPr>
          <a:lstStyle/>
          <a:p>
            <a:r>
              <a:rPr lang="en-US" sz="1400" dirty="0">
                <a:latin typeface="Times New Roman" panose="02020603050405020304" pitchFamily="18" charset="0"/>
                <a:cs typeface="Times New Roman" panose="02020603050405020304" pitchFamily="18" charset="0"/>
              </a:rPr>
              <a:t>That is because NIST specifically stated that stateful schemes were not allowed in the NIST postquantum competition, because they could not be implemented using the API that NIST has defined (which does not allow any state).</a:t>
            </a:r>
            <a:endParaRPr lang="tr-TR" sz="1400" dirty="0">
              <a:latin typeface="Times New Roman" panose="02020603050405020304" pitchFamily="18" charset="0"/>
              <a:cs typeface="Times New Roman" panose="02020603050405020304" pitchFamily="18" charset="0"/>
            </a:endParaRPr>
          </a:p>
          <a:p>
            <a:endParaRPr lang="tr-TR" sz="1400" dirty="0">
              <a:latin typeface="Times New Roman" panose="02020603050405020304" pitchFamily="18" charset="0"/>
              <a:cs typeface="Times New Roman" panose="02020603050405020304" pitchFamily="18" charset="0"/>
            </a:endParaRPr>
          </a:p>
          <a:p>
            <a:endParaRPr lang="en-US" sz="1400" dirty="0">
              <a:latin typeface="Times New Roman" panose="02020603050405020304" pitchFamily="18" charset="0"/>
              <a:cs typeface="Times New Roman" panose="02020603050405020304" pitchFamily="18" charset="0"/>
            </a:endParaRPr>
          </a:p>
          <a:p>
            <a:r>
              <a:rPr lang="en-US" sz="1400" dirty="0">
                <a:latin typeface="Times New Roman" panose="02020603050405020304" pitchFamily="18" charset="0"/>
                <a:cs typeface="Times New Roman" panose="02020603050405020304" pitchFamily="18" charset="0"/>
              </a:rPr>
              <a:t>That would appear to be reasonable, as stateful hash based signature methods do need extra care to implement safely; NIST 800-208 outlines what NIST believes are reasonable precautions - those precautions are not needed for other algorithms, and hence NIST kept those separate</a:t>
            </a:r>
          </a:p>
        </p:txBody>
      </p:sp>
    </p:spTree>
    <p:extLst>
      <p:ext uri="{BB962C8B-B14F-4D97-AF65-F5344CB8AC3E}">
        <p14:creationId xmlns:p14="http://schemas.microsoft.com/office/powerpoint/2010/main" val="258140276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5" name="Dikdörtgen 4"/>
          <p:cNvSpPr/>
          <p:nvPr/>
        </p:nvSpPr>
        <p:spPr>
          <a:xfrm>
            <a:off x="0" y="6486120"/>
            <a:ext cx="9143280" cy="179640"/>
          </a:xfrm>
          <a:prstGeom prst="rect">
            <a:avLst/>
          </a:prstGeom>
          <a:solidFill>
            <a:srgbClr val="D9D9D9"/>
          </a:solidFill>
          <a:ln>
            <a:solidFill>
              <a:srgbClr val="ECECEC"/>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tabLst>
                <a:tab pos="0" algn="l"/>
              </a:tabLst>
            </a:pPr>
            <a:r>
              <a:rPr lang="tr-TR" sz="1200" b="0" strike="noStrike" spc="-1">
                <a:solidFill>
                  <a:srgbClr val="BE4343"/>
                </a:solidFill>
                <a:latin typeface="Times New Roman"/>
                <a:ea typeface="DejaVu Sans"/>
              </a:rPr>
              <a:t>Halil İbrahim Kaplan</a:t>
            </a:r>
            <a:endParaRPr lang="en-US" sz="1200" b="0" strike="noStrike" spc="-1">
              <a:latin typeface="Arial"/>
            </a:endParaRPr>
          </a:p>
        </p:txBody>
      </p:sp>
      <p:sp>
        <p:nvSpPr>
          <p:cNvPr id="426" name="Dikdörtgen 5"/>
          <p:cNvSpPr/>
          <p:nvPr/>
        </p:nvSpPr>
        <p:spPr>
          <a:xfrm>
            <a:off x="0" y="6666480"/>
            <a:ext cx="9143280" cy="190800"/>
          </a:xfrm>
          <a:prstGeom prst="rect">
            <a:avLst/>
          </a:prstGeom>
          <a:solidFill>
            <a:srgbClr val="B01000"/>
          </a:solidFill>
          <a:ln>
            <a:solidFill>
              <a:srgbClr val="B01001"/>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tabLst>
                <a:tab pos="0" algn="l"/>
              </a:tabLst>
            </a:pPr>
            <a:r>
              <a:rPr lang="tr-TR" sz="1200" b="0" strike="noStrike" spc="-1">
                <a:solidFill>
                  <a:srgbClr val="FFFFFF"/>
                </a:solidFill>
                <a:latin typeface="Times New Roman"/>
                <a:ea typeface="DejaVu Sans"/>
              </a:rPr>
              <a:t>Hash Based Signatures</a:t>
            </a:r>
            <a:endParaRPr lang="en-US" sz="1200" b="0" strike="noStrike" spc="-1">
              <a:latin typeface="Arial"/>
            </a:endParaRPr>
          </a:p>
        </p:txBody>
      </p:sp>
      <p:grpSp>
        <p:nvGrpSpPr>
          <p:cNvPr id="427" name="Grup 9"/>
          <p:cNvGrpSpPr/>
          <p:nvPr/>
        </p:nvGrpSpPr>
        <p:grpSpPr>
          <a:xfrm>
            <a:off x="0" y="-26640"/>
            <a:ext cx="9143280" cy="621000"/>
            <a:chOff x="0" y="-26640"/>
            <a:chExt cx="9143280" cy="621000"/>
          </a:xfrm>
        </p:grpSpPr>
        <p:sp>
          <p:nvSpPr>
            <p:cNvPr id="428" name="Dikdörtgen 11"/>
            <p:cNvSpPr/>
            <p:nvPr/>
          </p:nvSpPr>
          <p:spPr>
            <a:xfrm>
              <a:off x="0" y="-1440"/>
              <a:ext cx="9143280" cy="570960"/>
            </a:xfrm>
            <a:prstGeom prst="rect">
              <a:avLst/>
            </a:prstGeom>
            <a:solidFill>
              <a:srgbClr val="D9D9D9"/>
            </a:solidFill>
            <a:ln>
              <a:solidFill>
                <a:srgbClr val="D9D9D9"/>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pPr>
              <a:r>
                <a:rPr lang="tr-TR" sz="2100" b="0" strike="noStrike" spc="-1">
                  <a:solidFill>
                    <a:srgbClr val="C50000"/>
                  </a:solidFill>
                  <a:latin typeface="Times New Roman"/>
                  <a:ea typeface="DejaVu Sans"/>
                </a:rPr>
                <a:t> SPHINCS+</a:t>
              </a:r>
              <a:endParaRPr lang="en-US" sz="2100" b="0" strike="noStrike" spc="-1">
                <a:latin typeface="Arial"/>
              </a:endParaRPr>
            </a:p>
          </p:txBody>
        </p:sp>
        <p:pic>
          <p:nvPicPr>
            <p:cNvPr id="429" name="Resim 12"/>
            <p:cNvPicPr/>
            <p:nvPr/>
          </p:nvPicPr>
          <p:blipFill>
            <a:blip r:embed="rId3"/>
            <a:stretch/>
          </p:blipFill>
          <p:spPr>
            <a:xfrm>
              <a:off x="8335440" y="-26640"/>
              <a:ext cx="613440" cy="621000"/>
            </a:xfrm>
            <a:prstGeom prst="rect">
              <a:avLst/>
            </a:prstGeom>
            <a:ln w="0">
              <a:noFill/>
            </a:ln>
          </p:spPr>
        </p:pic>
      </p:grpSp>
      <p:sp>
        <p:nvSpPr>
          <p:cNvPr id="430" name="Dikdörtgen 7"/>
          <p:cNvSpPr/>
          <p:nvPr/>
        </p:nvSpPr>
        <p:spPr>
          <a:xfrm>
            <a:off x="133560" y="750600"/>
            <a:ext cx="292572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tr-TR" sz="1800" b="1" strike="noStrike" spc="-1">
                <a:solidFill>
                  <a:srgbClr val="000000"/>
                </a:solidFill>
                <a:latin typeface="Times New Roman"/>
                <a:ea typeface="DejaVu Sans"/>
              </a:rPr>
              <a:t>Tweakable Hash Functions:</a:t>
            </a:r>
            <a:endParaRPr lang="en-US" sz="1800" b="0" strike="noStrike" spc="-1">
              <a:latin typeface="Arial"/>
            </a:endParaRPr>
          </a:p>
        </p:txBody>
      </p:sp>
      <p:pic>
        <p:nvPicPr>
          <p:cNvPr id="431" name="Resim 1"/>
          <p:cNvPicPr/>
          <p:nvPr/>
        </p:nvPicPr>
        <p:blipFill>
          <a:blip r:embed="rId4"/>
          <a:stretch/>
        </p:blipFill>
        <p:spPr>
          <a:xfrm>
            <a:off x="2485080" y="2664720"/>
            <a:ext cx="3686760" cy="888840"/>
          </a:xfrm>
          <a:prstGeom prst="rect">
            <a:avLst/>
          </a:prstGeom>
          <a:ln w="0">
            <a:noFill/>
          </a:ln>
        </p:spPr>
      </p:pic>
      <p:sp>
        <p:nvSpPr>
          <p:cNvPr id="432" name="Metin kutusu 2"/>
          <p:cNvSpPr/>
          <p:nvPr/>
        </p:nvSpPr>
        <p:spPr>
          <a:xfrm>
            <a:off x="423000" y="1300320"/>
            <a:ext cx="791208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tr-TR" sz="1800" b="0" strike="noStrike" spc="-1">
                <a:solidFill>
                  <a:srgbClr val="000000"/>
                </a:solidFill>
                <a:latin typeface="Times New Roman"/>
                <a:ea typeface="DejaVu Sans"/>
              </a:rPr>
              <a:t>To make each hash call independet we use tweakable hash functions </a:t>
            </a:r>
            <a:endParaRPr lang="en-US" sz="1800" b="0" strike="noStrike" spc="-1">
              <a:latin typeface="Arial"/>
            </a:endParaRPr>
          </a:p>
        </p:txBody>
      </p:sp>
      <p:pic>
        <p:nvPicPr>
          <p:cNvPr id="433" name="Resim 3"/>
          <p:cNvPicPr/>
          <p:nvPr/>
        </p:nvPicPr>
        <p:blipFill>
          <a:blip r:embed="rId5"/>
          <a:stretch/>
        </p:blipFill>
        <p:spPr>
          <a:xfrm>
            <a:off x="2478240" y="3631680"/>
            <a:ext cx="3224520" cy="1898640"/>
          </a:xfrm>
          <a:prstGeom prst="rect">
            <a:avLst/>
          </a:prstGeom>
          <a:ln w="0">
            <a:noFill/>
          </a:ln>
        </p:spPr>
      </p:pic>
      <p:sp>
        <p:nvSpPr>
          <p:cNvPr id="434" name="Metin kutusu 13"/>
          <p:cNvSpPr/>
          <p:nvPr/>
        </p:nvSpPr>
        <p:spPr>
          <a:xfrm>
            <a:off x="5715000" y="2743920"/>
            <a:ext cx="1599840" cy="302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spAutoFit/>
          </a:bodyPr>
          <a:lstStyle/>
          <a:p>
            <a:pPr algn="ctr">
              <a:lnSpc>
                <a:spcPct val="100000"/>
              </a:lnSpc>
              <a:buNone/>
            </a:pPr>
            <a:r>
              <a:rPr lang="tr-TR" sz="1400" b="0" strike="noStrike" spc="-1">
                <a:solidFill>
                  <a:srgbClr val="000000"/>
                </a:solidFill>
                <a:latin typeface="Times New Roman"/>
                <a:ea typeface="DejaVu Sans"/>
              </a:rPr>
              <a:t> (defined as </a:t>
            </a:r>
            <a:r>
              <a:rPr lang="tr-TR" sz="1400" b="1" strike="noStrike" spc="-1">
                <a:solidFill>
                  <a:srgbClr val="000000"/>
                </a:solidFill>
                <a:latin typeface="Times New Roman"/>
                <a:ea typeface="DejaVu Sans"/>
              </a:rPr>
              <a:t>T_1) </a:t>
            </a:r>
            <a:endParaRPr lang="en-US" sz="1400" b="0" strike="noStrike" spc="-1">
              <a:latin typeface="Arial"/>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5" name="Dikdörtgen 4"/>
          <p:cNvSpPr/>
          <p:nvPr/>
        </p:nvSpPr>
        <p:spPr>
          <a:xfrm>
            <a:off x="0" y="6486120"/>
            <a:ext cx="9143280" cy="179640"/>
          </a:xfrm>
          <a:prstGeom prst="rect">
            <a:avLst/>
          </a:prstGeom>
          <a:solidFill>
            <a:srgbClr val="D9D9D9"/>
          </a:solidFill>
          <a:ln>
            <a:solidFill>
              <a:srgbClr val="ECECEC"/>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tabLst>
                <a:tab pos="0" algn="l"/>
              </a:tabLst>
            </a:pPr>
            <a:r>
              <a:rPr lang="tr-TR" sz="1200" b="0" strike="noStrike" spc="-1">
                <a:solidFill>
                  <a:srgbClr val="BE4343"/>
                </a:solidFill>
                <a:latin typeface="Times New Roman"/>
                <a:ea typeface="DejaVu Sans"/>
              </a:rPr>
              <a:t>Halil İbrahim Kaplan</a:t>
            </a:r>
            <a:endParaRPr lang="en-US" sz="1200" b="0" strike="noStrike" spc="-1">
              <a:latin typeface="Arial"/>
            </a:endParaRPr>
          </a:p>
        </p:txBody>
      </p:sp>
      <p:sp>
        <p:nvSpPr>
          <p:cNvPr id="436" name="Dikdörtgen 5"/>
          <p:cNvSpPr/>
          <p:nvPr/>
        </p:nvSpPr>
        <p:spPr>
          <a:xfrm>
            <a:off x="0" y="6666480"/>
            <a:ext cx="9143280" cy="190800"/>
          </a:xfrm>
          <a:prstGeom prst="rect">
            <a:avLst/>
          </a:prstGeom>
          <a:solidFill>
            <a:srgbClr val="B01000"/>
          </a:solidFill>
          <a:ln>
            <a:solidFill>
              <a:srgbClr val="B01001"/>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tabLst>
                <a:tab pos="0" algn="l"/>
              </a:tabLst>
            </a:pPr>
            <a:r>
              <a:rPr lang="tr-TR" sz="1200" b="0" strike="noStrike" spc="-1">
                <a:solidFill>
                  <a:srgbClr val="FFFFFF"/>
                </a:solidFill>
                <a:latin typeface="Times New Roman"/>
                <a:ea typeface="DejaVu Sans"/>
              </a:rPr>
              <a:t>Hash Based Signatures</a:t>
            </a:r>
            <a:endParaRPr lang="en-US" sz="1200" b="0" strike="noStrike" spc="-1">
              <a:latin typeface="Arial"/>
            </a:endParaRPr>
          </a:p>
        </p:txBody>
      </p:sp>
      <p:grpSp>
        <p:nvGrpSpPr>
          <p:cNvPr id="437" name="Grup 9"/>
          <p:cNvGrpSpPr/>
          <p:nvPr/>
        </p:nvGrpSpPr>
        <p:grpSpPr>
          <a:xfrm>
            <a:off x="0" y="-26640"/>
            <a:ext cx="9143280" cy="621000"/>
            <a:chOff x="0" y="-26640"/>
            <a:chExt cx="9143280" cy="621000"/>
          </a:xfrm>
        </p:grpSpPr>
        <p:sp>
          <p:nvSpPr>
            <p:cNvPr id="438" name="Dikdörtgen 11"/>
            <p:cNvSpPr/>
            <p:nvPr/>
          </p:nvSpPr>
          <p:spPr>
            <a:xfrm>
              <a:off x="0" y="-1440"/>
              <a:ext cx="9143280" cy="570960"/>
            </a:xfrm>
            <a:prstGeom prst="rect">
              <a:avLst/>
            </a:prstGeom>
            <a:solidFill>
              <a:srgbClr val="D9D9D9"/>
            </a:solidFill>
            <a:ln>
              <a:solidFill>
                <a:srgbClr val="D9D9D9"/>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pPr>
              <a:r>
                <a:rPr lang="tr-TR" sz="2100" b="0" strike="noStrike" spc="-1">
                  <a:solidFill>
                    <a:srgbClr val="C50000"/>
                  </a:solidFill>
                  <a:latin typeface="Times New Roman"/>
                  <a:ea typeface="DejaVu Sans"/>
                </a:rPr>
                <a:t> SPHINCS+</a:t>
              </a:r>
              <a:endParaRPr lang="en-US" sz="2100" b="0" strike="noStrike" spc="-1">
                <a:latin typeface="Arial"/>
              </a:endParaRPr>
            </a:p>
          </p:txBody>
        </p:sp>
        <p:pic>
          <p:nvPicPr>
            <p:cNvPr id="439" name="Resim 12"/>
            <p:cNvPicPr/>
            <p:nvPr/>
          </p:nvPicPr>
          <p:blipFill>
            <a:blip r:embed="rId3"/>
            <a:stretch/>
          </p:blipFill>
          <p:spPr>
            <a:xfrm>
              <a:off x="8335440" y="-26640"/>
              <a:ext cx="613440" cy="621000"/>
            </a:xfrm>
            <a:prstGeom prst="rect">
              <a:avLst/>
            </a:prstGeom>
            <a:ln w="0">
              <a:noFill/>
            </a:ln>
          </p:spPr>
        </p:pic>
      </p:grpSp>
      <p:sp>
        <p:nvSpPr>
          <p:cNvPr id="440" name="Dikdörtgen 7"/>
          <p:cNvSpPr/>
          <p:nvPr/>
        </p:nvSpPr>
        <p:spPr>
          <a:xfrm>
            <a:off x="133560" y="750600"/>
            <a:ext cx="292572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tr-TR" sz="1800" b="1" strike="noStrike" spc="-1">
                <a:solidFill>
                  <a:srgbClr val="000000"/>
                </a:solidFill>
                <a:latin typeface="Times New Roman"/>
                <a:ea typeface="DejaVu Sans"/>
              </a:rPr>
              <a:t>PRF and Message Digest:</a:t>
            </a:r>
            <a:endParaRPr lang="en-US" sz="1800" b="0" strike="noStrike" spc="-1">
              <a:latin typeface="Arial"/>
            </a:endParaRPr>
          </a:p>
        </p:txBody>
      </p:sp>
      <p:sp>
        <p:nvSpPr>
          <p:cNvPr id="441" name="Dikdörtgen 6"/>
          <p:cNvSpPr/>
          <p:nvPr/>
        </p:nvSpPr>
        <p:spPr>
          <a:xfrm>
            <a:off x="302760" y="1473840"/>
            <a:ext cx="8224200" cy="33814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1800" b="0" strike="noStrike" spc="-1">
                <a:solidFill>
                  <a:srgbClr val="000000"/>
                </a:solidFill>
                <a:latin typeface="Times New Roman"/>
                <a:ea typeface="DejaVu Sans"/>
              </a:rPr>
              <a:t>PRF for pseudorandom key generation:</a:t>
            </a:r>
            <a:br>
              <a:rPr sz="1800"/>
            </a:br>
            <a:endParaRPr lang="en-US" sz="1800" b="0" strike="noStrike" spc="-1">
              <a:latin typeface="Arial"/>
            </a:endParaRPr>
          </a:p>
          <a:p>
            <a:pPr>
              <a:lnSpc>
                <a:spcPct val="100000"/>
              </a:lnSpc>
              <a:buNone/>
            </a:pPr>
            <a:endParaRPr lang="en-US" sz="1800" b="0" strike="noStrike" spc="-1">
              <a:latin typeface="Arial"/>
            </a:endParaRPr>
          </a:p>
          <a:p>
            <a:pPr>
              <a:lnSpc>
                <a:spcPct val="100000"/>
              </a:lnSpc>
              <a:buNone/>
            </a:pPr>
            <a:br>
              <a:rPr sz="1800"/>
            </a:br>
            <a:r>
              <a:rPr lang="en-US" sz="1800" b="0" strike="noStrike" spc="-1">
                <a:solidFill>
                  <a:srgbClr val="000000"/>
                </a:solidFill>
                <a:latin typeface="Times New Roman"/>
                <a:ea typeface="DejaVu Sans"/>
              </a:rPr>
              <a:t> to generate randomness for</a:t>
            </a:r>
            <a:r>
              <a:rPr lang="tr-TR" sz="1800" b="0" strike="noStrike" spc="-1">
                <a:solidFill>
                  <a:srgbClr val="000000"/>
                </a:solidFill>
                <a:latin typeface="Times New Roman"/>
                <a:ea typeface="DejaVu Sans"/>
              </a:rPr>
              <a:t> </a:t>
            </a:r>
            <a:r>
              <a:rPr lang="en-US" sz="1800" b="0" strike="noStrike" spc="-1">
                <a:solidFill>
                  <a:srgbClr val="000000"/>
                </a:solidFill>
                <a:latin typeface="Times New Roman"/>
                <a:ea typeface="DejaVu Sans"/>
              </a:rPr>
              <a:t>the message compression:</a:t>
            </a:r>
            <a:br>
              <a:rPr sz="1800"/>
            </a:br>
            <a:endParaRPr lang="en-US" sz="1800" b="0" strike="noStrike" spc="-1">
              <a:latin typeface="Arial"/>
            </a:endParaRPr>
          </a:p>
          <a:p>
            <a:pPr>
              <a:lnSpc>
                <a:spcPct val="100000"/>
              </a:lnSpc>
              <a:buNone/>
            </a:pPr>
            <a:endParaRPr lang="en-US" sz="1800" b="0" strike="noStrike" spc="-1">
              <a:latin typeface="Arial"/>
            </a:endParaRPr>
          </a:p>
          <a:p>
            <a:pPr>
              <a:lnSpc>
                <a:spcPct val="100000"/>
              </a:lnSpc>
              <a:buNone/>
            </a:pPr>
            <a:endParaRPr lang="en-US" sz="1800" b="0" strike="noStrike" spc="-1">
              <a:latin typeface="Arial"/>
            </a:endParaRPr>
          </a:p>
          <a:p>
            <a:pPr>
              <a:lnSpc>
                <a:spcPct val="100000"/>
              </a:lnSpc>
              <a:buNone/>
            </a:pPr>
            <a:br>
              <a:rPr sz="1800"/>
            </a:br>
            <a:endParaRPr lang="en-US" sz="1800" b="0" strike="noStrike" spc="-1">
              <a:latin typeface="Arial"/>
            </a:endParaRPr>
          </a:p>
          <a:p>
            <a:pPr>
              <a:lnSpc>
                <a:spcPct val="100000"/>
              </a:lnSpc>
              <a:buNone/>
            </a:pPr>
            <a:r>
              <a:rPr lang="tr-TR" sz="1800" b="0" strike="noStrike" spc="-1">
                <a:solidFill>
                  <a:srgbClr val="000000"/>
                </a:solidFill>
                <a:latin typeface="Times New Roman"/>
                <a:ea typeface="DejaVu Sans"/>
              </a:rPr>
              <a:t>K</a:t>
            </a:r>
            <a:r>
              <a:rPr lang="en-US" sz="1800" b="0" strike="noStrike" spc="-1">
                <a:solidFill>
                  <a:srgbClr val="000000"/>
                </a:solidFill>
                <a:latin typeface="Times New Roman"/>
                <a:ea typeface="DejaVu Sans"/>
              </a:rPr>
              <a:t>eyed hash function</a:t>
            </a:r>
            <a:r>
              <a:rPr lang="tr-TR" sz="1800" b="0" strike="noStrike" spc="-1">
                <a:solidFill>
                  <a:srgbClr val="000000"/>
                </a:solidFill>
                <a:latin typeface="Times New Roman"/>
                <a:ea typeface="DejaVu Sans"/>
              </a:rPr>
              <a:t> </a:t>
            </a:r>
            <a:r>
              <a:rPr lang="en-US" sz="1800" b="0" strike="noStrike" spc="-1">
                <a:solidFill>
                  <a:srgbClr val="000000"/>
                </a:solidFill>
                <a:latin typeface="Times New Roman"/>
                <a:ea typeface="DejaVu Sans"/>
              </a:rPr>
              <a:t> that can process arbitrary length messages:</a:t>
            </a:r>
            <a:br>
              <a:rPr sz="1800"/>
            </a:br>
            <a:endParaRPr lang="en-US" sz="1800" b="0" strike="noStrike" spc="-1">
              <a:latin typeface="Arial"/>
            </a:endParaRPr>
          </a:p>
        </p:txBody>
      </p:sp>
      <p:pic>
        <p:nvPicPr>
          <p:cNvPr id="442" name="Resim 8"/>
          <p:cNvPicPr/>
          <p:nvPr/>
        </p:nvPicPr>
        <p:blipFill>
          <a:blip r:embed="rId4"/>
          <a:srcRect l="13402" t="379" r="13586" b="88231"/>
          <a:stretch/>
        </p:blipFill>
        <p:spPr>
          <a:xfrm>
            <a:off x="3135600" y="2156040"/>
            <a:ext cx="2552400" cy="298080"/>
          </a:xfrm>
          <a:prstGeom prst="rect">
            <a:avLst/>
          </a:prstGeom>
          <a:ln w="0">
            <a:noFill/>
          </a:ln>
        </p:spPr>
      </p:pic>
      <p:pic>
        <p:nvPicPr>
          <p:cNvPr id="443" name="Resim 14"/>
          <p:cNvPicPr/>
          <p:nvPr/>
        </p:nvPicPr>
        <p:blipFill>
          <a:blip r:embed="rId4"/>
          <a:srcRect t="39435" b="45611"/>
          <a:stretch/>
        </p:blipFill>
        <p:spPr>
          <a:xfrm>
            <a:off x="2616840" y="3396240"/>
            <a:ext cx="3590280" cy="402480"/>
          </a:xfrm>
          <a:prstGeom prst="rect">
            <a:avLst/>
          </a:prstGeom>
          <a:ln w="0">
            <a:noFill/>
          </a:ln>
        </p:spPr>
      </p:pic>
      <p:pic>
        <p:nvPicPr>
          <p:cNvPr id="444" name="Resim 15"/>
          <p:cNvPicPr/>
          <p:nvPr/>
        </p:nvPicPr>
        <p:blipFill>
          <a:blip r:embed="rId4"/>
          <a:srcRect t="85629"/>
          <a:stretch/>
        </p:blipFill>
        <p:spPr>
          <a:xfrm>
            <a:off x="2477880" y="4959360"/>
            <a:ext cx="3867840" cy="416520"/>
          </a:xfrm>
          <a:prstGeom prst="rect">
            <a:avLst/>
          </a:prstGeom>
          <a:ln w="0">
            <a:noFill/>
          </a:ln>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 name="Dikdörtgen 4"/>
          <p:cNvSpPr/>
          <p:nvPr/>
        </p:nvSpPr>
        <p:spPr>
          <a:xfrm>
            <a:off x="0" y="6486120"/>
            <a:ext cx="9143280" cy="179640"/>
          </a:xfrm>
          <a:prstGeom prst="rect">
            <a:avLst/>
          </a:prstGeom>
          <a:solidFill>
            <a:srgbClr val="D9D9D9"/>
          </a:solidFill>
          <a:ln>
            <a:solidFill>
              <a:srgbClr val="ECECEC"/>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tabLst>
                <a:tab pos="0" algn="l"/>
              </a:tabLst>
            </a:pPr>
            <a:r>
              <a:rPr lang="tr-TR" sz="1200" b="0" strike="noStrike" spc="-1">
                <a:solidFill>
                  <a:srgbClr val="BE4343"/>
                </a:solidFill>
                <a:latin typeface="Times New Roman"/>
                <a:ea typeface="DejaVu Sans"/>
              </a:rPr>
              <a:t>Halil İbrahim Kaplan</a:t>
            </a:r>
            <a:endParaRPr lang="en-US" sz="1200" b="0" strike="noStrike" spc="-1">
              <a:latin typeface="Arial"/>
            </a:endParaRPr>
          </a:p>
        </p:txBody>
      </p:sp>
      <p:sp>
        <p:nvSpPr>
          <p:cNvPr id="446" name="Dikdörtgen 5"/>
          <p:cNvSpPr/>
          <p:nvPr/>
        </p:nvSpPr>
        <p:spPr>
          <a:xfrm>
            <a:off x="0" y="6666480"/>
            <a:ext cx="9143280" cy="190800"/>
          </a:xfrm>
          <a:prstGeom prst="rect">
            <a:avLst/>
          </a:prstGeom>
          <a:solidFill>
            <a:srgbClr val="B01000"/>
          </a:solidFill>
          <a:ln>
            <a:solidFill>
              <a:srgbClr val="B01001"/>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tabLst>
                <a:tab pos="0" algn="l"/>
              </a:tabLst>
            </a:pPr>
            <a:r>
              <a:rPr lang="tr-TR" sz="1200" b="0" strike="noStrike" spc="-1">
                <a:solidFill>
                  <a:srgbClr val="FFFFFF"/>
                </a:solidFill>
                <a:latin typeface="Times New Roman"/>
                <a:ea typeface="DejaVu Sans"/>
              </a:rPr>
              <a:t>Hash Based Signatures</a:t>
            </a:r>
            <a:endParaRPr lang="en-US" sz="1200" b="0" strike="noStrike" spc="-1">
              <a:latin typeface="Arial"/>
            </a:endParaRPr>
          </a:p>
        </p:txBody>
      </p:sp>
      <p:grpSp>
        <p:nvGrpSpPr>
          <p:cNvPr id="447" name="Grup 9"/>
          <p:cNvGrpSpPr/>
          <p:nvPr/>
        </p:nvGrpSpPr>
        <p:grpSpPr>
          <a:xfrm>
            <a:off x="0" y="-26640"/>
            <a:ext cx="9143280" cy="621000"/>
            <a:chOff x="0" y="-26640"/>
            <a:chExt cx="9143280" cy="621000"/>
          </a:xfrm>
        </p:grpSpPr>
        <p:sp>
          <p:nvSpPr>
            <p:cNvPr id="448" name="Dikdörtgen 11"/>
            <p:cNvSpPr/>
            <p:nvPr/>
          </p:nvSpPr>
          <p:spPr>
            <a:xfrm>
              <a:off x="0" y="-1440"/>
              <a:ext cx="9143280" cy="570960"/>
            </a:xfrm>
            <a:prstGeom prst="rect">
              <a:avLst/>
            </a:prstGeom>
            <a:solidFill>
              <a:srgbClr val="D9D9D9"/>
            </a:solidFill>
            <a:ln>
              <a:solidFill>
                <a:srgbClr val="D9D9D9"/>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pPr>
              <a:r>
                <a:rPr lang="tr-TR" sz="2100" b="0" strike="noStrike" spc="-1">
                  <a:solidFill>
                    <a:srgbClr val="C50000"/>
                  </a:solidFill>
                  <a:latin typeface="Times New Roman"/>
                  <a:ea typeface="DejaVu Sans"/>
                </a:rPr>
                <a:t> SPHINCS+</a:t>
              </a:r>
              <a:endParaRPr lang="en-US" sz="2100" b="0" strike="noStrike" spc="-1">
                <a:latin typeface="Arial"/>
              </a:endParaRPr>
            </a:p>
          </p:txBody>
        </p:sp>
        <p:pic>
          <p:nvPicPr>
            <p:cNvPr id="449" name="Resim 12"/>
            <p:cNvPicPr/>
            <p:nvPr/>
          </p:nvPicPr>
          <p:blipFill>
            <a:blip r:embed="rId3"/>
            <a:stretch/>
          </p:blipFill>
          <p:spPr>
            <a:xfrm>
              <a:off x="8335440" y="-26640"/>
              <a:ext cx="613440" cy="621000"/>
            </a:xfrm>
            <a:prstGeom prst="rect">
              <a:avLst/>
            </a:prstGeom>
            <a:ln w="0">
              <a:noFill/>
            </a:ln>
          </p:spPr>
        </p:pic>
      </p:grpSp>
      <p:sp>
        <p:nvSpPr>
          <p:cNvPr id="450" name="Dikdörtgen 7"/>
          <p:cNvSpPr/>
          <p:nvPr/>
        </p:nvSpPr>
        <p:spPr>
          <a:xfrm>
            <a:off x="133560" y="750600"/>
            <a:ext cx="292572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tr-TR" sz="1800" b="1" strike="noStrike" spc="-1">
                <a:solidFill>
                  <a:srgbClr val="000000"/>
                </a:solidFill>
                <a:latin typeface="Times New Roman"/>
                <a:ea typeface="DejaVu Sans"/>
              </a:rPr>
              <a:t>Address Scheme:</a:t>
            </a:r>
            <a:endParaRPr lang="en-US" sz="1800" b="0" strike="noStrike" spc="-1">
              <a:latin typeface="Arial"/>
            </a:endParaRPr>
          </a:p>
        </p:txBody>
      </p:sp>
      <p:sp>
        <p:nvSpPr>
          <p:cNvPr id="451" name="Dikdörtgen 1"/>
          <p:cNvSpPr/>
          <p:nvPr/>
        </p:nvSpPr>
        <p:spPr>
          <a:xfrm>
            <a:off x="842040" y="1683720"/>
            <a:ext cx="7459560" cy="36558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285840" indent="-285840">
              <a:lnSpc>
                <a:spcPct val="100000"/>
              </a:lnSpc>
              <a:buClr>
                <a:srgbClr val="FF0000"/>
              </a:buClr>
              <a:buFont typeface="Arial"/>
              <a:buChar char="•"/>
            </a:pPr>
            <a:r>
              <a:rPr lang="en-US" sz="1800" b="0" strike="noStrike" spc="-1">
                <a:solidFill>
                  <a:srgbClr val="000000"/>
                </a:solidFill>
                <a:latin typeface="Times New Roman"/>
                <a:ea typeface="DejaVu Sans"/>
              </a:rPr>
              <a:t>ADRS is a 32-byte value</a:t>
            </a:r>
            <a:endParaRPr lang="en-US" sz="1800" b="0" strike="noStrike" spc="-1">
              <a:latin typeface="Arial"/>
            </a:endParaRPr>
          </a:p>
          <a:p>
            <a:pPr>
              <a:lnSpc>
                <a:spcPct val="100000"/>
              </a:lnSpc>
              <a:buNone/>
            </a:pPr>
            <a:endParaRPr lang="en-US" sz="1800" b="0" strike="noStrike" spc="-1">
              <a:latin typeface="Arial"/>
            </a:endParaRPr>
          </a:p>
          <a:p>
            <a:pPr marL="285840" indent="-285840">
              <a:lnSpc>
                <a:spcPct val="100000"/>
              </a:lnSpc>
              <a:buClr>
                <a:srgbClr val="FF0000"/>
              </a:buClr>
              <a:buFont typeface="Arial"/>
              <a:buChar char="•"/>
            </a:pPr>
            <a:r>
              <a:rPr lang="tr-TR" sz="1800" b="0" strike="noStrike" spc="-1">
                <a:solidFill>
                  <a:srgbClr val="000000"/>
                </a:solidFill>
                <a:latin typeface="Times New Roman"/>
                <a:ea typeface="DejaVu Sans"/>
              </a:rPr>
              <a:t>A</a:t>
            </a:r>
            <a:r>
              <a:rPr lang="en-US" sz="1800" b="0" strike="noStrike" spc="-1">
                <a:solidFill>
                  <a:srgbClr val="000000"/>
                </a:solidFill>
                <a:latin typeface="Times New Roman"/>
                <a:ea typeface="DejaVu Sans"/>
              </a:rPr>
              <a:t>ll functions have to keep track of the</a:t>
            </a:r>
            <a:r>
              <a:rPr lang="tr-TR" sz="1800" b="0" strike="noStrike" spc="-1">
                <a:solidFill>
                  <a:srgbClr val="000000"/>
                </a:solidFill>
                <a:latin typeface="Times New Roman"/>
                <a:ea typeface="DejaVu Sans"/>
              </a:rPr>
              <a:t> </a:t>
            </a:r>
            <a:r>
              <a:rPr lang="en-US" sz="1800" b="0" strike="noStrike" spc="-1">
                <a:solidFill>
                  <a:srgbClr val="000000"/>
                </a:solidFill>
                <a:latin typeface="Times New Roman"/>
                <a:ea typeface="DejaVu Sans"/>
              </a:rPr>
              <a:t>current context, updating the addresses after each hash call.</a:t>
            </a:r>
            <a:endParaRPr lang="en-US" sz="1800" b="0" strike="noStrike" spc="-1">
              <a:latin typeface="Arial"/>
            </a:endParaRPr>
          </a:p>
          <a:p>
            <a:pPr>
              <a:lnSpc>
                <a:spcPct val="100000"/>
              </a:lnSpc>
              <a:buNone/>
            </a:pPr>
            <a:endParaRPr lang="en-US" sz="1800" b="0" strike="noStrike" spc="-1">
              <a:latin typeface="Arial"/>
            </a:endParaRPr>
          </a:p>
          <a:p>
            <a:pPr marL="285840" indent="-285840">
              <a:lnSpc>
                <a:spcPct val="100000"/>
              </a:lnSpc>
              <a:buClr>
                <a:srgbClr val="FF0000"/>
              </a:buClr>
              <a:buFont typeface="Arial"/>
              <a:buChar char="•"/>
            </a:pPr>
            <a:r>
              <a:rPr lang="tr-TR" sz="1800" b="0" strike="noStrike" spc="-1">
                <a:solidFill>
                  <a:srgbClr val="000000"/>
                </a:solidFill>
                <a:latin typeface="Times New Roman"/>
                <a:ea typeface="DejaVu Sans"/>
              </a:rPr>
              <a:t>There are 5 different types of addresses</a:t>
            </a:r>
            <a:endParaRPr lang="en-US" sz="1800" b="0" strike="noStrike" spc="-1">
              <a:latin typeface="Arial"/>
            </a:endParaRPr>
          </a:p>
          <a:p>
            <a:pPr>
              <a:lnSpc>
                <a:spcPct val="100000"/>
              </a:lnSpc>
              <a:buNone/>
            </a:pPr>
            <a:endParaRPr lang="en-US" sz="1800" b="0" strike="noStrike" spc="-1">
              <a:latin typeface="Arial"/>
            </a:endParaRPr>
          </a:p>
          <a:p>
            <a:pPr marL="800280" lvl="1" indent="-343080">
              <a:lnSpc>
                <a:spcPct val="100000"/>
              </a:lnSpc>
              <a:buClr>
                <a:srgbClr val="FF0000"/>
              </a:buClr>
              <a:buFont typeface="Calibri Light"/>
              <a:buAutoNum type="arabicPeriod"/>
            </a:pPr>
            <a:r>
              <a:rPr lang="tr-TR" sz="1800" b="0" strike="noStrike" spc="-1">
                <a:solidFill>
                  <a:srgbClr val="000000"/>
                </a:solidFill>
                <a:latin typeface="Times New Roman"/>
                <a:ea typeface="DejaVu Sans"/>
              </a:rPr>
              <a:t>  H</a:t>
            </a:r>
            <a:r>
              <a:rPr lang="en-US" sz="1800" b="0" strike="noStrike" spc="-1">
                <a:solidFill>
                  <a:srgbClr val="000000"/>
                </a:solidFill>
                <a:latin typeface="Times New Roman"/>
                <a:ea typeface="DejaVu Sans"/>
              </a:rPr>
              <a:t>ashes in WOTS+ scheme</a:t>
            </a:r>
            <a:endParaRPr lang="en-US" sz="1800" b="0" strike="noStrike" spc="-1">
              <a:latin typeface="Arial"/>
            </a:endParaRPr>
          </a:p>
          <a:p>
            <a:pPr marL="800280" lvl="1" indent="-343080">
              <a:lnSpc>
                <a:spcPct val="100000"/>
              </a:lnSpc>
              <a:buClr>
                <a:srgbClr val="FF0000"/>
              </a:buClr>
              <a:buFont typeface="Calibri Light"/>
              <a:buAutoNum type="arabicPeriod"/>
            </a:pPr>
            <a:r>
              <a:rPr lang="tr-TR" sz="1800" b="0" strike="noStrike" spc="-1">
                <a:solidFill>
                  <a:srgbClr val="000000"/>
                </a:solidFill>
                <a:latin typeface="Times New Roman"/>
                <a:ea typeface="DejaVu Sans"/>
              </a:rPr>
              <a:t>  C</a:t>
            </a:r>
            <a:r>
              <a:rPr lang="en-US" sz="1800" b="0" strike="noStrike" spc="-1">
                <a:solidFill>
                  <a:srgbClr val="000000"/>
                </a:solidFill>
                <a:latin typeface="Times New Roman"/>
                <a:ea typeface="DejaVu Sans"/>
              </a:rPr>
              <a:t>ompression of the WOTS+ public key</a:t>
            </a:r>
            <a:endParaRPr lang="en-US" sz="1800" b="0" strike="noStrike" spc="-1">
              <a:latin typeface="Arial"/>
            </a:endParaRPr>
          </a:p>
          <a:p>
            <a:pPr marL="800280" lvl="1" indent="-343080">
              <a:lnSpc>
                <a:spcPct val="100000"/>
              </a:lnSpc>
              <a:buClr>
                <a:srgbClr val="FF0000"/>
              </a:buClr>
              <a:buFont typeface="Calibri Light"/>
              <a:buAutoNum type="arabicPeriod"/>
            </a:pPr>
            <a:r>
              <a:rPr lang="tr-TR" sz="1800" b="0" strike="noStrike" spc="-1">
                <a:solidFill>
                  <a:srgbClr val="000000"/>
                </a:solidFill>
                <a:latin typeface="Times New Roman"/>
                <a:ea typeface="DejaVu Sans"/>
              </a:rPr>
              <a:t>  H</a:t>
            </a:r>
            <a:r>
              <a:rPr lang="en-US" sz="1800" b="0" strike="noStrike" spc="-1">
                <a:solidFill>
                  <a:srgbClr val="000000"/>
                </a:solidFill>
                <a:latin typeface="Times New Roman"/>
                <a:ea typeface="DejaVu Sans"/>
              </a:rPr>
              <a:t>ashes within the main Merkle tree construction</a:t>
            </a:r>
            <a:endParaRPr lang="en-US" sz="1800" b="0" strike="noStrike" spc="-1">
              <a:latin typeface="Arial"/>
            </a:endParaRPr>
          </a:p>
          <a:p>
            <a:pPr marL="800280" lvl="1" indent="-343080">
              <a:lnSpc>
                <a:spcPct val="100000"/>
              </a:lnSpc>
              <a:buClr>
                <a:srgbClr val="FF0000"/>
              </a:buClr>
              <a:buFont typeface="Calibri Light"/>
              <a:buAutoNum type="arabicPeriod"/>
            </a:pPr>
            <a:r>
              <a:rPr lang="tr-TR" sz="1800" b="0" strike="noStrike" spc="-1">
                <a:solidFill>
                  <a:srgbClr val="000000"/>
                </a:solidFill>
                <a:latin typeface="Times New Roman"/>
                <a:ea typeface="DejaVu Sans"/>
              </a:rPr>
              <a:t>  H</a:t>
            </a:r>
            <a:r>
              <a:rPr lang="en-US" sz="1800" b="0" strike="noStrike" spc="-1">
                <a:solidFill>
                  <a:srgbClr val="000000"/>
                </a:solidFill>
                <a:latin typeface="Times New Roman"/>
                <a:ea typeface="DejaVu Sans"/>
              </a:rPr>
              <a:t>ashes in</a:t>
            </a:r>
            <a:r>
              <a:rPr lang="tr-TR" sz="1800" b="0" strike="noStrike" spc="-1">
                <a:solidFill>
                  <a:srgbClr val="000000"/>
                </a:solidFill>
                <a:latin typeface="Times New Roman"/>
                <a:ea typeface="DejaVu Sans"/>
              </a:rPr>
              <a:t> </a:t>
            </a:r>
            <a:r>
              <a:rPr lang="en-US" sz="1800" b="0" strike="noStrike" spc="-1">
                <a:solidFill>
                  <a:srgbClr val="000000"/>
                </a:solidFill>
                <a:latin typeface="Times New Roman"/>
                <a:ea typeface="DejaVu Sans"/>
              </a:rPr>
              <a:t>the Merkle tree in FORS</a:t>
            </a:r>
            <a:endParaRPr lang="en-US" sz="1800" b="0" strike="noStrike" spc="-1">
              <a:latin typeface="Arial"/>
            </a:endParaRPr>
          </a:p>
          <a:p>
            <a:pPr marL="800280" lvl="1" indent="-343080">
              <a:lnSpc>
                <a:spcPct val="100000"/>
              </a:lnSpc>
              <a:buClr>
                <a:srgbClr val="FF0000"/>
              </a:buClr>
              <a:buFont typeface="Calibri Light"/>
              <a:buAutoNum type="arabicPeriod"/>
            </a:pPr>
            <a:r>
              <a:rPr lang="tr-TR" sz="1800" b="0" strike="noStrike" spc="-1">
                <a:solidFill>
                  <a:srgbClr val="000000"/>
                </a:solidFill>
                <a:latin typeface="Times New Roman"/>
                <a:ea typeface="DejaVu Sans"/>
              </a:rPr>
              <a:t>  C</a:t>
            </a:r>
            <a:r>
              <a:rPr lang="en-US" sz="1800" b="0" strike="noStrike" spc="-1">
                <a:solidFill>
                  <a:srgbClr val="000000"/>
                </a:solidFill>
                <a:latin typeface="Times New Roman"/>
                <a:ea typeface="DejaVu Sans"/>
              </a:rPr>
              <a:t>ompression of the tree roots of FORS</a:t>
            </a:r>
            <a:endParaRPr lang="en-US" sz="1800" b="0" strike="noStrike" spc="-1">
              <a:latin typeface="Arial"/>
            </a:endParaRPr>
          </a:p>
          <a:p>
            <a:pPr>
              <a:lnSpc>
                <a:spcPct val="100000"/>
              </a:lnSpc>
              <a:buNone/>
            </a:pPr>
            <a:endParaRPr lang="en-US" sz="1800" b="0" strike="noStrike" spc="-1">
              <a:latin typeface="Arial"/>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2" name="Dikdörtgen 4"/>
          <p:cNvSpPr/>
          <p:nvPr/>
        </p:nvSpPr>
        <p:spPr>
          <a:xfrm>
            <a:off x="0" y="6486120"/>
            <a:ext cx="9143280" cy="179640"/>
          </a:xfrm>
          <a:prstGeom prst="rect">
            <a:avLst/>
          </a:prstGeom>
          <a:solidFill>
            <a:srgbClr val="D9D9D9"/>
          </a:solidFill>
          <a:ln>
            <a:solidFill>
              <a:srgbClr val="ECECEC"/>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tabLst>
                <a:tab pos="0" algn="l"/>
              </a:tabLst>
            </a:pPr>
            <a:r>
              <a:rPr lang="tr-TR" sz="1200" b="0" strike="noStrike" spc="-1">
                <a:solidFill>
                  <a:srgbClr val="BE4343"/>
                </a:solidFill>
                <a:latin typeface="Times New Roman"/>
                <a:ea typeface="DejaVu Sans"/>
              </a:rPr>
              <a:t>Halil İbrahim Kaplan</a:t>
            </a:r>
            <a:endParaRPr lang="en-US" sz="1200" b="0" strike="noStrike" spc="-1">
              <a:latin typeface="Arial"/>
            </a:endParaRPr>
          </a:p>
        </p:txBody>
      </p:sp>
      <p:sp>
        <p:nvSpPr>
          <p:cNvPr id="453" name="Dikdörtgen 5"/>
          <p:cNvSpPr/>
          <p:nvPr/>
        </p:nvSpPr>
        <p:spPr>
          <a:xfrm>
            <a:off x="0" y="6666480"/>
            <a:ext cx="9143280" cy="190800"/>
          </a:xfrm>
          <a:prstGeom prst="rect">
            <a:avLst/>
          </a:prstGeom>
          <a:solidFill>
            <a:srgbClr val="B01000"/>
          </a:solidFill>
          <a:ln>
            <a:solidFill>
              <a:srgbClr val="B01001"/>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tabLst>
                <a:tab pos="0" algn="l"/>
              </a:tabLst>
            </a:pPr>
            <a:r>
              <a:rPr lang="tr-TR" sz="1200" b="0" strike="noStrike" spc="-1">
                <a:solidFill>
                  <a:srgbClr val="FFFFFF"/>
                </a:solidFill>
                <a:latin typeface="Times New Roman"/>
                <a:ea typeface="DejaVu Sans"/>
              </a:rPr>
              <a:t>Hash Based Signatures</a:t>
            </a:r>
            <a:endParaRPr lang="en-US" sz="1200" b="0" strike="noStrike" spc="-1">
              <a:latin typeface="Arial"/>
            </a:endParaRPr>
          </a:p>
        </p:txBody>
      </p:sp>
      <p:grpSp>
        <p:nvGrpSpPr>
          <p:cNvPr id="454" name="Grup 9"/>
          <p:cNvGrpSpPr/>
          <p:nvPr/>
        </p:nvGrpSpPr>
        <p:grpSpPr>
          <a:xfrm>
            <a:off x="0" y="-26640"/>
            <a:ext cx="9143280" cy="621000"/>
            <a:chOff x="0" y="-26640"/>
            <a:chExt cx="9143280" cy="621000"/>
          </a:xfrm>
        </p:grpSpPr>
        <p:sp>
          <p:nvSpPr>
            <p:cNvPr id="455" name="Dikdörtgen 11"/>
            <p:cNvSpPr/>
            <p:nvPr/>
          </p:nvSpPr>
          <p:spPr>
            <a:xfrm>
              <a:off x="0" y="-1440"/>
              <a:ext cx="9143280" cy="570960"/>
            </a:xfrm>
            <a:prstGeom prst="rect">
              <a:avLst/>
            </a:prstGeom>
            <a:solidFill>
              <a:srgbClr val="D9D9D9"/>
            </a:solidFill>
            <a:ln>
              <a:solidFill>
                <a:srgbClr val="D9D9D9"/>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pPr>
              <a:r>
                <a:rPr lang="tr-TR" sz="2100" b="0" strike="noStrike" spc="-1">
                  <a:solidFill>
                    <a:srgbClr val="C50000"/>
                  </a:solidFill>
                  <a:latin typeface="Times New Roman"/>
                  <a:ea typeface="DejaVu Sans"/>
                </a:rPr>
                <a:t> SPHINCS+</a:t>
              </a:r>
              <a:endParaRPr lang="en-US" sz="2100" b="0" strike="noStrike" spc="-1">
                <a:latin typeface="Arial"/>
              </a:endParaRPr>
            </a:p>
          </p:txBody>
        </p:sp>
        <p:pic>
          <p:nvPicPr>
            <p:cNvPr id="456" name="Resim 12"/>
            <p:cNvPicPr/>
            <p:nvPr/>
          </p:nvPicPr>
          <p:blipFill>
            <a:blip r:embed="rId3"/>
            <a:stretch/>
          </p:blipFill>
          <p:spPr>
            <a:xfrm>
              <a:off x="8335440" y="-26640"/>
              <a:ext cx="613440" cy="621000"/>
            </a:xfrm>
            <a:prstGeom prst="rect">
              <a:avLst/>
            </a:prstGeom>
            <a:ln w="0">
              <a:noFill/>
            </a:ln>
          </p:spPr>
        </p:pic>
      </p:grpSp>
      <p:sp>
        <p:nvSpPr>
          <p:cNvPr id="457" name="Dikdörtgen 7"/>
          <p:cNvSpPr/>
          <p:nvPr/>
        </p:nvSpPr>
        <p:spPr>
          <a:xfrm>
            <a:off x="133560" y="750600"/>
            <a:ext cx="292572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tr-TR" sz="1800" b="1" strike="noStrike" spc="-1">
                <a:solidFill>
                  <a:srgbClr val="000000"/>
                </a:solidFill>
                <a:latin typeface="Times New Roman"/>
                <a:ea typeface="DejaVu Sans"/>
              </a:rPr>
              <a:t>Address Scheme:</a:t>
            </a:r>
            <a:endParaRPr lang="en-US" sz="1800" b="0" strike="noStrike" spc="-1">
              <a:latin typeface="Arial"/>
            </a:endParaRPr>
          </a:p>
        </p:txBody>
      </p:sp>
      <p:pic>
        <p:nvPicPr>
          <p:cNvPr id="458" name="Resim 2"/>
          <p:cNvPicPr/>
          <p:nvPr/>
        </p:nvPicPr>
        <p:blipFill>
          <a:blip r:embed="rId4"/>
          <a:stretch/>
        </p:blipFill>
        <p:spPr>
          <a:xfrm>
            <a:off x="681120" y="2740320"/>
            <a:ext cx="7781400" cy="1394280"/>
          </a:xfrm>
          <a:prstGeom prst="rect">
            <a:avLst/>
          </a:prstGeom>
          <a:ln w="0">
            <a:noFill/>
          </a:ln>
        </p:spPr>
      </p:pic>
      <p:sp>
        <p:nvSpPr>
          <p:cNvPr id="459" name="Metin kutusu 15"/>
          <p:cNvSpPr/>
          <p:nvPr/>
        </p:nvSpPr>
        <p:spPr>
          <a:xfrm>
            <a:off x="1188720" y="3114360"/>
            <a:ext cx="815400" cy="2419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tr-TR" sz="1000" b="0" strike="noStrike" spc="-1">
                <a:solidFill>
                  <a:srgbClr val="5604F8"/>
                </a:solidFill>
                <a:latin typeface="Times New Roman"/>
                <a:ea typeface="DejaVu Sans"/>
              </a:rPr>
              <a:t>word 32 bit </a:t>
            </a:r>
            <a:endParaRPr lang="en-US" sz="1000" b="0" strike="noStrike" spc="-1">
              <a:latin typeface="Arial"/>
            </a:endParaRPr>
          </a:p>
        </p:txBody>
      </p:sp>
      <p:sp>
        <p:nvSpPr>
          <p:cNvPr id="460" name="Metin kutusu 16"/>
          <p:cNvSpPr/>
          <p:nvPr/>
        </p:nvSpPr>
        <p:spPr>
          <a:xfrm>
            <a:off x="6226200" y="2991240"/>
            <a:ext cx="1215000" cy="2419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tr-TR" sz="1000" b="0" strike="noStrike" spc="-1">
                <a:solidFill>
                  <a:srgbClr val="5604F8"/>
                </a:solidFill>
                <a:latin typeface="Times New Roman"/>
                <a:ea typeface="DejaVu Sans"/>
              </a:rPr>
              <a:t>consist of 3 words</a:t>
            </a:r>
            <a:endParaRPr lang="en-US" sz="1000" b="0" strike="noStrike" spc="-1">
              <a:latin typeface="Arial"/>
            </a:endParaRPr>
          </a:p>
        </p:txBody>
      </p:sp>
      <p:sp>
        <p:nvSpPr>
          <p:cNvPr id="461" name="Sol Ayraç 18"/>
          <p:cNvSpPr/>
          <p:nvPr/>
        </p:nvSpPr>
        <p:spPr>
          <a:xfrm rot="5400000">
            <a:off x="1426680" y="1705320"/>
            <a:ext cx="340560" cy="2001960"/>
          </a:xfrm>
          <a:prstGeom prst="leftBrace">
            <a:avLst>
              <a:gd name="adj1" fmla="val 8333"/>
              <a:gd name="adj2" fmla="val 50000"/>
            </a:avLst>
          </a:prstGeom>
          <a:noFill/>
          <a:ln w="19050">
            <a:solidFill>
              <a:srgbClr val="5604F8"/>
            </a:solidFill>
          </a:ln>
        </p:spPr>
        <p:style>
          <a:lnRef idx="1">
            <a:schemeClr val="accent1"/>
          </a:lnRef>
          <a:fillRef idx="0">
            <a:schemeClr val="accent1"/>
          </a:fillRef>
          <a:effectRef idx="0">
            <a:schemeClr val="accent1"/>
          </a:effectRef>
          <a:fontRef idx="minor"/>
        </p:style>
      </p:sp>
      <p:sp>
        <p:nvSpPr>
          <p:cNvPr id="462" name="Dikdörtgen 19"/>
          <p:cNvSpPr/>
          <p:nvPr/>
        </p:nvSpPr>
        <p:spPr>
          <a:xfrm>
            <a:off x="666720" y="1533240"/>
            <a:ext cx="1858320" cy="10022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1200" b="0" strike="noStrike" spc="-1">
                <a:solidFill>
                  <a:srgbClr val="000000"/>
                </a:solidFill>
                <a:latin typeface="Times New Roman"/>
                <a:ea typeface="DejaVu Sans"/>
              </a:rPr>
              <a:t>describes the height of a tree within the hypertree starting from height zero</a:t>
            </a:r>
            <a:r>
              <a:rPr lang="tr-TR" sz="1200" b="0" strike="noStrike" spc="-1">
                <a:solidFill>
                  <a:srgbClr val="000000"/>
                </a:solidFill>
                <a:latin typeface="Times New Roman"/>
                <a:ea typeface="DejaVu Sans"/>
              </a:rPr>
              <a:t> </a:t>
            </a:r>
            <a:r>
              <a:rPr lang="en-US" sz="1200" b="0" strike="noStrike" spc="-1">
                <a:solidFill>
                  <a:srgbClr val="000000"/>
                </a:solidFill>
                <a:latin typeface="Times New Roman"/>
                <a:ea typeface="DejaVu Sans"/>
              </a:rPr>
              <a:t>for trees on the bottom layer.</a:t>
            </a:r>
            <a:endParaRPr lang="en-US" sz="1200" b="0" strike="noStrike" spc="-1">
              <a:latin typeface="Arial"/>
            </a:endParaRPr>
          </a:p>
        </p:txBody>
      </p:sp>
      <p:sp>
        <p:nvSpPr>
          <p:cNvPr id="463" name="Sol Ayraç 20"/>
          <p:cNvSpPr/>
          <p:nvPr/>
        </p:nvSpPr>
        <p:spPr>
          <a:xfrm rot="5400000">
            <a:off x="5368680" y="-223920"/>
            <a:ext cx="340560" cy="5847480"/>
          </a:xfrm>
          <a:prstGeom prst="leftBrace">
            <a:avLst>
              <a:gd name="adj1" fmla="val 8333"/>
              <a:gd name="adj2" fmla="val 50000"/>
            </a:avLst>
          </a:prstGeom>
          <a:noFill/>
          <a:ln w="19050">
            <a:solidFill>
              <a:srgbClr val="5604F8"/>
            </a:solidFill>
          </a:ln>
        </p:spPr>
        <p:style>
          <a:lnRef idx="1">
            <a:schemeClr val="accent1"/>
          </a:lnRef>
          <a:fillRef idx="0">
            <a:schemeClr val="accent1"/>
          </a:fillRef>
          <a:effectRef idx="0">
            <a:schemeClr val="accent1"/>
          </a:effectRef>
          <a:fontRef idx="minor"/>
        </p:style>
      </p:sp>
      <p:sp>
        <p:nvSpPr>
          <p:cNvPr id="464" name="Dikdörtgen 21"/>
          <p:cNvSpPr/>
          <p:nvPr/>
        </p:nvSpPr>
        <p:spPr>
          <a:xfrm>
            <a:off x="3741840" y="1810080"/>
            <a:ext cx="3907440" cy="454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1200" b="0" strike="noStrike" spc="-1">
                <a:solidFill>
                  <a:srgbClr val="000000"/>
                </a:solidFill>
                <a:latin typeface="Times New Roman"/>
                <a:ea typeface="DejaVu Sans"/>
              </a:rPr>
              <a:t>describes the position of a tree within a layer</a:t>
            </a:r>
            <a:r>
              <a:rPr lang="tr-TR" sz="1200" b="0" strike="noStrike" spc="-1">
                <a:solidFill>
                  <a:srgbClr val="000000"/>
                </a:solidFill>
                <a:latin typeface="Times New Roman"/>
                <a:ea typeface="DejaVu Sans"/>
              </a:rPr>
              <a:t> </a:t>
            </a:r>
            <a:r>
              <a:rPr lang="en-US" sz="1200" b="0" strike="noStrike" spc="-1">
                <a:solidFill>
                  <a:srgbClr val="000000"/>
                </a:solidFill>
                <a:latin typeface="Times New Roman"/>
                <a:ea typeface="DejaVu Sans"/>
              </a:rPr>
              <a:t>of a multi-tree starting with index zero for the leftmost tree. </a:t>
            </a:r>
            <a:endParaRPr lang="en-US" sz="1200" b="0" strike="noStrike" spc="-1">
              <a:latin typeface="Arial"/>
            </a:endParaRPr>
          </a:p>
        </p:txBody>
      </p:sp>
      <p:sp>
        <p:nvSpPr>
          <p:cNvPr id="465" name="Dikdörtgen 22"/>
          <p:cNvSpPr/>
          <p:nvPr/>
        </p:nvSpPr>
        <p:spPr>
          <a:xfrm>
            <a:off x="231840" y="4554360"/>
            <a:ext cx="3192480" cy="11847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tr-TR" sz="1200" b="0" strike="noStrike" spc="-1">
                <a:solidFill>
                  <a:srgbClr val="000000"/>
                </a:solidFill>
                <a:latin typeface="Times New Roman"/>
                <a:ea typeface="DejaVu Sans"/>
              </a:rPr>
              <a:t>d</a:t>
            </a:r>
            <a:r>
              <a:rPr lang="en-US" sz="1200" b="0" strike="noStrike" spc="-1">
                <a:solidFill>
                  <a:srgbClr val="000000"/>
                </a:solidFill>
                <a:latin typeface="Times New Roman"/>
                <a:ea typeface="DejaVu Sans"/>
              </a:rPr>
              <a:t>efines the type</a:t>
            </a:r>
            <a:r>
              <a:rPr lang="tr-TR" sz="1200" b="0" strike="noStrike" spc="-1">
                <a:solidFill>
                  <a:srgbClr val="000000"/>
                </a:solidFill>
                <a:latin typeface="Times New Roman"/>
                <a:ea typeface="DejaVu Sans"/>
              </a:rPr>
              <a:t> </a:t>
            </a:r>
            <a:r>
              <a:rPr lang="en-US" sz="1200" b="0" strike="noStrike" spc="-1">
                <a:solidFill>
                  <a:srgbClr val="000000"/>
                </a:solidFill>
                <a:latin typeface="Times New Roman"/>
                <a:ea typeface="DejaVu Sans"/>
              </a:rPr>
              <a:t>of the address. </a:t>
            </a:r>
            <a:endParaRPr lang="en-US" sz="1200" b="0" strike="noStrike" spc="-1">
              <a:latin typeface="Arial"/>
            </a:endParaRPr>
          </a:p>
          <a:p>
            <a:pPr>
              <a:lnSpc>
                <a:spcPct val="100000"/>
              </a:lnSpc>
              <a:buNone/>
            </a:pPr>
            <a:r>
              <a:rPr lang="en-US" sz="1200" b="0" strike="noStrike" spc="-1">
                <a:solidFill>
                  <a:srgbClr val="000000"/>
                </a:solidFill>
                <a:latin typeface="Times New Roman"/>
                <a:ea typeface="DejaVu Sans"/>
              </a:rPr>
              <a:t>0 for a WOTS+ hash address</a:t>
            </a:r>
            <a:endParaRPr lang="en-US" sz="1200" b="0" strike="noStrike" spc="-1">
              <a:latin typeface="Arial"/>
            </a:endParaRPr>
          </a:p>
          <a:p>
            <a:pPr>
              <a:lnSpc>
                <a:spcPct val="100000"/>
              </a:lnSpc>
              <a:buNone/>
            </a:pPr>
            <a:r>
              <a:rPr lang="en-US" sz="1200" b="0" strike="noStrike" spc="-1">
                <a:solidFill>
                  <a:srgbClr val="000000"/>
                </a:solidFill>
                <a:latin typeface="Times New Roman"/>
                <a:ea typeface="DejaVu Sans"/>
              </a:rPr>
              <a:t>1 for the compression of the</a:t>
            </a:r>
            <a:r>
              <a:rPr lang="tr-TR" sz="1200" b="0" strike="noStrike" spc="-1">
                <a:solidFill>
                  <a:srgbClr val="000000"/>
                </a:solidFill>
                <a:latin typeface="Times New Roman"/>
                <a:ea typeface="DejaVu Sans"/>
              </a:rPr>
              <a:t> </a:t>
            </a:r>
            <a:r>
              <a:rPr lang="en-US" sz="1200" b="0" strike="noStrike" spc="-1">
                <a:solidFill>
                  <a:srgbClr val="000000"/>
                </a:solidFill>
                <a:latin typeface="Times New Roman"/>
                <a:ea typeface="DejaVu Sans"/>
              </a:rPr>
              <a:t>WOTS+ public key</a:t>
            </a:r>
            <a:endParaRPr lang="en-US" sz="1200" b="0" strike="noStrike" spc="-1">
              <a:latin typeface="Arial"/>
            </a:endParaRPr>
          </a:p>
          <a:p>
            <a:pPr>
              <a:lnSpc>
                <a:spcPct val="100000"/>
              </a:lnSpc>
              <a:buNone/>
            </a:pPr>
            <a:r>
              <a:rPr lang="en-US" sz="1200" b="0" strike="noStrike" spc="-1">
                <a:solidFill>
                  <a:srgbClr val="000000"/>
                </a:solidFill>
                <a:latin typeface="Times New Roman"/>
                <a:ea typeface="DejaVu Sans"/>
              </a:rPr>
              <a:t>2 for a hash tree address</a:t>
            </a:r>
            <a:endParaRPr lang="en-US" sz="1200" b="0" strike="noStrike" spc="-1">
              <a:latin typeface="Arial"/>
            </a:endParaRPr>
          </a:p>
          <a:p>
            <a:pPr>
              <a:lnSpc>
                <a:spcPct val="100000"/>
              </a:lnSpc>
              <a:buNone/>
            </a:pPr>
            <a:r>
              <a:rPr lang="en-US" sz="1200" b="0" strike="noStrike" spc="-1">
                <a:solidFill>
                  <a:srgbClr val="000000"/>
                </a:solidFill>
                <a:latin typeface="Times New Roman"/>
                <a:ea typeface="DejaVu Sans"/>
              </a:rPr>
              <a:t>3 for a FORS address</a:t>
            </a:r>
            <a:endParaRPr lang="en-US" sz="1200" b="0" strike="noStrike" spc="-1">
              <a:latin typeface="Arial"/>
            </a:endParaRPr>
          </a:p>
          <a:p>
            <a:pPr>
              <a:lnSpc>
                <a:spcPct val="100000"/>
              </a:lnSpc>
              <a:buNone/>
            </a:pPr>
            <a:r>
              <a:rPr lang="en-US" sz="1200" b="0" strike="noStrike" spc="-1">
                <a:solidFill>
                  <a:srgbClr val="000000"/>
                </a:solidFill>
                <a:latin typeface="Times New Roman"/>
                <a:ea typeface="DejaVu Sans"/>
              </a:rPr>
              <a:t>4 for the</a:t>
            </a:r>
            <a:r>
              <a:rPr lang="tr-TR" sz="1200" b="0" strike="noStrike" spc="-1">
                <a:solidFill>
                  <a:srgbClr val="000000"/>
                </a:solidFill>
                <a:latin typeface="Times New Roman"/>
                <a:ea typeface="DejaVu Sans"/>
              </a:rPr>
              <a:t> </a:t>
            </a:r>
            <a:r>
              <a:rPr lang="en-US" sz="1200" b="0" strike="noStrike" spc="-1">
                <a:solidFill>
                  <a:srgbClr val="000000"/>
                </a:solidFill>
                <a:latin typeface="Times New Roman"/>
                <a:ea typeface="DejaVu Sans"/>
              </a:rPr>
              <a:t>compression of FORS tree roots.</a:t>
            </a:r>
            <a:endParaRPr lang="en-US" sz="1200" b="0" strike="noStrike" spc="-1">
              <a:latin typeface="Arial"/>
            </a:endParaRPr>
          </a:p>
        </p:txBody>
      </p:sp>
      <p:sp>
        <p:nvSpPr>
          <p:cNvPr id="466" name="Sol Ayraç 23"/>
          <p:cNvSpPr/>
          <p:nvPr/>
        </p:nvSpPr>
        <p:spPr>
          <a:xfrm rot="16200000">
            <a:off x="1425960" y="3175200"/>
            <a:ext cx="340560" cy="2001960"/>
          </a:xfrm>
          <a:prstGeom prst="leftBrace">
            <a:avLst>
              <a:gd name="adj1" fmla="val 8333"/>
              <a:gd name="adj2" fmla="val 50000"/>
            </a:avLst>
          </a:prstGeom>
          <a:noFill/>
          <a:ln w="19050">
            <a:solidFill>
              <a:srgbClr val="5604F8"/>
            </a:solidFill>
          </a:ln>
        </p:spPr>
        <p:style>
          <a:lnRef idx="1">
            <a:schemeClr val="accent1"/>
          </a:lnRef>
          <a:fillRef idx="0">
            <a:schemeClr val="accent1"/>
          </a:fillRef>
          <a:effectRef idx="0">
            <a:schemeClr val="accent1"/>
          </a:effectRef>
          <a:fontRef idx="minor"/>
        </p:style>
      </p:sp>
      <p:sp>
        <p:nvSpPr>
          <p:cNvPr id="467" name="Sol Ayraç 24"/>
          <p:cNvSpPr/>
          <p:nvPr/>
        </p:nvSpPr>
        <p:spPr>
          <a:xfrm rot="16200000">
            <a:off x="5359680" y="1251720"/>
            <a:ext cx="340560" cy="5864040"/>
          </a:xfrm>
          <a:prstGeom prst="leftBrace">
            <a:avLst>
              <a:gd name="adj1" fmla="val 8333"/>
              <a:gd name="adj2" fmla="val 50000"/>
            </a:avLst>
          </a:prstGeom>
          <a:noFill/>
          <a:ln w="19050">
            <a:solidFill>
              <a:srgbClr val="5604F8"/>
            </a:solidFill>
          </a:ln>
        </p:spPr>
        <p:style>
          <a:lnRef idx="1">
            <a:schemeClr val="accent1"/>
          </a:lnRef>
          <a:fillRef idx="0">
            <a:schemeClr val="accent1"/>
          </a:fillRef>
          <a:effectRef idx="0">
            <a:schemeClr val="accent1"/>
          </a:effectRef>
          <a:fontRef idx="minor"/>
        </p:style>
      </p:sp>
      <p:sp>
        <p:nvSpPr>
          <p:cNvPr id="468" name="Dikdörtgen 25"/>
          <p:cNvSpPr/>
          <p:nvPr/>
        </p:nvSpPr>
        <p:spPr>
          <a:xfrm>
            <a:off x="4810320" y="4536720"/>
            <a:ext cx="1608120" cy="272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tr-TR" sz="1200" b="0" strike="noStrike" spc="-1">
                <a:solidFill>
                  <a:srgbClr val="000000"/>
                </a:solidFill>
                <a:latin typeface="Times New Roman"/>
                <a:ea typeface="DejaVu Sans"/>
              </a:rPr>
              <a:t>changes for each type</a:t>
            </a:r>
            <a:endParaRPr lang="en-US" sz="1200" b="0" strike="noStrike" spc="-1">
              <a:latin typeface="Arial"/>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9" name="Dikdörtgen 4"/>
          <p:cNvSpPr/>
          <p:nvPr/>
        </p:nvSpPr>
        <p:spPr>
          <a:xfrm>
            <a:off x="0" y="6486120"/>
            <a:ext cx="9143280" cy="179640"/>
          </a:xfrm>
          <a:prstGeom prst="rect">
            <a:avLst/>
          </a:prstGeom>
          <a:solidFill>
            <a:srgbClr val="D9D9D9"/>
          </a:solidFill>
          <a:ln>
            <a:solidFill>
              <a:srgbClr val="ECECEC"/>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tabLst>
                <a:tab pos="0" algn="l"/>
              </a:tabLst>
            </a:pPr>
            <a:r>
              <a:rPr lang="tr-TR" sz="1200" b="0" strike="noStrike" spc="-1">
                <a:solidFill>
                  <a:srgbClr val="BE4343"/>
                </a:solidFill>
                <a:latin typeface="Times New Roman"/>
                <a:ea typeface="DejaVu Sans"/>
              </a:rPr>
              <a:t>Halil İbrahim Kaplan</a:t>
            </a:r>
            <a:endParaRPr lang="en-US" sz="1200" b="0" strike="noStrike" spc="-1">
              <a:latin typeface="Arial"/>
            </a:endParaRPr>
          </a:p>
        </p:txBody>
      </p:sp>
      <p:sp>
        <p:nvSpPr>
          <p:cNvPr id="470" name="Dikdörtgen 5"/>
          <p:cNvSpPr/>
          <p:nvPr/>
        </p:nvSpPr>
        <p:spPr>
          <a:xfrm>
            <a:off x="0" y="6666480"/>
            <a:ext cx="9143280" cy="190800"/>
          </a:xfrm>
          <a:prstGeom prst="rect">
            <a:avLst/>
          </a:prstGeom>
          <a:solidFill>
            <a:srgbClr val="B01000"/>
          </a:solidFill>
          <a:ln>
            <a:solidFill>
              <a:srgbClr val="B01001"/>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tabLst>
                <a:tab pos="0" algn="l"/>
              </a:tabLst>
            </a:pPr>
            <a:r>
              <a:rPr lang="tr-TR" sz="1200" b="0" strike="noStrike" spc="-1">
                <a:solidFill>
                  <a:srgbClr val="FFFFFF"/>
                </a:solidFill>
                <a:latin typeface="Times New Roman"/>
                <a:ea typeface="DejaVu Sans"/>
              </a:rPr>
              <a:t>Hash Based Signatures</a:t>
            </a:r>
            <a:endParaRPr lang="en-US" sz="1200" b="0" strike="noStrike" spc="-1">
              <a:latin typeface="Arial"/>
            </a:endParaRPr>
          </a:p>
        </p:txBody>
      </p:sp>
      <p:grpSp>
        <p:nvGrpSpPr>
          <p:cNvPr id="471" name="Grup 9"/>
          <p:cNvGrpSpPr/>
          <p:nvPr/>
        </p:nvGrpSpPr>
        <p:grpSpPr>
          <a:xfrm>
            <a:off x="0" y="-26640"/>
            <a:ext cx="9143280" cy="621000"/>
            <a:chOff x="0" y="-26640"/>
            <a:chExt cx="9143280" cy="621000"/>
          </a:xfrm>
        </p:grpSpPr>
        <p:sp>
          <p:nvSpPr>
            <p:cNvPr id="472" name="Dikdörtgen 11"/>
            <p:cNvSpPr/>
            <p:nvPr/>
          </p:nvSpPr>
          <p:spPr>
            <a:xfrm>
              <a:off x="0" y="-1440"/>
              <a:ext cx="9143280" cy="570960"/>
            </a:xfrm>
            <a:prstGeom prst="rect">
              <a:avLst/>
            </a:prstGeom>
            <a:solidFill>
              <a:srgbClr val="D9D9D9"/>
            </a:solidFill>
            <a:ln>
              <a:solidFill>
                <a:srgbClr val="D9D9D9"/>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pPr>
              <a:r>
                <a:rPr lang="tr-TR" sz="2100" b="0" strike="noStrike" spc="-1">
                  <a:solidFill>
                    <a:srgbClr val="C50000"/>
                  </a:solidFill>
                  <a:latin typeface="Times New Roman"/>
                  <a:ea typeface="DejaVu Sans"/>
                </a:rPr>
                <a:t> SPHINCS+</a:t>
              </a:r>
              <a:endParaRPr lang="en-US" sz="2100" b="0" strike="noStrike" spc="-1">
                <a:latin typeface="Arial"/>
              </a:endParaRPr>
            </a:p>
          </p:txBody>
        </p:sp>
        <p:pic>
          <p:nvPicPr>
            <p:cNvPr id="473" name="Resim 12"/>
            <p:cNvPicPr/>
            <p:nvPr/>
          </p:nvPicPr>
          <p:blipFill>
            <a:blip r:embed="rId3"/>
            <a:stretch/>
          </p:blipFill>
          <p:spPr>
            <a:xfrm>
              <a:off x="8335440" y="-26640"/>
              <a:ext cx="613440" cy="621000"/>
            </a:xfrm>
            <a:prstGeom prst="rect">
              <a:avLst/>
            </a:prstGeom>
            <a:ln w="0">
              <a:noFill/>
            </a:ln>
          </p:spPr>
        </p:pic>
      </p:grpSp>
      <p:sp>
        <p:nvSpPr>
          <p:cNvPr id="474" name="Dikdörtgen 7"/>
          <p:cNvSpPr/>
          <p:nvPr/>
        </p:nvSpPr>
        <p:spPr>
          <a:xfrm>
            <a:off x="133560" y="750600"/>
            <a:ext cx="292572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tr-TR" sz="1800" b="1" strike="noStrike" spc="-1">
                <a:solidFill>
                  <a:srgbClr val="000000"/>
                </a:solidFill>
                <a:latin typeface="Times New Roman"/>
                <a:ea typeface="DejaVu Sans"/>
              </a:rPr>
              <a:t>Address Scheme:</a:t>
            </a:r>
            <a:endParaRPr lang="en-US" sz="1800" b="0" strike="noStrike" spc="-1">
              <a:latin typeface="Arial"/>
            </a:endParaRPr>
          </a:p>
        </p:txBody>
      </p:sp>
      <p:pic>
        <p:nvPicPr>
          <p:cNvPr id="475" name="Resim 1"/>
          <p:cNvPicPr/>
          <p:nvPr/>
        </p:nvPicPr>
        <p:blipFill>
          <a:blip r:embed="rId4"/>
          <a:stretch/>
        </p:blipFill>
        <p:spPr>
          <a:xfrm>
            <a:off x="1566360" y="1110600"/>
            <a:ext cx="6010560" cy="1550880"/>
          </a:xfrm>
          <a:prstGeom prst="rect">
            <a:avLst/>
          </a:prstGeom>
          <a:ln w="0">
            <a:noFill/>
          </a:ln>
        </p:spPr>
      </p:pic>
      <p:pic>
        <p:nvPicPr>
          <p:cNvPr id="476" name="Resim 3"/>
          <p:cNvPicPr/>
          <p:nvPr/>
        </p:nvPicPr>
        <p:blipFill>
          <a:blip r:embed="rId5"/>
          <a:stretch/>
        </p:blipFill>
        <p:spPr>
          <a:xfrm>
            <a:off x="1566360" y="2775600"/>
            <a:ext cx="6010560" cy="1525320"/>
          </a:xfrm>
          <a:prstGeom prst="rect">
            <a:avLst/>
          </a:prstGeom>
          <a:ln w="0">
            <a:noFill/>
          </a:ln>
        </p:spPr>
      </p:pic>
      <p:pic>
        <p:nvPicPr>
          <p:cNvPr id="477" name="Resim 6"/>
          <p:cNvPicPr/>
          <p:nvPr/>
        </p:nvPicPr>
        <p:blipFill>
          <a:blip r:embed="rId6"/>
          <a:stretch/>
        </p:blipFill>
        <p:spPr>
          <a:xfrm>
            <a:off x="1566360" y="4482000"/>
            <a:ext cx="6010560" cy="1482840"/>
          </a:xfrm>
          <a:prstGeom prst="rect">
            <a:avLst/>
          </a:prstGeom>
          <a:ln w="0">
            <a:noFill/>
          </a:ln>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8" name="Dikdörtgen 4"/>
          <p:cNvSpPr/>
          <p:nvPr/>
        </p:nvSpPr>
        <p:spPr>
          <a:xfrm>
            <a:off x="0" y="6486120"/>
            <a:ext cx="9143280" cy="179640"/>
          </a:xfrm>
          <a:prstGeom prst="rect">
            <a:avLst/>
          </a:prstGeom>
          <a:solidFill>
            <a:srgbClr val="D9D9D9"/>
          </a:solidFill>
          <a:ln>
            <a:solidFill>
              <a:srgbClr val="ECECEC"/>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tabLst>
                <a:tab pos="0" algn="l"/>
              </a:tabLst>
            </a:pPr>
            <a:r>
              <a:rPr lang="tr-TR" sz="1200" b="0" strike="noStrike" spc="-1">
                <a:solidFill>
                  <a:srgbClr val="BE4343"/>
                </a:solidFill>
                <a:latin typeface="Times New Roman"/>
                <a:ea typeface="DejaVu Sans"/>
              </a:rPr>
              <a:t>Halil İbrahim Kaplan</a:t>
            </a:r>
            <a:endParaRPr lang="en-US" sz="1200" b="0" strike="noStrike" spc="-1">
              <a:latin typeface="Arial"/>
            </a:endParaRPr>
          </a:p>
        </p:txBody>
      </p:sp>
      <p:sp>
        <p:nvSpPr>
          <p:cNvPr id="479" name="Dikdörtgen 5"/>
          <p:cNvSpPr/>
          <p:nvPr/>
        </p:nvSpPr>
        <p:spPr>
          <a:xfrm>
            <a:off x="0" y="6666480"/>
            <a:ext cx="9143280" cy="190800"/>
          </a:xfrm>
          <a:prstGeom prst="rect">
            <a:avLst/>
          </a:prstGeom>
          <a:solidFill>
            <a:srgbClr val="B01000"/>
          </a:solidFill>
          <a:ln>
            <a:solidFill>
              <a:srgbClr val="B01001"/>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tabLst>
                <a:tab pos="0" algn="l"/>
              </a:tabLst>
            </a:pPr>
            <a:r>
              <a:rPr lang="tr-TR" sz="1200" b="0" strike="noStrike" spc="-1">
                <a:solidFill>
                  <a:srgbClr val="FFFFFF"/>
                </a:solidFill>
                <a:latin typeface="Times New Roman"/>
                <a:ea typeface="DejaVu Sans"/>
              </a:rPr>
              <a:t>Hash Based Signatures</a:t>
            </a:r>
            <a:endParaRPr lang="en-US" sz="1200" b="0" strike="noStrike" spc="-1">
              <a:latin typeface="Arial"/>
            </a:endParaRPr>
          </a:p>
        </p:txBody>
      </p:sp>
      <p:grpSp>
        <p:nvGrpSpPr>
          <p:cNvPr id="480" name="Grup 9"/>
          <p:cNvGrpSpPr/>
          <p:nvPr/>
        </p:nvGrpSpPr>
        <p:grpSpPr>
          <a:xfrm>
            <a:off x="0" y="-26640"/>
            <a:ext cx="9143280" cy="621000"/>
            <a:chOff x="0" y="-26640"/>
            <a:chExt cx="9143280" cy="621000"/>
          </a:xfrm>
        </p:grpSpPr>
        <p:sp>
          <p:nvSpPr>
            <p:cNvPr id="481" name="Dikdörtgen 11"/>
            <p:cNvSpPr/>
            <p:nvPr/>
          </p:nvSpPr>
          <p:spPr>
            <a:xfrm>
              <a:off x="0" y="-1440"/>
              <a:ext cx="9143280" cy="570960"/>
            </a:xfrm>
            <a:prstGeom prst="rect">
              <a:avLst/>
            </a:prstGeom>
            <a:solidFill>
              <a:srgbClr val="D9D9D9"/>
            </a:solidFill>
            <a:ln>
              <a:solidFill>
                <a:srgbClr val="D9D9D9"/>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pPr>
              <a:r>
                <a:rPr lang="tr-TR" sz="2100" b="0" strike="noStrike" spc="-1">
                  <a:solidFill>
                    <a:srgbClr val="C50000"/>
                  </a:solidFill>
                  <a:latin typeface="Times New Roman"/>
                  <a:ea typeface="DejaVu Sans"/>
                </a:rPr>
                <a:t> SPHINCS+</a:t>
              </a:r>
              <a:endParaRPr lang="en-US" sz="2100" b="0" strike="noStrike" spc="-1">
                <a:latin typeface="Arial"/>
              </a:endParaRPr>
            </a:p>
          </p:txBody>
        </p:sp>
        <p:pic>
          <p:nvPicPr>
            <p:cNvPr id="482" name="Resim 12"/>
            <p:cNvPicPr/>
            <p:nvPr/>
          </p:nvPicPr>
          <p:blipFill>
            <a:blip r:embed="rId3"/>
            <a:stretch/>
          </p:blipFill>
          <p:spPr>
            <a:xfrm>
              <a:off x="8335440" y="-26640"/>
              <a:ext cx="613440" cy="621000"/>
            </a:xfrm>
            <a:prstGeom prst="rect">
              <a:avLst/>
            </a:prstGeom>
            <a:ln w="0">
              <a:noFill/>
            </a:ln>
          </p:spPr>
        </p:pic>
      </p:grpSp>
      <p:sp>
        <p:nvSpPr>
          <p:cNvPr id="483" name="Dikdörtgen 7"/>
          <p:cNvSpPr/>
          <p:nvPr/>
        </p:nvSpPr>
        <p:spPr>
          <a:xfrm>
            <a:off x="133560" y="750600"/>
            <a:ext cx="292572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tr-TR" sz="1800" b="1" strike="noStrike" spc="-1">
                <a:solidFill>
                  <a:srgbClr val="000000"/>
                </a:solidFill>
                <a:latin typeface="Times New Roman"/>
                <a:ea typeface="DejaVu Sans"/>
              </a:rPr>
              <a:t>Address Scheme:</a:t>
            </a:r>
            <a:endParaRPr lang="en-US" sz="1800" b="0" strike="noStrike" spc="-1">
              <a:latin typeface="Arial"/>
            </a:endParaRPr>
          </a:p>
        </p:txBody>
      </p:sp>
      <p:pic>
        <p:nvPicPr>
          <p:cNvPr id="484" name="Resim 2"/>
          <p:cNvPicPr/>
          <p:nvPr/>
        </p:nvPicPr>
        <p:blipFill>
          <a:blip r:embed="rId4"/>
          <a:stretch/>
        </p:blipFill>
        <p:spPr>
          <a:xfrm>
            <a:off x="1518480" y="1148040"/>
            <a:ext cx="6106320" cy="1645920"/>
          </a:xfrm>
          <a:prstGeom prst="rect">
            <a:avLst/>
          </a:prstGeom>
          <a:ln w="0">
            <a:noFill/>
          </a:ln>
        </p:spPr>
      </p:pic>
      <p:pic>
        <p:nvPicPr>
          <p:cNvPr id="485" name="Resim 8"/>
          <p:cNvPicPr/>
          <p:nvPr/>
        </p:nvPicPr>
        <p:blipFill>
          <a:blip r:embed="rId5"/>
          <a:stretch/>
        </p:blipFill>
        <p:spPr>
          <a:xfrm>
            <a:off x="1518480" y="2823120"/>
            <a:ext cx="6106320" cy="1502280"/>
          </a:xfrm>
          <a:prstGeom prst="rect">
            <a:avLst/>
          </a:prstGeom>
          <a:ln w="0">
            <a:noFill/>
          </a:ln>
        </p:spPr>
      </p:pic>
      <p:pic>
        <p:nvPicPr>
          <p:cNvPr id="486" name="Resim 10"/>
          <p:cNvPicPr/>
          <p:nvPr/>
        </p:nvPicPr>
        <p:blipFill>
          <a:blip r:embed="rId6"/>
          <a:stretch/>
        </p:blipFill>
        <p:spPr>
          <a:xfrm>
            <a:off x="1518480" y="4475520"/>
            <a:ext cx="6106320" cy="1517400"/>
          </a:xfrm>
          <a:prstGeom prst="rect">
            <a:avLst/>
          </a:prstGeom>
          <a:ln w="0">
            <a:noFill/>
          </a:ln>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7" name="Dikdörtgen 4"/>
          <p:cNvSpPr/>
          <p:nvPr/>
        </p:nvSpPr>
        <p:spPr>
          <a:xfrm>
            <a:off x="0" y="6486120"/>
            <a:ext cx="9143280" cy="179640"/>
          </a:xfrm>
          <a:prstGeom prst="rect">
            <a:avLst/>
          </a:prstGeom>
          <a:solidFill>
            <a:srgbClr val="D9D9D9"/>
          </a:solidFill>
          <a:ln>
            <a:solidFill>
              <a:srgbClr val="ECECEC"/>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tabLst>
                <a:tab pos="0" algn="l"/>
              </a:tabLst>
            </a:pPr>
            <a:r>
              <a:rPr lang="tr-TR" sz="1200" b="0" strike="noStrike" spc="-1">
                <a:solidFill>
                  <a:srgbClr val="BE4343"/>
                </a:solidFill>
                <a:latin typeface="Times New Roman"/>
                <a:ea typeface="DejaVu Sans"/>
              </a:rPr>
              <a:t>Halil İbrahim Kaplan</a:t>
            </a:r>
            <a:endParaRPr lang="en-US" sz="1200" b="0" strike="noStrike" spc="-1">
              <a:latin typeface="Arial"/>
            </a:endParaRPr>
          </a:p>
        </p:txBody>
      </p:sp>
      <p:sp>
        <p:nvSpPr>
          <p:cNvPr id="488" name="Dikdörtgen 5"/>
          <p:cNvSpPr/>
          <p:nvPr/>
        </p:nvSpPr>
        <p:spPr>
          <a:xfrm>
            <a:off x="0" y="6666480"/>
            <a:ext cx="9143280" cy="190800"/>
          </a:xfrm>
          <a:prstGeom prst="rect">
            <a:avLst/>
          </a:prstGeom>
          <a:solidFill>
            <a:srgbClr val="B01000"/>
          </a:solidFill>
          <a:ln>
            <a:solidFill>
              <a:srgbClr val="B01001"/>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tabLst>
                <a:tab pos="0" algn="l"/>
              </a:tabLst>
            </a:pPr>
            <a:r>
              <a:rPr lang="tr-TR" sz="1200" b="0" strike="noStrike" spc="-1">
                <a:solidFill>
                  <a:srgbClr val="FFFFFF"/>
                </a:solidFill>
                <a:latin typeface="Times New Roman"/>
                <a:ea typeface="DejaVu Sans"/>
              </a:rPr>
              <a:t>Hash Based Signatures</a:t>
            </a:r>
            <a:endParaRPr lang="en-US" sz="1200" b="0" strike="noStrike" spc="-1">
              <a:latin typeface="Arial"/>
            </a:endParaRPr>
          </a:p>
        </p:txBody>
      </p:sp>
      <p:grpSp>
        <p:nvGrpSpPr>
          <p:cNvPr id="489" name="Grup 9"/>
          <p:cNvGrpSpPr/>
          <p:nvPr/>
        </p:nvGrpSpPr>
        <p:grpSpPr>
          <a:xfrm>
            <a:off x="0" y="-26640"/>
            <a:ext cx="9143280" cy="621000"/>
            <a:chOff x="0" y="-26640"/>
            <a:chExt cx="9143280" cy="621000"/>
          </a:xfrm>
        </p:grpSpPr>
        <p:sp>
          <p:nvSpPr>
            <p:cNvPr id="490" name="Dikdörtgen 11"/>
            <p:cNvSpPr/>
            <p:nvPr/>
          </p:nvSpPr>
          <p:spPr>
            <a:xfrm>
              <a:off x="0" y="-1440"/>
              <a:ext cx="9143280" cy="570960"/>
            </a:xfrm>
            <a:prstGeom prst="rect">
              <a:avLst/>
            </a:prstGeom>
            <a:solidFill>
              <a:srgbClr val="D9D9D9"/>
            </a:solidFill>
            <a:ln>
              <a:solidFill>
                <a:srgbClr val="D9D9D9"/>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pPr>
              <a:r>
                <a:rPr lang="tr-TR" sz="2100" b="0" strike="noStrike" spc="-1">
                  <a:solidFill>
                    <a:srgbClr val="C50000"/>
                  </a:solidFill>
                  <a:latin typeface="Times New Roman"/>
                  <a:ea typeface="DejaVu Sans"/>
                </a:rPr>
                <a:t> SPHINCS+</a:t>
              </a:r>
              <a:endParaRPr lang="en-US" sz="2100" b="0" strike="noStrike" spc="-1">
                <a:latin typeface="Arial"/>
              </a:endParaRPr>
            </a:p>
          </p:txBody>
        </p:sp>
        <p:pic>
          <p:nvPicPr>
            <p:cNvPr id="491" name="Resim 12"/>
            <p:cNvPicPr/>
            <p:nvPr/>
          </p:nvPicPr>
          <p:blipFill>
            <a:blip r:embed="rId3"/>
            <a:stretch/>
          </p:blipFill>
          <p:spPr>
            <a:xfrm>
              <a:off x="8335440" y="-26640"/>
              <a:ext cx="613440" cy="621000"/>
            </a:xfrm>
            <a:prstGeom prst="rect">
              <a:avLst/>
            </a:prstGeom>
            <a:ln w="0">
              <a:noFill/>
            </a:ln>
          </p:spPr>
        </p:pic>
      </p:grpSp>
      <p:pic>
        <p:nvPicPr>
          <p:cNvPr id="492" name="Resim 1"/>
          <p:cNvPicPr/>
          <p:nvPr/>
        </p:nvPicPr>
        <p:blipFill>
          <a:blip r:embed="rId4"/>
          <a:stretch/>
        </p:blipFill>
        <p:spPr>
          <a:xfrm>
            <a:off x="1224000" y="1300320"/>
            <a:ext cx="6695280" cy="1704240"/>
          </a:xfrm>
          <a:prstGeom prst="rect">
            <a:avLst/>
          </a:prstGeom>
          <a:ln w="0">
            <a:noFill/>
          </a:ln>
        </p:spPr>
      </p:pic>
      <p:sp>
        <p:nvSpPr>
          <p:cNvPr id="493" name="Dikdörtgen 3"/>
          <p:cNvSpPr/>
          <p:nvPr/>
        </p:nvSpPr>
        <p:spPr>
          <a:xfrm>
            <a:off x="466200" y="3735360"/>
            <a:ext cx="641376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1800" b="0" strike="noStrike" spc="-1">
                <a:solidFill>
                  <a:srgbClr val="000000"/>
                </a:solidFill>
                <a:latin typeface="Times New Roman"/>
                <a:ea typeface="DejaVu Sans"/>
              </a:rPr>
              <a:t>we refer to them respectively using the constants</a:t>
            </a:r>
            <a:endParaRPr lang="en-US" sz="1800" b="0" strike="noStrike" spc="-1">
              <a:latin typeface="Arial"/>
            </a:endParaRPr>
          </a:p>
        </p:txBody>
      </p:sp>
      <p:sp>
        <p:nvSpPr>
          <p:cNvPr id="494" name="Metin kutusu 6"/>
          <p:cNvSpPr/>
          <p:nvPr/>
        </p:nvSpPr>
        <p:spPr>
          <a:xfrm>
            <a:off x="1193760" y="4263120"/>
            <a:ext cx="4959000" cy="20098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343080" indent="-343080">
              <a:lnSpc>
                <a:spcPct val="100000"/>
              </a:lnSpc>
              <a:buClr>
                <a:srgbClr val="000000"/>
              </a:buClr>
              <a:buFont typeface="Calibri Light"/>
              <a:buAutoNum type="arabicPeriod"/>
            </a:pPr>
            <a:r>
              <a:rPr lang="tr-TR" sz="1800" b="0" strike="noStrike" spc="-1" dirty="0">
                <a:solidFill>
                  <a:srgbClr val="000000"/>
                </a:solidFill>
                <a:latin typeface="Times New Roman"/>
                <a:ea typeface="DejaVu Sans"/>
              </a:rPr>
              <a:t>WOTS_HASH</a:t>
            </a:r>
            <a:endParaRPr lang="en-US" sz="1800" b="0" strike="noStrike" spc="-1" dirty="0">
              <a:latin typeface="Arial"/>
            </a:endParaRPr>
          </a:p>
          <a:p>
            <a:pPr marL="343080" indent="-343080">
              <a:lnSpc>
                <a:spcPct val="100000"/>
              </a:lnSpc>
              <a:buClr>
                <a:srgbClr val="000000"/>
              </a:buClr>
              <a:buFont typeface="Calibri Light"/>
              <a:buAutoNum type="arabicPeriod"/>
            </a:pPr>
            <a:r>
              <a:rPr lang="tr-TR" sz="1800" b="0" strike="noStrike" spc="-1" dirty="0">
                <a:solidFill>
                  <a:srgbClr val="000000"/>
                </a:solidFill>
                <a:latin typeface="Times New Roman"/>
                <a:ea typeface="DejaVu Sans"/>
              </a:rPr>
              <a:t>WOTS_PK</a:t>
            </a:r>
            <a:endParaRPr lang="en-US" sz="1800" b="0" strike="noStrike" spc="-1" dirty="0">
              <a:latin typeface="Arial"/>
            </a:endParaRPr>
          </a:p>
          <a:p>
            <a:pPr marL="343080" indent="-343080">
              <a:lnSpc>
                <a:spcPct val="100000"/>
              </a:lnSpc>
              <a:buClr>
                <a:srgbClr val="000000"/>
              </a:buClr>
              <a:buFont typeface="Calibri Light"/>
              <a:buAutoNum type="arabicPeriod"/>
            </a:pPr>
            <a:r>
              <a:rPr lang="tr-TR" sz="1800" b="0" strike="noStrike" spc="-1" dirty="0">
                <a:solidFill>
                  <a:srgbClr val="000000"/>
                </a:solidFill>
                <a:latin typeface="Times New Roman"/>
                <a:ea typeface="DejaVu Sans"/>
              </a:rPr>
              <a:t>TREE</a:t>
            </a:r>
            <a:endParaRPr lang="en-US" sz="1800" b="0" strike="noStrike" spc="-1" dirty="0">
              <a:latin typeface="Arial"/>
            </a:endParaRPr>
          </a:p>
          <a:p>
            <a:pPr marL="343080" indent="-343080">
              <a:lnSpc>
                <a:spcPct val="100000"/>
              </a:lnSpc>
              <a:buClr>
                <a:srgbClr val="000000"/>
              </a:buClr>
              <a:buFont typeface="Calibri Light"/>
              <a:buAutoNum type="arabicPeriod"/>
            </a:pPr>
            <a:r>
              <a:rPr lang="tr-TR" sz="1800" b="0" strike="noStrike" spc="-1" dirty="0">
                <a:solidFill>
                  <a:srgbClr val="000000"/>
                </a:solidFill>
                <a:latin typeface="Times New Roman"/>
                <a:ea typeface="DejaVu Sans"/>
              </a:rPr>
              <a:t>FORS_TREE</a:t>
            </a:r>
            <a:endParaRPr lang="en-US" sz="1800" b="0" strike="noStrike" spc="-1" dirty="0">
              <a:latin typeface="Arial"/>
            </a:endParaRPr>
          </a:p>
          <a:p>
            <a:pPr marL="343080" indent="-343080">
              <a:lnSpc>
                <a:spcPct val="100000"/>
              </a:lnSpc>
              <a:buClr>
                <a:srgbClr val="000000"/>
              </a:buClr>
              <a:buFont typeface="Calibri Light"/>
              <a:buAutoNum type="arabicPeriod"/>
            </a:pPr>
            <a:r>
              <a:rPr lang="tr-TR" sz="1800" b="0" strike="noStrike" spc="-1" dirty="0">
                <a:solidFill>
                  <a:srgbClr val="000000"/>
                </a:solidFill>
                <a:latin typeface="Times New Roman"/>
                <a:ea typeface="DejaVu Sans"/>
              </a:rPr>
              <a:t>FORS_ROOTS</a:t>
            </a:r>
            <a:endParaRPr lang="en-US" sz="1800" b="0" strike="noStrike" spc="-1" dirty="0">
              <a:latin typeface="Arial"/>
            </a:endParaRPr>
          </a:p>
          <a:p>
            <a:pPr marL="343080" indent="-343080">
              <a:lnSpc>
                <a:spcPct val="100000"/>
              </a:lnSpc>
              <a:buClr>
                <a:srgbClr val="000000"/>
              </a:buClr>
              <a:buFont typeface="Calibri Light"/>
              <a:buAutoNum type="arabicPeriod"/>
            </a:pPr>
            <a:r>
              <a:rPr lang="tr-TR" sz="1800" b="0" strike="noStrike" spc="-1" dirty="0">
                <a:solidFill>
                  <a:srgbClr val="000000"/>
                </a:solidFill>
                <a:latin typeface="Times New Roman"/>
                <a:ea typeface="DejaVu Sans"/>
              </a:rPr>
              <a:t>WOTS_PRF</a:t>
            </a:r>
            <a:endParaRPr lang="en-US" sz="1800" b="0" strike="noStrike" spc="-1" dirty="0">
              <a:latin typeface="Arial"/>
            </a:endParaRPr>
          </a:p>
          <a:p>
            <a:pPr marL="343080" indent="-343080">
              <a:lnSpc>
                <a:spcPct val="100000"/>
              </a:lnSpc>
              <a:buClr>
                <a:srgbClr val="000000"/>
              </a:buClr>
              <a:buFont typeface="Calibri Light"/>
              <a:buAutoNum type="arabicPeriod"/>
            </a:pPr>
            <a:r>
              <a:rPr lang="tr-TR" sz="1800" b="0" strike="noStrike" spc="-1" dirty="0">
                <a:solidFill>
                  <a:srgbClr val="000000"/>
                </a:solidFill>
                <a:latin typeface="Times New Roman"/>
                <a:ea typeface="DejaVu Sans"/>
              </a:rPr>
              <a:t>FORS_PRF</a:t>
            </a:r>
            <a:endParaRPr lang="en-US" sz="1800" b="0" strike="noStrike" spc="-1" dirty="0">
              <a:latin typeface="Arial"/>
            </a:endParaRPr>
          </a:p>
        </p:txBody>
      </p:sp>
      <p:sp>
        <p:nvSpPr>
          <p:cNvPr id="495" name="Dikdörtgen 13"/>
          <p:cNvSpPr/>
          <p:nvPr/>
        </p:nvSpPr>
        <p:spPr>
          <a:xfrm>
            <a:off x="133560" y="750600"/>
            <a:ext cx="292572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tr-TR" sz="1800" b="1" strike="noStrike" spc="-1">
                <a:solidFill>
                  <a:srgbClr val="000000"/>
                </a:solidFill>
                <a:latin typeface="Times New Roman"/>
                <a:ea typeface="DejaVu Sans"/>
              </a:rPr>
              <a:t>Address Scheme:</a:t>
            </a:r>
            <a:endParaRPr lang="en-US" sz="1800" b="0" strike="noStrike" spc="-1">
              <a:latin typeface="Arial"/>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6" name="Dikdörtgen 4"/>
          <p:cNvSpPr/>
          <p:nvPr/>
        </p:nvSpPr>
        <p:spPr>
          <a:xfrm>
            <a:off x="0" y="6486120"/>
            <a:ext cx="9143280" cy="179640"/>
          </a:xfrm>
          <a:prstGeom prst="rect">
            <a:avLst/>
          </a:prstGeom>
          <a:solidFill>
            <a:srgbClr val="D9D9D9"/>
          </a:solidFill>
          <a:ln>
            <a:solidFill>
              <a:srgbClr val="ECECEC"/>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tabLst>
                <a:tab pos="0" algn="l"/>
              </a:tabLst>
            </a:pPr>
            <a:r>
              <a:rPr lang="tr-TR" sz="1200" b="0" strike="noStrike" spc="-1">
                <a:solidFill>
                  <a:srgbClr val="BE4343"/>
                </a:solidFill>
                <a:latin typeface="Times New Roman"/>
                <a:ea typeface="DejaVu Sans"/>
              </a:rPr>
              <a:t>Halil İbrahim Kaplan</a:t>
            </a:r>
            <a:endParaRPr lang="en-US" sz="1200" b="0" strike="noStrike" spc="-1">
              <a:latin typeface="Arial"/>
            </a:endParaRPr>
          </a:p>
        </p:txBody>
      </p:sp>
      <p:sp>
        <p:nvSpPr>
          <p:cNvPr id="497" name="Dikdörtgen 5"/>
          <p:cNvSpPr/>
          <p:nvPr/>
        </p:nvSpPr>
        <p:spPr>
          <a:xfrm>
            <a:off x="0" y="6666480"/>
            <a:ext cx="9143280" cy="190800"/>
          </a:xfrm>
          <a:prstGeom prst="rect">
            <a:avLst/>
          </a:prstGeom>
          <a:solidFill>
            <a:srgbClr val="B01000"/>
          </a:solidFill>
          <a:ln>
            <a:solidFill>
              <a:srgbClr val="B01001"/>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tabLst>
                <a:tab pos="0" algn="l"/>
              </a:tabLst>
            </a:pPr>
            <a:r>
              <a:rPr lang="tr-TR" sz="1200" b="0" strike="noStrike" spc="-1">
                <a:solidFill>
                  <a:srgbClr val="FFFFFF"/>
                </a:solidFill>
                <a:latin typeface="Times New Roman"/>
                <a:ea typeface="DejaVu Sans"/>
              </a:rPr>
              <a:t>Hash Based Signatures</a:t>
            </a:r>
            <a:endParaRPr lang="en-US" sz="1200" b="0" strike="noStrike" spc="-1">
              <a:latin typeface="Arial"/>
            </a:endParaRPr>
          </a:p>
        </p:txBody>
      </p:sp>
      <p:grpSp>
        <p:nvGrpSpPr>
          <p:cNvPr id="498" name="Grup 9"/>
          <p:cNvGrpSpPr/>
          <p:nvPr/>
        </p:nvGrpSpPr>
        <p:grpSpPr>
          <a:xfrm>
            <a:off x="0" y="-26640"/>
            <a:ext cx="9143280" cy="621000"/>
            <a:chOff x="0" y="-26640"/>
            <a:chExt cx="9143280" cy="621000"/>
          </a:xfrm>
        </p:grpSpPr>
        <p:sp>
          <p:nvSpPr>
            <p:cNvPr id="499" name="Dikdörtgen 11"/>
            <p:cNvSpPr/>
            <p:nvPr/>
          </p:nvSpPr>
          <p:spPr>
            <a:xfrm>
              <a:off x="0" y="-1440"/>
              <a:ext cx="9143280" cy="570960"/>
            </a:xfrm>
            <a:prstGeom prst="rect">
              <a:avLst/>
            </a:prstGeom>
            <a:solidFill>
              <a:srgbClr val="D9D9D9"/>
            </a:solidFill>
            <a:ln>
              <a:solidFill>
                <a:srgbClr val="D9D9D9"/>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pPr>
              <a:r>
                <a:rPr lang="tr-TR" sz="2100" b="0" strike="noStrike" spc="-1">
                  <a:solidFill>
                    <a:srgbClr val="C50000"/>
                  </a:solidFill>
                  <a:latin typeface="Times New Roman"/>
                  <a:ea typeface="DejaVu Sans"/>
                </a:rPr>
                <a:t> SPHINCS+</a:t>
              </a:r>
              <a:endParaRPr lang="en-US" sz="2100" b="0" strike="noStrike" spc="-1">
                <a:latin typeface="Arial"/>
              </a:endParaRPr>
            </a:p>
          </p:txBody>
        </p:sp>
        <p:pic>
          <p:nvPicPr>
            <p:cNvPr id="500" name="Resim 12"/>
            <p:cNvPicPr/>
            <p:nvPr/>
          </p:nvPicPr>
          <p:blipFill>
            <a:blip r:embed="rId3"/>
            <a:stretch/>
          </p:blipFill>
          <p:spPr>
            <a:xfrm>
              <a:off x="8335440" y="-26640"/>
              <a:ext cx="613440" cy="621000"/>
            </a:xfrm>
            <a:prstGeom prst="rect">
              <a:avLst/>
            </a:prstGeom>
            <a:ln w="0">
              <a:noFill/>
            </a:ln>
          </p:spPr>
        </p:pic>
      </p:grpSp>
      <p:sp>
        <p:nvSpPr>
          <p:cNvPr id="501" name="Dikdörtgen 13"/>
          <p:cNvSpPr/>
          <p:nvPr/>
        </p:nvSpPr>
        <p:spPr>
          <a:xfrm>
            <a:off x="133560" y="750600"/>
            <a:ext cx="135972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tr-TR" sz="1800" b="1" strike="noStrike" spc="-1">
                <a:solidFill>
                  <a:srgbClr val="000000"/>
                </a:solidFill>
                <a:latin typeface="Times New Roman"/>
                <a:ea typeface="DejaVu Sans"/>
              </a:rPr>
              <a:t>WOTS+</a:t>
            </a:r>
            <a:endParaRPr lang="en-US" sz="1800" b="0" strike="noStrike" spc="-1">
              <a:latin typeface="Arial"/>
            </a:endParaRPr>
          </a:p>
        </p:txBody>
      </p:sp>
      <p:sp>
        <p:nvSpPr>
          <p:cNvPr id="502" name="Dikdörtgen 2"/>
          <p:cNvSpPr/>
          <p:nvPr/>
        </p:nvSpPr>
        <p:spPr>
          <a:xfrm>
            <a:off x="544320" y="1337400"/>
            <a:ext cx="8046720" cy="28328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1800" b="0" strike="noStrike" spc="-1" dirty="0">
                <a:solidFill>
                  <a:srgbClr val="000000"/>
                </a:solidFill>
                <a:latin typeface="Times New Roman"/>
                <a:ea typeface="DejaVu Sans"/>
              </a:rPr>
              <a:t>WOTS+ uses the parameters n and w; they both take positive integer values. </a:t>
            </a:r>
            <a:endParaRPr lang="en-US" sz="1800" b="0" strike="noStrike" spc="-1" dirty="0">
              <a:latin typeface="Arial"/>
            </a:endParaRPr>
          </a:p>
          <a:p>
            <a:pPr>
              <a:lnSpc>
                <a:spcPct val="100000"/>
              </a:lnSpc>
              <a:buNone/>
            </a:pPr>
            <a:br>
              <a:rPr sz="1800" dirty="0"/>
            </a:br>
            <a:r>
              <a:rPr lang="en-US" sz="1800" b="0" strike="noStrike" spc="-1" dirty="0">
                <a:solidFill>
                  <a:srgbClr val="000000"/>
                </a:solidFill>
                <a:latin typeface="Times New Roman"/>
                <a:ea typeface="DejaVu Sans"/>
              </a:rPr>
              <a:t>• n: the security parameter; it is the message length as well as the length of a private key,</a:t>
            </a:r>
            <a:r>
              <a:rPr lang="tr-TR" sz="1800" b="0" strike="noStrike" spc="-1" dirty="0">
                <a:solidFill>
                  <a:srgbClr val="000000"/>
                </a:solidFill>
                <a:latin typeface="Times New Roman"/>
                <a:ea typeface="DejaVu Sans"/>
              </a:rPr>
              <a:t> </a:t>
            </a:r>
            <a:r>
              <a:rPr lang="en-US" sz="1800" b="0" strike="noStrike" spc="-1" dirty="0">
                <a:solidFill>
                  <a:srgbClr val="000000"/>
                </a:solidFill>
                <a:latin typeface="Times New Roman"/>
                <a:ea typeface="DejaVu Sans"/>
              </a:rPr>
              <a:t>public key, or signature element in bytes.</a:t>
            </a:r>
            <a:endParaRPr lang="en-US" sz="1800" b="0" strike="noStrike" spc="-1" dirty="0">
              <a:latin typeface="Arial"/>
            </a:endParaRPr>
          </a:p>
          <a:p>
            <a:pPr>
              <a:lnSpc>
                <a:spcPct val="100000"/>
              </a:lnSpc>
              <a:buNone/>
            </a:pPr>
            <a:br>
              <a:rPr sz="1800" dirty="0"/>
            </a:br>
            <a:r>
              <a:rPr lang="en-US" sz="1800" b="0" strike="noStrike" spc="-1" dirty="0">
                <a:solidFill>
                  <a:srgbClr val="000000"/>
                </a:solidFill>
                <a:latin typeface="Times New Roman"/>
                <a:ea typeface="DejaVu Sans"/>
              </a:rPr>
              <a:t>• w: the </a:t>
            </a:r>
            <a:r>
              <a:rPr lang="en-US" sz="1800" b="0" strike="noStrike" spc="-1" dirty="0" err="1">
                <a:solidFill>
                  <a:srgbClr val="000000"/>
                </a:solidFill>
                <a:latin typeface="Times New Roman"/>
                <a:ea typeface="DejaVu Sans"/>
              </a:rPr>
              <a:t>Winternitz</a:t>
            </a:r>
            <a:r>
              <a:rPr lang="en-US" sz="1800" b="0" strike="noStrike" spc="-1" dirty="0">
                <a:solidFill>
                  <a:srgbClr val="000000"/>
                </a:solidFill>
                <a:latin typeface="Times New Roman"/>
                <a:ea typeface="DejaVu Sans"/>
              </a:rPr>
              <a:t> parameter; it is an element of the set {4, 16, 256}.</a:t>
            </a:r>
            <a:endParaRPr lang="en-US" sz="1800" b="0" strike="noStrike" spc="-1" dirty="0">
              <a:latin typeface="Arial"/>
            </a:endParaRPr>
          </a:p>
          <a:p>
            <a:pPr>
              <a:lnSpc>
                <a:spcPct val="100000"/>
              </a:lnSpc>
              <a:buNone/>
            </a:pPr>
            <a:endParaRPr lang="en-US" sz="1800" b="0" strike="noStrike" spc="-1" dirty="0">
              <a:latin typeface="Arial"/>
            </a:endParaRPr>
          </a:p>
          <a:p>
            <a:pPr>
              <a:lnSpc>
                <a:spcPct val="100000"/>
              </a:lnSpc>
              <a:buNone/>
            </a:pPr>
            <a:r>
              <a:rPr lang="en-US" sz="1800" b="0" strike="noStrike" spc="-1" dirty="0">
                <a:solidFill>
                  <a:srgbClr val="000000"/>
                </a:solidFill>
                <a:latin typeface="Times New Roman"/>
                <a:ea typeface="DejaVu Sans"/>
              </a:rPr>
              <a:t>• </a:t>
            </a:r>
            <a:r>
              <a:rPr lang="tr-TR" sz="1800" b="0" strike="noStrike" spc="-1" dirty="0" err="1">
                <a:solidFill>
                  <a:srgbClr val="000000"/>
                </a:solidFill>
                <a:latin typeface="Times New Roman"/>
                <a:ea typeface="DejaVu Sans"/>
              </a:rPr>
              <a:t>len</a:t>
            </a:r>
            <a:r>
              <a:rPr lang="en-US" sz="1800" b="0" strike="noStrike" spc="-1" dirty="0">
                <a:solidFill>
                  <a:srgbClr val="000000"/>
                </a:solidFill>
                <a:latin typeface="Times New Roman"/>
                <a:ea typeface="DejaVu Sans"/>
              </a:rPr>
              <a:t>: the number of n-byte-string elements in a WOTS+ private key, public key, and</a:t>
            </a:r>
            <a:br>
              <a:rPr sz="1800" dirty="0"/>
            </a:br>
            <a:r>
              <a:rPr lang="en-US" sz="1800" b="0" strike="noStrike" spc="-1" dirty="0">
                <a:solidFill>
                  <a:srgbClr val="000000"/>
                </a:solidFill>
                <a:latin typeface="Times New Roman"/>
                <a:ea typeface="DejaVu Sans"/>
              </a:rPr>
              <a:t>signature</a:t>
            </a:r>
            <a:endParaRPr lang="en-US" sz="1800" b="0" strike="noStrike" spc="-1" dirty="0">
              <a:latin typeface="Arial"/>
            </a:endParaRPr>
          </a:p>
          <a:p>
            <a:pPr algn="ctr">
              <a:lnSpc>
                <a:spcPct val="100000"/>
              </a:lnSpc>
              <a:buNone/>
            </a:pPr>
            <a:endParaRPr lang="en-US" sz="1800" b="0" strike="noStrike" spc="-1" dirty="0">
              <a:latin typeface="Arial"/>
            </a:endParaRPr>
          </a:p>
        </p:txBody>
      </p:sp>
      <p:pic>
        <p:nvPicPr>
          <p:cNvPr id="503" name="Resim 7"/>
          <p:cNvPicPr/>
          <p:nvPr/>
        </p:nvPicPr>
        <p:blipFill>
          <a:blip r:embed="rId4"/>
          <a:stretch/>
        </p:blipFill>
        <p:spPr>
          <a:xfrm>
            <a:off x="2286000" y="4928760"/>
            <a:ext cx="4204440" cy="785880"/>
          </a:xfrm>
          <a:prstGeom prst="rect">
            <a:avLst/>
          </a:prstGeom>
          <a:ln w="0">
            <a:noFill/>
          </a:ln>
        </p:spPr>
      </p:pic>
      <p:sp>
        <p:nvSpPr>
          <p:cNvPr id="504" name="Dikdörtgen 503"/>
          <p:cNvSpPr/>
          <p:nvPr/>
        </p:nvSpPr>
        <p:spPr>
          <a:xfrm>
            <a:off x="3429000" y="4343400"/>
            <a:ext cx="1828440" cy="3430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buNone/>
            </a:pPr>
            <a:r>
              <a:rPr lang="en-US" sz="1800" b="0" strike="noStrike" spc="-1">
                <a:latin typeface="Times New Roman"/>
              </a:rPr>
              <a:t>len = len</a:t>
            </a:r>
            <a:r>
              <a:rPr lang="en-US" sz="1800" b="0" strike="noStrike" spc="-1" baseline="-8000">
                <a:latin typeface="Times New Roman"/>
              </a:rPr>
              <a:t>1</a:t>
            </a:r>
            <a:r>
              <a:rPr lang="en-US" sz="1800" b="0" strike="noStrike" spc="-1">
                <a:latin typeface="Times New Roman"/>
              </a:rPr>
              <a:t> + len</a:t>
            </a:r>
            <a:r>
              <a:rPr lang="en-US" sz="1800" b="0" strike="noStrike" spc="-1" baseline="-8000">
                <a:latin typeface="Times New Roman"/>
              </a:rPr>
              <a:t>2</a:t>
            </a:r>
            <a:endParaRPr lang="en-US" sz="1800" b="0" strike="noStrike" spc="-1">
              <a:latin typeface="Arial"/>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5" name="Dikdörtgen 4"/>
          <p:cNvSpPr/>
          <p:nvPr/>
        </p:nvSpPr>
        <p:spPr>
          <a:xfrm>
            <a:off x="0" y="6486120"/>
            <a:ext cx="9143280" cy="179640"/>
          </a:xfrm>
          <a:prstGeom prst="rect">
            <a:avLst/>
          </a:prstGeom>
          <a:solidFill>
            <a:srgbClr val="D9D9D9"/>
          </a:solidFill>
          <a:ln>
            <a:solidFill>
              <a:srgbClr val="ECECEC"/>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tabLst>
                <a:tab pos="0" algn="l"/>
              </a:tabLst>
            </a:pPr>
            <a:r>
              <a:rPr lang="tr-TR" sz="1200" b="0" strike="noStrike" spc="-1">
                <a:solidFill>
                  <a:srgbClr val="BE4343"/>
                </a:solidFill>
                <a:latin typeface="Times New Roman"/>
                <a:ea typeface="DejaVu Sans"/>
              </a:rPr>
              <a:t>Halil İbrahim Kaplan</a:t>
            </a:r>
            <a:endParaRPr lang="en-US" sz="1200" b="0" strike="noStrike" spc="-1">
              <a:latin typeface="Arial"/>
            </a:endParaRPr>
          </a:p>
        </p:txBody>
      </p:sp>
      <p:sp>
        <p:nvSpPr>
          <p:cNvPr id="506" name="Dikdörtgen 5"/>
          <p:cNvSpPr/>
          <p:nvPr/>
        </p:nvSpPr>
        <p:spPr>
          <a:xfrm>
            <a:off x="0" y="6666480"/>
            <a:ext cx="9143280" cy="190800"/>
          </a:xfrm>
          <a:prstGeom prst="rect">
            <a:avLst/>
          </a:prstGeom>
          <a:solidFill>
            <a:srgbClr val="B01000"/>
          </a:solidFill>
          <a:ln>
            <a:solidFill>
              <a:srgbClr val="B01001"/>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tabLst>
                <a:tab pos="0" algn="l"/>
              </a:tabLst>
            </a:pPr>
            <a:r>
              <a:rPr lang="tr-TR" sz="1200" b="0" strike="noStrike" spc="-1">
                <a:solidFill>
                  <a:srgbClr val="FFFFFF"/>
                </a:solidFill>
                <a:latin typeface="Times New Roman"/>
                <a:ea typeface="DejaVu Sans"/>
              </a:rPr>
              <a:t>Hash Based Signatures</a:t>
            </a:r>
            <a:endParaRPr lang="en-US" sz="1200" b="0" strike="noStrike" spc="-1">
              <a:latin typeface="Arial"/>
            </a:endParaRPr>
          </a:p>
        </p:txBody>
      </p:sp>
      <p:grpSp>
        <p:nvGrpSpPr>
          <p:cNvPr id="507" name="Grup 9"/>
          <p:cNvGrpSpPr/>
          <p:nvPr/>
        </p:nvGrpSpPr>
        <p:grpSpPr>
          <a:xfrm>
            <a:off x="0" y="-26640"/>
            <a:ext cx="9143280" cy="621000"/>
            <a:chOff x="0" y="-26640"/>
            <a:chExt cx="9143280" cy="621000"/>
          </a:xfrm>
        </p:grpSpPr>
        <p:sp>
          <p:nvSpPr>
            <p:cNvPr id="508" name="Dikdörtgen 11"/>
            <p:cNvSpPr/>
            <p:nvPr/>
          </p:nvSpPr>
          <p:spPr>
            <a:xfrm>
              <a:off x="0" y="-1440"/>
              <a:ext cx="9143280" cy="570960"/>
            </a:xfrm>
            <a:prstGeom prst="rect">
              <a:avLst/>
            </a:prstGeom>
            <a:solidFill>
              <a:srgbClr val="D9D9D9"/>
            </a:solidFill>
            <a:ln>
              <a:solidFill>
                <a:srgbClr val="D9D9D9"/>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pPr>
              <a:r>
                <a:rPr lang="tr-TR" sz="2100" b="0" strike="noStrike" spc="-1">
                  <a:solidFill>
                    <a:srgbClr val="C50000"/>
                  </a:solidFill>
                  <a:latin typeface="Times New Roman"/>
                  <a:ea typeface="DejaVu Sans"/>
                </a:rPr>
                <a:t> SPHINCS+</a:t>
              </a:r>
              <a:endParaRPr lang="en-US" sz="2100" b="0" strike="noStrike" spc="-1">
                <a:latin typeface="Arial"/>
              </a:endParaRPr>
            </a:p>
          </p:txBody>
        </p:sp>
        <p:pic>
          <p:nvPicPr>
            <p:cNvPr id="509" name="Resim 12"/>
            <p:cNvPicPr/>
            <p:nvPr/>
          </p:nvPicPr>
          <p:blipFill>
            <a:blip r:embed="rId3"/>
            <a:stretch/>
          </p:blipFill>
          <p:spPr>
            <a:xfrm>
              <a:off x="8335440" y="-26640"/>
              <a:ext cx="613440" cy="621000"/>
            </a:xfrm>
            <a:prstGeom prst="rect">
              <a:avLst/>
            </a:prstGeom>
            <a:ln w="0">
              <a:noFill/>
            </a:ln>
          </p:spPr>
        </p:pic>
      </p:grpSp>
      <p:sp>
        <p:nvSpPr>
          <p:cNvPr id="510" name="Dikdörtgen 13"/>
          <p:cNvSpPr/>
          <p:nvPr/>
        </p:nvSpPr>
        <p:spPr>
          <a:xfrm>
            <a:off x="133560" y="750600"/>
            <a:ext cx="135972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tr-TR" sz="1800" b="1" strike="noStrike" spc="-1">
                <a:solidFill>
                  <a:srgbClr val="000000"/>
                </a:solidFill>
                <a:latin typeface="Times New Roman"/>
                <a:ea typeface="DejaVu Sans"/>
              </a:rPr>
              <a:t>WOTS+</a:t>
            </a:r>
            <a:endParaRPr lang="en-US" sz="1800" b="0" strike="noStrike" spc="-1">
              <a:latin typeface="Arial"/>
            </a:endParaRPr>
          </a:p>
        </p:txBody>
      </p:sp>
      <p:sp>
        <p:nvSpPr>
          <p:cNvPr id="511" name="Dikdörtgen 1"/>
          <p:cNvSpPr/>
          <p:nvPr/>
        </p:nvSpPr>
        <p:spPr>
          <a:xfrm>
            <a:off x="397080" y="1509480"/>
            <a:ext cx="8060760" cy="39301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1800" b="0" strike="noStrike" spc="-1">
                <a:solidFill>
                  <a:srgbClr val="000000"/>
                </a:solidFill>
                <a:latin typeface="Times New Roman"/>
                <a:ea typeface="DejaVu Sans"/>
              </a:rPr>
              <a:t>n determines</a:t>
            </a:r>
            <a:endParaRPr lang="en-US" sz="1800" b="0" strike="noStrike" spc="-1">
              <a:latin typeface="Arial"/>
            </a:endParaRPr>
          </a:p>
          <a:p>
            <a:pPr>
              <a:lnSpc>
                <a:spcPct val="100000"/>
              </a:lnSpc>
              <a:buNone/>
            </a:pPr>
            <a:endParaRPr lang="en-US" sz="1800" b="0" strike="noStrike" spc="-1">
              <a:latin typeface="Arial"/>
            </a:endParaRPr>
          </a:p>
          <a:p>
            <a:pPr marL="285840" indent="-285840">
              <a:lnSpc>
                <a:spcPct val="100000"/>
              </a:lnSpc>
              <a:buClr>
                <a:srgbClr val="FF0000"/>
              </a:buClr>
              <a:buFont typeface="Arial"/>
              <a:buChar char="•"/>
            </a:pPr>
            <a:r>
              <a:rPr lang="tr-TR" sz="1800" b="0" strike="noStrike" spc="-1">
                <a:solidFill>
                  <a:srgbClr val="000000"/>
                </a:solidFill>
                <a:latin typeface="Times New Roman"/>
                <a:ea typeface="DejaVu Sans"/>
              </a:rPr>
              <a:t>T</a:t>
            </a:r>
            <a:r>
              <a:rPr lang="en-US" sz="1800" b="0" strike="noStrike" spc="-1">
                <a:solidFill>
                  <a:srgbClr val="000000"/>
                </a:solidFill>
                <a:latin typeface="Times New Roman"/>
                <a:ea typeface="DejaVu Sans"/>
              </a:rPr>
              <a:t>he in-and output length of the tweakable hash function used for WOTS+</a:t>
            </a:r>
            <a:endParaRPr lang="en-US" sz="1800" b="0" strike="noStrike" spc="-1">
              <a:latin typeface="Arial"/>
            </a:endParaRPr>
          </a:p>
          <a:p>
            <a:pPr>
              <a:lnSpc>
                <a:spcPct val="100000"/>
              </a:lnSpc>
              <a:buNone/>
            </a:pPr>
            <a:endParaRPr lang="en-US" sz="1800" b="0" strike="noStrike" spc="-1">
              <a:latin typeface="Arial"/>
            </a:endParaRPr>
          </a:p>
          <a:p>
            <a:pPr marL="285840" indent="-285840">
              <a:lnSpc>
                <a:spcPct val="100000"/>
              </a:lnSpc>
              <a:buClr>
                <a:srgbClr val="FF0000"/>
              </a:buClr>
              <a:buFont typeface="Arial"/>
              <a:buChar char="•"/>
            </a:pPr>
            <a:r>
              <a:rPr lang="tr-TR" sz="1800" b="0" strike="noStrike" spc="-1">
                <a:solidFill>
                  <a:srgbClr val="000000"/>
                </a:solidFill>
                <a:latin typeface="Times New Roman"/>
                <a:ea typeface="DejaVu Sans"/>
              </a:rPr>
              <a:t>T</a:t>
            </a:r>
            <a:r>
              <a:rPr lang="en-US" sz="1800" b="0" strike="noStrike" spc="-1">
                <a:solidFill>
                  <a:srgbClr val="000000"/>
                </a:solidFill>
                <a:latin typeface="Times New Roman"/>
                <a:ea typeface="DejaVu Sans"/>
              </a:rPr>
              <a:t>he length of messages that can be processed by the WOTS+</a:t>
            </a:r>
            <a:r>
              <a:rPr lang="tr-TR" sz="1800" b="0" strike="noStrike" spc="-1">
                <a:solidFill>
                  <a:srgbClr val="000000"/>
                </a:solidFill>
                <a:latin typeface="Times New Roman"/>
                <a:ea typeface="DejaVu Sans"/>
              </a:rPr>
              <a:t> </a:t>
            </a:r>
            <a:r>
              <a:rPr lang="en-US" sz="1800" b="0" strike="noStrike" spc="-1">
                <a:solidFill>
                  <a:srgbClr val="000000"/>
                </a:solidFill>
                <a:latin typeface="Times New Roman"/>
                <a:ea typeface="DejaVu Sans"/>
              </a:rPr>
              <a:t>signing algorithm.</a:t>
            </a:r>
            <a:endParaRPr lang="en-US" sz="1800" b="0" strike="noStrike" spc="-1">
              <a:latin typeface="Arial"/>
            </a:endParaRPr>
          </a:p>
          <a:p>
            <a:pPr>
              <a:lnSpc>
                <a:spcPct val="100000"/>
              </a:lnSpc>
              <a:buNone/>
            </a:pPr>
            <a:endParaRPr lang="en-US" sz="1800" b="0" strike="noStrike" spc="-1">
              <a:latin typeface="Arial"/>
            </a:endParaRPr>
          </a:p>
          <a:p>
            <a:pPr>
              <a:lnSpc>
                <a:spcPct val="100000"/>
              </a:lnSpc>
              <a:buNone/>
            </a:pPr>
            <a:endParaRPr lang="en-US" sz="1800" b="0" strike="noStrike" spc="-1">
              <a:latin typeface="Arial"/>
            </a:endParaRPr>
          </a:p>
          <a:p>
            <a:pPr>
              <a:lnSpc>
                <a:spcPct val="100000"/>
              </a:lnSpc>
              <a:buNone/>
            </a:pPr>
            <a:r>
              <a:rPr lang="en-US" sz="1800" b="0" strike="noStrike" spc="-1">
                <a:solidFill>
                  <a:srgbClr val="000000"/>
                </a:solidFill>
                <a:latin typeface="Times New Roman"/>
                <a:ea typeface="DejaVu Sans"/>
              </a:rPr>
              <a:t>w can be chosen from the set {4, 16, 256}</a:t>
            </a:r>
            <a:endParaRPr lang="en-US" sz="1800" b="0" strike="noStrike" spc="-1">
              <a:latin typeface="Arial"/>
            </a:endParaRPr>
          </a:p>
          <a:p>
            <a:pPr>
              <a:lnSpc>
                <a:spcPct val="100000"/>
              </a:lnSpc>
              <a:buNone/>
            </a:pPr>
            <a:endParaRPr lang="en-US" sz="1800" b="0" strike="noStrike" spc="-1">
              <a:latin typeface="Arial"/>
            </a:endParaRPr>
          </a:p>
          <a:p>
            <a:pPr marL="285840" indent="-285840">
              <a:lnSpc>
                <a:spcPct val="100000"/>
              </a:lnSpc>
              <a:buClr>
                <a:srgbClr val="FF0000"/>
              </a:buClr>
              <a:buFont typeface="Arial"/>
              <a:buChar char="•"/>
            </a:pPr>
            <a:r>
              <a:rPr lang="tr-TR" sz="1800" b="0" strike="noStrike" spc="-1">
                <a:solidFill>
                  <a:srgbClr val="000000"/>
                </a:solidFill>
                <a:latin typeface="Times New Roman"/>
                <a:ea typeface="DejaVu Sans"/>
              </a:rPr>
              <a:t>L</a:t>
            </a:r>
            <a:r>
              <a:rPr lang="en-US" sz="1800" b="0" strike="noStrike" spc="-1">
                <a:solidFill>
                  <a:srgbClr val="000000"/>
                </a:solidFill>
                <a:latin typeface="Times New Roman"/>
                <a:ea typeface="DejaVu Sans"/>
              </a:rPr>
              <a:t>arger value of</a:t>
            </a:r>
            <a:r>
              <a:rPr lang="tr-TR" sz="1800" b="0" strike="noStrike" spc="-1">
                <a:solidFill>
                  <a:srgbClr val="000000"/>
                </a:solidFill>
                <a:latin typeface="Times New Roman"/>
                <a:ea typeface="DejaVu Sans"/>
              </a:rPr>
              <a:t> </a:t>
            </a:r>
            <a:r>
              <a:rPr lang="en-US" sz="1800" b="0" strike="noStrike" spc="-1">
                <a:solidFill>
                  <a:srgbClr val="000000"/>
                </a:solidFill>
                <a:latin typeface="Times New Roman"/>
                <a:ea typeface="DejaVu Sans"/>
              </a:rPr>
              <a:t>w results in shorter signatures but slower operations; it has no effect on security. </a:t>
            </a:r>
            <a:endParaRPr lang="en-US" sz="1800" b="0" strike="noStrike" spc="-1">
              <a:latin typeface="Arial"/>
            </a:endParaRPr>
          </a:p>
          <a:p>
            <a:pPr>
              <a:lnSpc>
                <a:spcPct val="100000"/>
              </a:lnSpc>
              <a:buNone/>
            </a:pPr>
            <a:endParaRPr lang="en-US" sz="1800" b="0" strike="noStrike" spc="-1">
              <a:latin typeface="Arial"/>
            </a:endParaRPr>
          </a:p>
          <a:p>
            <a:pPr marL="285840" indent="-285840">
              <a:lnSpc>
                <a:spcPct val="100000"/>
              </a:lnSpc>
              <a:buClr>
                <a:srgbClr val="FF0000"/>
              </a:buClr>
              <a:buFont typeface="Arial"/>
              <a:buChar char="•"/>
            </a:pPr>
            <a:r>
              <a:rPr lang="en-US" sz="1800" b="0" strike="noStrike" spc="-1">
                <a:solidFill>
                  <a:srgbClr val="000000"/>
                </a:solidFill>
                <a:latin typeface="Times New Roman"/>
                <a:ea typeface="DejaVu Sans"/>
              </a:rPr>
              <a:t>Choices of</a:t>
            </a:r>
            <a:r>
              <a:rPr lang="tr-TR" sz="1800" b="0" strike="noStrike" spc="-1">
                <a:solidFill>
                  <a:srgbClr val="000000"/>
                </a:solidFill>
                <a:latin typeface="Times New Roman"/>
                <a:ea typeface="DejaVu Sans"/>
              </a:rPr>
              <a:t> </a:t>
            </a:r>
            <a:r>
              <a:rPr lang="en-US" sz="1800" b="0" strike="noStrike" spc="-1">
                <a:solidFill>
                  <a:srgbClr val="000000"/>
                </a:solidFill>
                <a:latin typeface="Times New Roman"/>
                <a:ea typeface="DejaVu Sans"/>
              </a:rPr>
              <a:t>w are limited since these values yield optimal trade-offs and easy</a:t>
            </a:r>
            <a:r>
              <a:rPr lang="tr-TR" sz="1800" b="0" strike="noStrike" spc="-1">
                <a:solidFill>
                  <a:srgbClr val="000000"/>
                </a:solidFill>
                <a:latin typeface="Times New Roman"/>
                <a:ea typeface="DejaVu Sans"/>
              </a:rPr>
              <a:t> </a:t>
            </a:r>
            <a:r>
              <a:rPr lang="en-US" sz="1800" b="0" strike="noStrike" spc="-1">
                <a:solidFill>
                  <a:srgbClr val="000000"/>
                </a:solidFill>
                <a:latin typeface="Times New Roman"/>
                <a:ea typeface="DejaVu Sans"/>
              </a:rPr>
              <a:t>implementation.</a:t>
            </a:r>
            <a:endParaRPr lang="en-US" sz="1800" b="0" strike="noStrike" spc="-1">
              <a:latin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 name="Dikdörtgen 4"/>
          <p:cNvSpPr/>
          <p:nvPr/>
        </p:nvSpPr>
        <p:spPr>
          <a:xfrm>
            <a:off x="0" y="6486120"/>
            <a:ext cx="9143280" cy="179640"/>
          </a:xfrm>
          <a:prstGeom prst="rect">
            <a:avLst/>
          </a:prstGeom>
          <a:solidFill>
            <a:srgbClr val="D9D9D9"/>
          </a:solidFill>
          <a:ln>
            <a:solidFill>
              <a:srgbClr val="ECECEC"/>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pPr>
            <a:r>
              <a:rPr lang="tr-TR" sz="1200" b="0" strike="noStrike" spc="-1">
                <a:solidFill>
                  <a:srgbClr val="BE4343"/>
                </a:solidFill>
                <a:latin typeface="Times New Roman"/>
                <a:ea typeface="DejaVu Sans"/>
              </a:rPr>
              <a:t>Halil İbrahim Kaplan</a:t>
            </a:r>
            <a:endParaRPr lang="en-US" sz="1200" b="0" strike="noStrike" spc="-1">
              <a:latin typeface="Arial"/>
            </a:endParaRPr>
          </a:p>
        </p:txBody>
      </p:sp>
      <p:sp>
        <p:nvSpPr>
          <p:cNvPr id="143" name="Dikdörtgen 9"/>
          <p:cNvSpPr/>
          <p:nvPr/>
        </p:nvSpPr>
        <p:spPr>
          <a:xfrm>
            <a:off x="0" y="6666480"/>
            <a:ext cx="9143280" cy="190800"/>
          </a:xfrm>
          <a:prstGeom prst="rect">
            <a:avLst/>
          </a:prstGeom>
          <a:solidFill>
            <a:srgbClr val="B01000"/>
          </a:solidFill>
          <a:ln>
            <a:solidFill>
              <a:srgbClr val="B01001"/>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pPr>
            <a:r>
              <a:rPr lang="tr-TR" sz="1200" b="0" strike="noStrike" spc="-1">
                <a:solidFill>
                  <a:srgbClr val="FFFFFF"/>
                </a:solidFill>
                <a:latin typeface="Times New Roman"/>
                <a:ea typeface="DejaVu Sans"/>
              </a:rPr>
              <a:t>Hash Based Signatures</a:t>
            </a:r>
            <a:endParaRPr lang="en-US" sz="1200" b="0" strike="noStrike" spc="-1">
              <a:latin typeface="Arial"/>
            </a:endParaRPr>
          </a:p>
        </p:txBody>
      </p:sp>
      <p:sp>
        <p:nvSpPr>
          <p:cNvPr id="144" name="Dikdörtgen 1"/>
          <p:cNvSpPr/>
          <p:nvPr/>
        </p:nvSpPr>
        <p:spPr>
          <a:xfrm>
            <a:off x="624600" y="4851720"/>
            <a:ext cx="447156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tr-TR" sz="1800" b="0" strike="noStrike" spc="-1">
                <a:solidFill>
                  <a:srgbClr val="000000"/>
                </a:solidFill>
                <a:latin typeface="Times New Roman"/>
                <a:ea typeface="DejaVu Sans"/>
              </a:rPr>
              <a:t>So we say </a:t>
            </a:r>
            <a:r>
              <a:rPr lang="en-US" sz="1800" b="0" strike="noStrike" spc="-1">
                <a:solidFill>
                  <a:srgbClr val="5604F8"/>
                </a:solidFill>
                <a:latin typeface="Times New Roman"/>
                <a:ea typeface="DejaVu Sans"/>
              </a:rPr>
              <a:t>infeasible</a:t>
            </a:r>
            <a:r>
              <a:rPr lang="en-US" sz="1800" b="0" strike="noStrike" spc="-1">
                <a:solidFill>
                  <a:srgbClr val="000000"/>
                </a:solidFill>
                <a:latin typeface="Times New Roman"/>
                <a:ea typeface="DejaVu Sans"/>
              </a:rPr>
              <a:t> </a:t>
            </a:r>
            <a:endParaRPr lang="en-US" sz="1800" b="0" strike="noStrike" spc="-1">
              <a:latin typeface="Arial"/>
            </a:endParaRPr>
          </a:p>
        </p:txBody>
      </p:sp>
      <p:pic>
        <p:nvPicPr>
          <p:cNvPr id="145" name="Resim 3"/>
          <p:cNvPicPr/>
          <p:nvPr/>
        </p:nvPicPr>
        <p:blipFill>
          <a:blip r:embed="rId3"/>
          <a:stretch/>
        </p:blipFill>
        <p:spPr>
          <a:xfrm>
            <a:off x="2558520" y="1133640"/>
            <a:ext cx="4026240" cy="3153240"/>
          </a:xfrm>
          <a:prstGeom prst="rect">
            <a:avLst/>
          </a:prstGeom>
          <a:ln w="0">
            <a:noFill/>
          </a:ln>
        </p:spPr>
      </p:pic>
      <p:grpSp>
        <p:nvGrpSpPr>
          <p:cNvPr id="146" name="Grup 12"/>
          <p:cNvGrpSpPr/>
          <p:nvPr/>
        </p:nvGrpSpPr>
        <p:grpSpPr>
          <a:xfrm>
            <a:off x="0" y="-26640"/>
            <a:ext cx="9143280" cy="621000"/>
            <a:chOff x="0" y="-26640"/>
            <a:chExt cx="9143280" cy="621000"/>
          </a:xfrm>
        </p:grpSpPr>
        <p:sp>
          <p:nvSpPr>
            <p:cNvPr id="147" name="Dikdörtgen 13"/>
            <p:cNvSpPr/>
            <p:nvPr/>
          </p:nvSpPr>
          <p:spPr>
            <a:xfrm>
              <a:off x="0" y="-1440"/>
              <a:ext cx="9143280" cy="570960"/>
            </a:xfrm>
            <a:prstGeom prst="rect">
              <a:avLst/>
            </a:prstGeom>
            <a:solidFill>
              <a:srgbClr val="D9D9D9"/>
            </a:solidFill>
            <a:ln>
              <a:solidFill>
                <a:srgbClr val="D9D9D9"/>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pPr>
              <a:r>
                <a:rPr lang="tr-TR" sz="2100" b="0" strike="noStrike" spc="-1">
                  <a:solidFill>
                    <a:srgbClr val="C50000"/>
                  </a:solidFill>
                  <a:latin typeface="Times New Roman"/>
                  <a:ea typeface="DejaVu Sans"/>
                </a:rPr>
                <a:t>Hash Functions and Security</a:t>
              </a:r>
              <a:endParaRPr lang="en-US" sz="2100" b="0" strike="noStrike" spc="-1">
                <a:latin typeface="Arial"/>
              </a:endParaRPr>
            </a:p>
          </p:txBody>
        </p:sp>
        <p:pic>
          <p:nvPicPr>
            <p:cNvPr id="148" name="Resim 14"/>
            <p:cNvPicPr/>
            <p:nvPr/>
          </p:nvPicPr>
          <p:blipFill>
            <a:blip r:embed="rId4"/>
            <a:stretch/>
          </p:blipFill>
          <p:spPr>
            <a:xfrm>
              <a:off x="8335440" y="-26640"/>
              <a:ext cx="613440" cy="621000"/>
            </a:xfrm>
            <a:prstGeom prst="rect">
              <a:avLst/>
            </a:prstGeom>
            <a:ln w="0">
              <a:noFill/>
            </a:ln>
          </p:spPr>
        </p:pic>
      </p:gr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 name="Dikdörtgen 4"/>
          <p:cNvSpPr/>
          <p:nvPr/>
        </p:nvSpPr>
        <p:spPr>
          <a:xfrm>
            <a:off x="0" y="6461182"/>
            <a:ext cx="9143280" cy="179640"/>
          </a:xfrm>
          <a:prstGeom prst="rect">
            <a:avLst/>
          </a:prstGeom>
          <a:solidFill>
            <a:srgbClr val="D9D9D9"/>
          </a:solidFill>
          <a:ln>
            <a:solidFill>
              <a:srgbClr val="ECECEC"/>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tabLst>
                <a:tab pos="0" algn="l"/>
              </a:tabLst>
            </a:pPr>
            <a:r>
              <a:rPr lang="tr-TR" sz="1200" b="0" strike="noStrike" spc="-1">
                <a:solidFill>
                  <a:srgbClr val="BE4343"/>
                </a:solidFill>
                <a:latin typeface="Times New Roman"/>
                <a:ea typeface="DejaVu Sans"/>
              </a:rPr>
              <a:t>Halil İbrahim Kaplan</a:t>
            </a:r>
            <a:endParaRPr lang="en-US" sz="1200" b="0" strike="noStrike" spc="-1">
              <a:latin typeface="Arial"/>
            </a:endParaRPr>
          </a:p>
        </p:txBody>
      </p:sp>
      <p:sp>
        <p:nvSpPr>
          <p:cNvPr id="513" name="Dikdörtgen 5"/>
          <p:cNvSpPr/>
          <p:nvPr/>
        </p:nvSpPr>
        <p:spPr>
          <a:xfrm>
            <a:off x="0" y="6666480"/>
            <a:ext cx="9143280" cy="182488"/>
          </a:xfrm>
          <a:prstGeom prst="rect">
            <a:avLst/>
          </a:prstGeom>
          <a:solidFill>
            <a:srgbClr val="B01000"/>
          </a:solidFill>
          <a:ln>
            <a:solidFill>
              <a:srgbClr val="B01001"/>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tabLst>
                <a:tab pos="0" algn="l"/>
              </a:tabLst>
            </a:pPr>
            <a:r>
              <a:rPr lang="tr-TR" sz="1200" b="0" strike="noStrike" spc="-1">
                <a:solidFill>
                  <a:srgbClr val="FFFFFF"/>
                </a:solidFill>
                <a:latin typeface="Times New Roman"/>
                <a:ea typeface="DejaVu Sans"/>
              </a:rPr>
              <a:t>Hash Based Signatures</a:t>
            </a:r>
            <a:endParaRPr lang="en-US" sz="1200" b="0" strike="noStrike" spc="-1">
              <a:latin typeface="Arial"/>
            </a:endParaRPr>
          </a:p>
        </p:txBody>
      </p:sp>
      <p:grpSp>
        <p:nvGrpSpPr>
          <p:cNvPr id="514" name="Grup 9"/>
          <p:cNvGrpSpPr/>
          <p:nvPr/>
        </p:nvGrpSpPr>
        <p:grpSpPr>
          <a:xfrm>
            <a:off x="0" y="-26640"/>
            <a:ext cx="9143280" cy="621000"/>
            <a:chOff x="0" y="-26640"/>
            <a:chExt cx="9143280" cy="621000"/>
          </a:xfrm>
        </p:grpSpPr>
        <p:sp>
          <p:nvSpPr>
            <p:cNvPr id="515" name="Dikdörtgen 11"/>
            <p:cNvSpPr/>
            <p:nvPr/>
          </p:nvSpPr>
          <p:spPr>
            <a:xfrm>
              <a:off x="0" y="-1440"/>
              <a:ext cx="9143280" cy="570960"/>
            </a:xfrm>
            <a:prstGeom prst="rect">
              <a:avLst/>
            </a:prstGeom>
            <a:solidFill>
              <a:srgbClr val="D9D9D9"/>
            </a:solidFill>
            <a:ln>
              <a:solidFill>
                <a:srgbClr val="D9D9D9"/>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pPr>
              <a:r>
                <a:rPr lang="tr-TR" sz="2100" b="0" strike="noStrike" spc="-1">
                  <a:solidFill>
                    <a:srgbClr val="C50000"/>
                  </a:solidFill>
                  <a:latin typeface="Times New Roman"/>
                  <a:ea typeface="DejaVu Sans"/>
                </a:rPr>
                <a:t> SPHINCS+</a:t>
              </a:r>
              <a:endParaRPr lang="en-US" sz="2100" b="0" strike="noStrike" spc="-1">
                <a:latin typeface="Arial"/>
              </a:endParaRPr>
            </a:p>
          </p:txBody>
        </p:sp>
        <p:pic>
          <p:nvPicPr>
            <p:cNvPr id="516" name="Resim 12"/>
            <p:cNvPicPr/>
            <p:nvPr/>
          </p:nvPicPr>
          <p:blipFill>
            <a:blip r:embed="rId3"/>
            <a:stretch/>
          </p:blipFill>
          <p:spPr>
            <a:xfrm>
              <a:off x="8335440" y="-26640"/>
              <a:ext cx="613440" cy="621000"/>
            </a:xfrm>
            <a:prstGeom prst="rect">
              <a:avLst/>
            </a:prstGeom>
            <a:ln w="0">
              <a:noFill/>
            </a:ln>
          </p:spPr>
        </p:pic>
      </p:grpSp>
      <p:sp>
        <p:nvSpPr>
          <p:cNvPr id="517" name="Dikdörtgen 13"/>
          <p:cNvSpPr/>
          <p:nvPr/>
        </p:nvSpPr>
        <p:spPr>
          <a:xfrm>
            <a:off x="133560" y="750600"/>
            <a:ext cx="135972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tr-TR" sz="1800" b="1" strike="noStrike" spc="-1">
                <a:solidFill>
                  <a:srgbClr val="000000"/>
                </a:solidFill>
                <a:latin typeface="Times New Roman"/>
                <a:ea typeface="DejaVu Sans"/>
              </a:rPr>
              <a:t>WOTS+</a:t>
            </a:r>
            <a:endParaRPr lang="en-US" sz="1800" b="0" strike="noStrike" spc="-1">
              <a:latin typeface="Arial"/>
            </a:endParaRPr>
          </a:p>
        </p:txBody>
      </p:sp>
      <p:pic>
        <p:nvPicPr>
          <p:cNvPr id="518" name="Resim 2"/>
          <p:cNvPicPr/>
          <p:nvPr/>
        </p:nvPicPr>
        <p:blipFill>
          <a:blip r:embed="rId4"/>
          <a:stretch/>
        </p:blipFill>
        <p:spPr>
          <a:xfrm>
            <a:off x="144000" y="1828800"/>
            <a:ext cx="7399800" cy="3669480"/>
          </a:xfrm>
          <a:prstGeom prst="rect">
            <a:avLst/>
          </a:prstGeom>
          <a:ln w="0">
            <a:noFill/>
          </a:ln>
        </p:spPr>
      </p:pic>
      <p:sp>
        <p:nvSpPr>
          <p:cNvPr id="519" name="Metin kutusu 518"/>
          <p:cNvSpPr txBox="1"/>
          <p:nvPr/>
        </p:nvSpPr>
        <p:spPr>
          <a:xfrm>
            <a:off x="6172200" y="3886200"/>
            <a:ext cx="2286000" cy="457200"/>
          </a:xfrm>
          <a:prstGeom prst="rect">
            <a:avLst/>
          </a:prstGeom>
          <a:noFill/>
          <a:ln w="0">
            <a:noFill/>
          </a:ln>
        </p:spPr>
        <p:txBody>
          <a:bodyPr lIns="90000" tIns="45000" rIns="90000" bIns="45000" anchor="ctr">
            <a:noAutofit/>
          </a:bodyPr>
          <a:lstStyle/>
          <a:p>
            <a:r>
              <a:rPr lang="en-US" sz="1200" b="0" strike="noStrike" spc="-1">
                <a:solidFill>
                  <a:srgbClr val="158466"/>
                </a:solidFill>
                <a:latin typeface="Times New Roman"/>
              </a:rPr>
              <a:t>1. Put X inside of S-1 chain</a:t>
            </a:r>
          </a:p>
        </p:txBody>
      </p:sp>
      <p:sp>
        <p:nvSpPr>
          <p:cNvPr id="520" name="Düz Bağlayıcı 519"/>
          <p:cNvSpPr/>
          <p:nvPr/>
        </p:nvSpPr>
        <p:spPr>
          <a:xfrm>
            <a:off x="5029200" y="4114800"/>
            <a:ext cx="1143000" cy="0"/>
          </a:xfrm>
          <a:prstGeom prst="line">
            <a:avLst/>
          </a:prstGeom>
          <a:ln w="0">
            <a:solidFill>
              <a:srgbClr val="3465A4"/>
            </a:solidFill>
            <a:tailEnd type="triangle" w="med" len="med"/>
          </a:ln>
        </p:spPr>
        <p:style>
          <a:lnRef idx="0">
            <a:scrgbClr r="0" g="0" b="0"/>
          </a:lnRef>
          <a:fillRef idx="0">
            <a:scrgbClr r="0" g="0" b="0"/>
          </a:fillRef>
          <a:effectRef idx="0">
            <a:scrgbClr r="0" g="0" b="0"/>
          </a:effectRef>
          <a:fontRef idx="minor"/>
        </p:style>
      </p:sp>
      <p:sp>
        <p:nvSpPr>
          <p:cNvPr id="522" name="Düz Bağlayıcı 521"/>
          <p:cNvSpPr/>
          <p:nvPr/>
        </p:nvSpPr>
        <p:spPr>
          <a:xfrm>
            <a:off x="5029200" y="4114800"/>
            <a:ext cx="1143000" cy="0"/>
          </a:xfrm>
          <a:prstGeom prst="line">
            <a:avLst/>
          </a:prstGeom>
          <a:ln w="0">
            <a:solidFill>
              <a:schemeClr val="accent1"/>
            </a:solidFill>
            <a:tailEnd type="triangle" w="med" len="med"/>
          </a:ln>
        </p:spPr>
        <p:style>
          <a:lnRef idx="0">
            <a:scrgbClr r="0" g="0" b="0"/>
          </a:lnRef>
          <a:fillRef idx="0">
            <a:scrgbClr r="0" g="0" b="0"/>
          </a:fillRef>
          <a:effectRef idx="0">
            <a:scrgbClr r="0" g="0" b="0"/>
          </a:effectRef>
          <a:fontRef idx="minor"/>
        </p:style>
      </p:sp>
      <p:sp>
        <p:nvSpPr>
          <p:cNvPr id="3" name="Metin kutusu 2">
            <a:extLst>
              <a:ext uri="{FF2B5EF4-FFF2-40B4-BE49-F238E27FC236}">
                <a16:creationId xmlns:a16="http://schemas.microsoft.com/office/drawing/2014/main" id="{D1650FD3-F48D-4845-9A57-57DF937FF8C9}"/>
              </a:ext>
            </a:extLst>
          </p:cNvPr>
          <p:cNvSpPr txBox="1"/>
          <p:nvPr/>
        </p:nvSpPr>
        <p:spPr>
          <a:xfrm>
            <a:off x="3179618" y="2714105"/>
            <a:ext cx="2286000" cy="457200"/>
          </a:xfrm>
          <a:prstGeom prst="rect">
            <a:avLst/>
          </a:prstGeom>
          <a:noFill/>
          <a:ln w="0">
            <a:noFill/>
          </a:ln>
        </p:spPr>
        <p:txBody>
          <a:bodyPr lIns="90000" tIns="45000" rIns="90000" bIns="45000" anchor="ctr">
            <a:noAutofit/>
          </a:bodyPr>
          <a:lstStyle/>
          <a:p>
            <a:r>
              <a:rPr lang="en-US" sz="1200" spc="-1">
                <a:solidFill>
                  <a:srgbClr val="158466"/>
                </a:solidFill>
                <a:latin typeface="Times New Roman"/>
              </a:rPr>
              <a:t>2</a:t>
            </a:r>
            <a:r>
              <a:rPr lang="en-US" sz="1200" b="0" strike="noStrike" spc="-1">
                <a:solidFill>
                  <a:srgbClr val="158466"/>
                </a:solidFill>
                <a:latin typeface="Times New Roman"/>
              </a:rPr>
              <a:t>. </a:t>
            </a:r>
            <a:r>
              <a:rPr lang="en-US" sz="1200" spc="-1">
                <a:solidFill>
                  <a:srgbClr val="158466"/>
                </a:solidFill>
                <a:latin typeface="Times New Roman"/>
              </a:rPr>
              <a:t>when s=0, start hashing</a:t>
            </a:r>
            <a:endParaRPr lang="en-US" sz="1200" b="0" strike="noStrike" spc="-1">
              <a:solidFill>
                <a:srgbClr val="158466"/>
              </a:solidFill>
              <a:latin typeface="Times New Roman"/>
            </a:endParaRPr>
          </a:p>
        </p:txBody>
      </p:sp>
      <p:sp>
        <p:nvSpPr>
          <p:cNvPr id="4" name="Düz Bağlayıcı 3">
            <a:extLst>
              <a:ext uri="{FF2B5EF4-FFF2-40B4-BE49-F238E27FC236}">
                <a16:creationId xmlns:a16="http://schemas.microsoft.com/office/drawing/2014/main" id="{BC93E26E-8360-AD08-87B1-0DD879B2B3FF}"/>
              </a:ext>
            </a:extLst>
          </p:cNvPr>
          <p:cNvSpPr/>
          <p:nvPr/>
        </p:nvSpPr>
        <p:spPr>
          <a:xfrm>
            <a:off x="2036618" y="2942705"/>
            <a:ext cx="1143000" cy="0"/>
          </a:xfrm>
          <a:prstGeom prst="line">
            <a:avLst/>
          </a:prstGeom>
          <a:ln w="0">
            <a:solidFill>
              <a:srgbClr val="3465A4"/>
            </a:solidFill>
            <a:tailEnd type="triangle" w="med" len="med"/>
          </a:ln>
        </p:spPr>
        <p:style>
          <a:lnRef idx="0">
            <a:scrgbClr r="0" g="0" b="0"/>
          </a:lnRef>
          <a:fillRef idx="0">
            <a:scrgbClr r="0" g="0" b="0"/>
          </a:fillRef>
          <a:effectRef idx="0">
            <a:scrgbClr r="0" g="0" b="0"/>
          </a:effectRef>
          <a:fontRef idx="minor"/>
        </p:style>
      </p:sp>
      <p:sp>
        <p:nvSpPr>
          <p:cNvPr id="6" name="Düz Bağlayıcı 5">
            <a:extLst>
              <a:ext uri="{FF2B5EF4-FFF2-40B4-BE49-F238E27FC236}">
                <a16:creationId xmlns:a16="http://schemas.microsoft.com/office/drawing/2014/main" id="{498D9334-846F-3C36-43D0-040E52CEA4FA}"/>
              </a:ext>
            </a:extLst>
          </p:cNvPr>
          <p:cNvSpPr/>
          <p:nvPr/>
        </p:nvSpPr>
        <p:spPr>
          <a:xfrm>
            <a:off x="2036618" y="2942705"/>
            <a:ext cx="1143000" cy="0"/>
          </a:xfrm>
          <a:prstGeom prst="line">
            <a:avLst/>
          </a:prstGeom>
          <a:ln w="0">
            <a:solidFill>
              <a:schemeClr val="accent1"/>
            </a:solidFill>
            <a:tailEnd type="triangle" w="med" len="med"/>
          </a:ln>
        </p:spPr>
        <p:style>
          <a:lnRef idx="0">
            <a:scrgbClr r="0" g="0" b="0"/>
          </a:lnRef>
          <a:fillRef idx="0">
            <a:scrgbClr r="0" g="0" b="0"/>
          </a:fillRef>
          <a:effectRef idx="0">
            <a:scrgbClr r="0" g="0" b="0"/>
          </a:effectRef>
          <a:fontRef idx="minor"/>
        </p:style>
      </p:sp>
      <p:sp>
        <p:nvSpPr>
          <p:cNvPr id="8" name="Metin kutusu 7">
            <a:extLst>
              <a:ext uri="{FF2B5EF4-FFF2-40B4-BE49-F238E27FC236}">
                <a16:creationId xmlns:a16="http://schemas.microsoft.com/office/drawing/2014/main" id="{ED9CC8D7-267F-1D3A-3129-E496245E432C}"/>
              </a:ext>
            </a:extLst>
          </p:cNvPr>
          <p:cNvSpPr txBox="1"/>
          <p:nvPr/>
        </p:nvSpPr>
        <p:spPr>
          <a:xfrm>
            <a:off x="4368338" y="4551217"/>
            <a:ext cx="4098174" cy="457200"/>
          </a:xfrm>
          <a:prstGeom prst="rect">
            <a:avLst/>
          </a:prstGeom>
          <a:noFill/>
          <a:ln w="0">
            <a:noFill/>
          </a:ln>
        </p:spPr>
        <p:txBody>
          <a:bodyPr lIns="90000" tIns="45000" rIns="90000" bIns="45000" anchor="ctr">
            <a:noAutofit/>
          </a:bodyPr>
          <a:lstStyle/>
          <a:p>
            <a:r>
              <a:rPr lang="en-US" sz="1200" spc="-1">
                <a:solidFill>
                  <a:srgbClr val="158466"/>
                </a:solidFill>
                <a:latin typeface="Times New Roman"/>
              </a:rPr>
              <a:t>3</a:t>
            </a:r>
            <a:r>
              <a:rPr lang="en-US" sz="1200" b="0" strike="noStrike" spc="-1">
                <a:solidFill>
                  <a:srgbClr val="158466"/>
                </a:solidFill>
                <a:latin typeface="Times New Roman"/>
              </a:rPr>
              <a:t>. </a:t>
            </a:r>
            <a:r>
              <a:rPr lang="en-US" sz="1200" spc="-1">
                <a:solidFill>
                  <a:srgbClr val="158466"/>
                </a:solidFill>
                <a:latin typeface="Times New Roman"/>
              </a:rPr>
              <a:t>iteratively take s-1 hash and return the final hash </a:t>
            </a:r>
            <a:endParaRPr lang="en-US" sz="1200" b="0" strike="noStrike" spc="-1">
              <a:solidFill>
                <a:srgbClr val="158466"/>
              </a:solidFill>
              <a:latin typeface="Times New Roman"/>
            </a:endParaRPr>
          </a:p>
        </p:txBody>
      </p:sp>
      <p:sp>
        <p:nvSpPr>
          <p:cNvPr id="9" name="Düz Bağlayıcı 8">
            <a:extLst>
              <a:ext uri="{FF2B5EF4-FFF2-40B4-BE49-F238E27FC236}">
                <a16:creationId xmlns:a16="http://schemas.microsoft.com/office/drawing/2014/main" id="{A0C23A20-2FC5-CB3B-C15C-7FDF84274FD9}"/>
              </a:ext>
            </a:extLst>
          </p:cNvPr>
          <p:cNvSpPr/>
          <p:nvPr/>
        </p:nvSpPr>
        <p:spPr>
          <a:xfrm>
            <a:off x="3225338" y="4779817"/>
            <a:ext cx="1143000" cy="0"/>
          </a:xfrm>
          <a:prstGeom prst="line">
            <a:avLst/>
          </a:prstGeom>
          <a:ln w="0">
            <a:solidFill>
              <a:srgbClr val="3465A4"/>
            </a:solidFill>
            <a:tailEnd type="triangle" w="med" len="med"/>
          </a:ln>
        </p:spPr>
        <p:style>
          <a:lnRef idx="0">
            <a:scrgbClr r="0" g="0" b="0"/>
          </a:lnRef>
          <a:fillRef idx="0">
            <a:scrgbClr r="0" g="0" b="0"/>
          </a:fillRef>
          <a:effectRef idx="0">
            <a:scrgbClr r="0" g="0" b="0"/>
          </a:effectRef>
          <a:fontRef idx="minor"/>
        </p:style>
      </p:sp>
      <p:sp>
        <p:nvSpPr>
          <p:cNvPr id="10" name="Düz Bağlayıcı 9">
            <a:extLst>
              <a:ext uri="{FF2B5EF4-FFF2-40B4-BE49-F238E27FC236}">
                <a16:creationId xmlns:a16="http://schemas.microsoft.com/office/drawing/2014/main" id="{DA1B3535-D275-1A28-F381-A82EEACB6119}"/>
              </a:ext>
            </a:extLst>
          </p:cNvPr>
          <p:cNvSpPr/>
          <p:nvPr/>
        </p:nvSpPr>
        <p:spPr>
          <a:xfrm>
            <a:off x="3225338" y="4779817"/>
            <a:ext cx="1143000" cy="0"/>
          </a:xfrm>
          <a:prstGeom prst="line">
            <a:avLst/>
          </a:prstGeom>
          <a:ln w="0">
            <a:solidFill>
              <a:schemeClr val="accent1"/>
            </a:solidFill>
            <a:tailEnd type="triangle" w="med" len="med"/>
          </a:ln>
        </p:spPr>
        <p:style>
          <a:lnRef idx="0">
            <a:scrgbClr r="0" g="0" b="0"/>
          </a:lnRef>
          <a:fillRef idx="0">
            <a:scrgbClr r="0" g="0" b="0"/>
          </a:fillRef>
          <a:effectRef idx="0">
            <a:scrgbClr r="0" g="0" b="0"/>
          </a:effectRef>
          <a:fontRef idx="minor"/>
        </p:style>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3" name="Dikdörtgen 4"/>
          <p:cNvSpPr/>
          <p:nvPr/>
        </p:nvSpPr>
        <p:spPr>
          <a:xfrm>
            <a:off x="0" y="6486120"/>
            <a:ext cx="9143280" cy="179640"/>
          </a:xfrm>
          <a:prstGeom prst="rect">
            <a:avLst/>
          </a:prstGeom>
          <a:solidFill>
            <a:srgbClr val="D9D9D9"/>
          </a:solidFill>
          <a:ln>
            <a:solidFill>
              <a:srgbClr val="ECECEC"/>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tabLst>
                <a:tab pos="0" algn="l"/>
              </a:tabLst>
            </a:pPr>
            <a:r>
              <a:rPr lang="tr-TR" sz="1200" b="0" strike="noStrike" spc="-1">
                <a:solidFill>
                  <a:srgbClr val="BE4343"/>
                </a:solidFill>
                <a:latin typeface="Times New Roman"/>
                <a:ea typeface="DejaVu Sans"/>
              </a:rPr>
              <a:t>Halil İbrahim Kaplan</a:t>
            </a:r>
            <a:endParaRPr lang="en-US" sz="1200" b="0" strike="noStrike" spc="-1">
              <a:latin typeface="Arial"/>
            </a:endParaRPr>
          </a:p>
        </p:txBody>
      </p:sp>
      <p:sp>
        <p:nvSpPr>
          <p:cNvPr id="524" name="Dikdörtgen 5"/>
          <p:cNvSpPr/>
          <p:nvPr/>
        </p:nvSpPr>
        <p:spPr>
          <a:xfrm>
            <a:off x="0" y="6666480"/>
            <a:ext cx="9143280" cy="190800"/>
          </a:xfrm>
          <a:prstGeom prst="rect">
            <a:avLst/>
          </a:prstGeom>
          <a:solidFill>
            <a:srgbClr val="B01000"/>
          </a:solidFill>
          <a:ln>
            <a:solidFill>
              <a:srgbClr val="B01001"/>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tabLst>
                <a:tab pos="0" algn="l"/>
              </a:tabLst>
            </a:pPr>
            <a:r>
              <a:rPr lang="tr-TR" sz="1200" b="0" strike="noStrike" spc="-1">
                <a:solidFill>
                  <a:srgbClr val="FFFFFF"/>
                </a:solidFill>
                <a:latin typeface="Times New Roman"/>
                <a:ea typeface="DejaVu Sans"/>
              </a:rPr>
              <a:t>Hash Based Signatures</a:t>
            </a:r>
            <a:endParaRPr lang="en-US" sz="1200" b="0" strike="noStrike" spc="-1">
              <a:latin typeface="Arial"/>
            </a:endParaRPr>
          </a:p>
        </p:txBody>
      </p:sp>
      <p:grpSp>
        <p:nvGrpSpPr>
          <p:cNvPr id="525" name="Grup 9"/>
          <p:cNvGrpSpPr/>
          <p:nvPr/>
        </p:nvGrpSpPr>
        <p:grpSpPr>
          <a:xfrm>
            <a:off x="0" y="-26640"/>
            <a:ext cx="9143280" cy="621000"/>
            <a:chOff x="0" y="-26640"/>
            <a:chExt cx="9143280" cy="621000"/>
          </a:xfrm>
        </p:grpSpPr>
        <p:sp>
          <p:nvSpPr>
            <p:cNvPr id="526" name="Dikdörtgen 11"/>
            <p:cNvSpPr/>
            <p:nvPr/>
          </p:nvSpPr>
          <p:spPr>
            <a:xfrm>
              <a:off x="0" y="-1440"/>
              <a:ext cx="9143280" cy="570960"/>
            </a:xfrm>
            <a:prstGeom prst="rect">
              <a:avLst/>
            </a:prstGeom>
            <a:solidFill>
              <a:srgbClr val="D9D9D9"/>
            </a:solidFill>
            <a:ln>
              <a:solidFill>
                <a:srgbClr val="D9D9D9"/>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pPr>
              <a:r>
                <a:rPr lang="tr-TR" sz="2100" b="0" strike="noStrike" spc="-1">
                  <a:solidFill>
                    <a:srgbClr val="C50000"/>
                  </a:solidFill>
                  <a:latin typeface="Times New Roman"/>
                  <a:ea typeface="DejaVu Sans"/>
                </a:rPr>
                <a:t> SPHINCS+</a:t>
              </a:r>
              <a:endParaRPr lang="en-US" sz="2100" b="0" strike="noStrike" spc="-1">
                <a:latin typeface="Arial"/>
              </a:endParaRPr>
            </a:p>
          </p:txBody>
        </p:sp>
        <p:pic>
          <p:nvPicPr>
            <p:cNvPr id="527" name="Resim 12"/>
            <p:cNvPicPr/>
            <p:nvPr/>
          </p:nvPicPr>
          <p:blipFill>
            <a:blip r:embed="rId3"/>
            <a:stretch/>
          </p:blipFill>
          <p:spPr>
            <a:xfrm>
              <a:off x="8335440" y="-26640"/>
              <a:ext cx="613440" cy="621000"/>
            </a:xfrm>
            <a:prstGeom prst="rect">
              <a:avLst/>
            </a:prstGeom>
            <a:ln w="0">
              <a:noFill/>
            </a:ln>
          </p:spPr>
        </p:pic>
      </p:grpSp>
      <p:sp>
        <p:nvSpPr>
          <p:cNvPr id="528" name="Dikdörtgen 13"/>
          <p:cNvSpPr/>
          <p:nvPr/>
        </p:nvSpPr>
        <p:spPr>
          <a:xfrm>
            <a:off x="133560" y="750600"/>
            <a:ext cx="253656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tr-TR" sz="1800" b="1" strike="noStrike" spc="-1">
                <a:solidFill>
                  <a:srgbClr val="000000"/>
                </a:solidFill>
                <a:latin typeface="Times New Roman"/>
                <a:ea typeface="DejaVu Sans"/>
              </a:rPr>
              <a:t>WOTS+ Private Keys</a:t>
            </a:r>
            <a:endParaRPr lang="en-US" sz="1800" b="0" strike="noStrike" spc="-1">
              <a:latin typeface="Arial"/>
            </a:endParaRPr>
          </a:p>
        </p:txBody>
      </p:sp>
      <p:grpSp>
        <p:nvGrpSpPr>
          <p:cNvPr id="529" name="Grup 6"/>
          <p:cNvGrpSpPr/>
          <p:nvPr/>
        </p:nvGrpSpPr>
        <p:grpSpPr>
          <a:xfrm>
            <a:off x="236094" y="1453288"/>
            <a:ext cx="7357680" cy="3608640"/>
            <a:chOff x="892800" y="1735920"/>
            <a:chExt cx="7357680" cy="3608640"/>
          </a:xfrm>
        </p:grpSpPr>
        <p:pic>
          <p:nvPicPr>
            <p:cNvPr id="530" name="Resim 1"/>
            <p:cNvPicPr/>
            <p:nvPr/>
          </p:nvPicPr>
          <p:blipFill>
            <a:blip r:embed="rId4"/>
            <a:stretch/>
          </p:blipFill>
          <p:spPr>
            <a:xfrm>
              <a:off x="1051200" y="1735920"/>
              <a:ext cx="7199280" cy="2129400"/>
            </a:xfrm>
            <a:prstGeom prst="rect">
              <a:avLst/>
            </a:prstGeom>
            <a:ln w="0">
              <a:noFill/>
            </a:ln>
          </p:spPr>
        </p:pic>
        <p:pic>
          <p:nvPicPr>
            <p:cNvPr id="531" name="Resim 3"/>
            <p:cNvPicPr/>
            <p:nvPr/>
          </p:nvPicPr>
          <p:blipFill>
            <a:blip r:embed="rId5"/>
            <a:stretch/>
          </p:blipFill>
          <p:spPr>
            <a:xfrm>
              <a:off x="892800" y="3783240"/>
              <a:ext cx="7038720" cy="1561320"/>
            </a:xfrm>
            <a:prstGeom prst="rect">
              <a:avLst/>
            </a:prstGeom>
            <a:ln w="0">
              <a:noFill/>
            </a:ln>
          </p:spPr>
        </p:pic>
      </p:grpSp>
      <p:sp>
        <p:nvSpPr>
          <p:cNvPr id="3" name="Metin kutusu 2">
            <a:extLst>
              <a:ext uri="{FF2B5EF4-FFF2-40B4-BE49-F238E27FC236}">
                <a16:creationId xmlns:a16="http://schemas.microsoft.com/office/drawing/2014/main" id="{C770C18F-16F0-1BFD-6FA7-7D667E488369}"/>
              </a:ext>
            </a:extLst>
          </p:cNvPr>
          <p:cNvSpPr txBox="1"/>
          <p:nvPr/>
        </p:nvSpPr>
        <p:spPr>
          <a:xfrm>
            <a:off x="5016731" y="3711632"/>
            <a:ext cx="4098174" cy="457200"/>
          </a:xfrm>
          <a:prstGeom prst="rect">
            <a:avLst/>
          </a:prstGeom>
          <a:noFill/>
          <a:ln w="0">
            <a:noFill/>
          </a:ln>
        </p:spPr>
        <p:txBody>
          <a:bodyPr lIns="90000" tIns="45000" rIns="90000" bIns="45000" anchor="ctr">
            <a:noAutofit/>
          </a:bodyPr>
          <a:lstStyle/>
          <a:p>
            <a:r>
              <a:rPr lang="en-US" sz="1200" spc="-1" err="1">
                <a:solidFill>
                  <a:srgbClr val="158466"/>
                </a:solidFill>
                <a:latin typeface="Times New Roman"/>
              </a:rPr>
              <a:t>SkADRS</a:t>
            </a:r>
            <a:r>
              <a:rPr lang="en-US" sz="1200" spc="-1">
                <a:solidFill>
                  <a:srgbClr val="158466"/>
                </a:solidFill>
                <a:latin typeface="Times New Roman"/>
              </a:rPr>
              <a:t> changes the secret key for each chain </a:t>
            </a:r>
            <a:endParaRPr lang="en-US" sz="1200" b="0" strike="noStrike" spc="-1">
              <a:solidFill>
                <a:srgbClr val="158466"/>
              </a:solidFill>
              <a:latin typeface="Times New Roman"/>
            </a:endParaRPr>
          </a:p>
        </p:txBody>
      </p:sp>
      <p:cxnSp>
        <p:nvCxnSpPr>
          <p:cNvPr id="9" name="Düz Ok Bağlayıcısı 8">
            <a:extLst>
              <a:ext uri="{FF2B5EF4-FFF2-40B4-BE49-F238E27FC236}">
                <a16:creationId xmlns:a16="http://schemas.microsoft.com/office/drawing/2014/main" id="{D251D722-0CEA-048C-D5F5-255FBABDBFA3}"/>
              </a:ext>
            </a:extLst>
          </p:cNvPr>
          <p:cNvCxnSpPr>
            <a:cxnSpLocks/>
          </p:cNvCxnSpPr>
          <p:nvPr/>
        </p:nvCxnSpPr>
        <p:spPr>
          <a:xfrm>
            <a:off x="3798916" y="3944387"/>
            <a:ext cx="1197032" cy="2"/>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 name="Dikdörtgen 4"/>
          <p:cNvSpPr/>
          <p:nvPr/>
        </p:nvSpPr>
        <p:spPr>
          <a:xfrm>
            <a:off x="0" y="6486120"/>
            <a:ext cx="9143280" cy="179640"/>
          </a:xfrm>
          <a:prstGeom prst="rect">
            <a:avLst/>
          </a:prstGeom>
          <a:solidFill>
            <a:srgbClr val="D9D9D9"/>
          </a:solidFill>
          <a:ln>
            <a:solidFill>
              <a:srgbClr val="ECECEC"/>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tabLst>
                <a:tab pos="0" algn="l"/>
              </a:tabLst>
            </a:pPr>
            <a:r>
              <a:rPr lang="tr-TR" sz="1200" b="0" strike="noStrike" spc="-1">
                <a:solidFill>
                  <a:srgbClr val="BE4343"/>
                </a:solidFill>
                <a:latin typeface="Times New Roman"/>
                <a:ea typeface="DejaVu Sans"/>
              </a:rPr>
              <a:t>Halil İbrahim Kaplan</a:t>
            </a:r>
            <a:endParaRPr lang="en-US" sz="1200" b="0" strike="noStrike" spc="-1">
              <a:latin typeface="Arial"/>
            </a:endParaRPr>
          </a:p>
        </p:txBody>
      </p:sp>
      <p:sp>
        <p:nvSpPr>
          <p:cNvPr id="533" name="Dikdörtgen 5"/>
          <p:cNvSpPr/>
          <p:nvPr/>
        </p:nvSpPr>
        <p:spPr>
          <a:xfrm>
            <a:off x="0" y="6666480"/>
            <a:ext cx="9143280" cy="190800"/>
          </a:xfrm>
          <a:prstGeom prst="rect">
            <a:avLst/>
          </a:prstGeom>
          <a:solidFill>
            <a:srgbClr val="B01000"/>
          </a:solidFill>
          <a:ln>
            <a:solidFill>
              <a:srgbClr val="B01001"/>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tabLst>
                <a:tab pos="0" algn="l"/>
              </a:tabLst>
            </a:pPr>
            <a:r>
              <a:rPr lang="tr-TR" sz="1200" b="0" strike="noStrike" spc="-1">
                <a:solidFill>
                  <a:srgbClr val="FFFFFF"/>
                </a:solidFill>
                <a:latin typeface="Times New Roman"/>
                <a:ea typeface="DejaVu Sans"/>
              </a:rPr>
              <a:t>Hash Based Signatures</a:t>
            </a:r>
            <a:endParaRPr lang="en-US" sz="1200" b="0" strike="noStrike" spc="-1">
              <a:latin typeface="Arial"/>
            </a:endParaRPr>
          </a:p>
        </p:txBody>
      </p:sp>
      <p:grpSp>
        <p:nvGrpSpPr>
          <p:cNvPr id="534" name="Grup 9"/>
          <p:cNvGrpSpPr/>
          <p:nvPr/>
        </p:nvGrpSpPr>
        <p:grpSpPr>
          <a:xfrm>
            <a:off x="0" y="-26640"/>
            <a:ext cx="9143280" cy="621000"/>
            <a:chOff x="0" y="-26640"/>
            <a:chExt cx="9143280" cy="621000"/>
          </a:xfrm>
        </p:grpSpPr>
        <p:sp>
          <p:nvSpPr>
            <p:cNvPr id="535" name="Dikdörtgen 11"/>
            <p:cNvSpPr/>
            <p:nvPr/>
          </p:nvSpPr>
          <p:spPr>
            <a:xfrm>
              <a:off x="0" y="-1440"/>
              <a:ext cx="9143280" cy="570960"/>
            </a:xfrm>
            <a:prstGeom prst="rect">
              <a:avLst/>
            </a:prstGeom>
            <a:solidFill>
              <a:srgbClr val="D9D9D9"/>
            </a:solidFill>
            <a:ln>
              <a:solidFill>
                <a:srgbClr val="D9D9D9"/>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pPr>
              <a:r>
                <a:rPr lang="tr-TR" sz="2100" b="0" strike="noStrike" spc="-1">
                  <a:solidFill>
                    <a:srgbClr val="C50000"/>
                  </a:solidFill>
                  <a:latin typeface="Times New Roman"/>
                  <a:ea typeface="DejaVu Sans"/>
                </a:rPr>
                <a:t> SPHINCS+</a:t>
              </a:r>
              <a:endParaRPr lang="en-US" sz="2100" b="0" strike="noStrike" spc="-1">
                <a:latin typeface="Arial"/>
              </a:endParaRPr>
            </a:p>
          </p:txBody>
        </p:sp>
        <p:pic>
          <p:nvPicPr>
            <p:cNvPr id="536" name="Resim 12"/>
            <p:cNvPicPr/>
            <p:nvPr/>
          </p:nvPicPr>
          <p:blipFill>
            <a:blip r:embed="rId3"/>
            <a:stretch/>
          </p:blipFill>
          <p:spPr>
            <a:xfrm>
              <a:off x="8335440" y="-26640"/>
              <a:ext cx="613440" cy="621000"/>
            </a:xfrm>
            <a:prstGeom prst="rect">
              <a:avLst/>
            </a:prstGeom>
            <a:ln w="0">
              <a:noFill/>
            </a:ln>
          </p:spPr>
        </p:pic>
      </p:grpSp>
      <p:sp>
        <p:nvSpPr>
          <p:cNvPr id="537" name="Dikdörtgen 13"/>
          <p:cNvSpPr/>
          <p:nvPr/>
        </p:nvSpPr>
        <p:spPr>
          <a:xfrm>
            <a:off x="133560" y="750600"/>
            <a:ext cx="363204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tr-TR" sz="1800" b="1" strike="noStrike" spc="-1">
                <a:solidFill>
                  <a:srgbClr val="000000"/>
                </a:solidFill>
                <a:latin typeface="Times New Roman"/>
                <a:ea typeface="DejaVu Sans"/>
              </a:rPr>
              <a:t>WOTS+ Public Key Generation</a:t>
            </a:r>
            <a:endParaRPr lang="en-US" sz="1800" b="0" strike="noStrike" spc="-1">
              <a:latin typeface="Arial"/>
            </a:endParaRPr>
          </a:p>
        </p:txBody>
      </p:sp>
      <p:pic>
        <p:nvPicPr>
          <p:cNvPr id="538" name="Resim 7"/>
          <p:cNvPicPr/>
          <p:nvPr/>
        </p:nvPicPr>
        <p:blipFill>
          <a:blip r:embed="rId4"/>
          <a:stretch/>
        </p:blipFill>
        <p:spPr>
          <a:xfrm>
            <a:off x="265451" y="1308633"/>
            <a:ext cx="7248960" cy="4879440"/>
          </a:xfrm>
          <a:prstGeom prst="rect">
            <a:avLst/>
          </a:prstGeom>
          <a:ln w="0">
            <a:noFill/>
          </a:ln>
        </p:spPr>
      </p:pic>
      <p:sp>
        <p:nvSpPr>
          <p:cNvPr id="2" name="Sağ Köşeli Ayraç 1">
            <a:extLst>
              <a:ext uri="{FF2B5EF4-FFF2-40B4-BE49-F238E27FC236}">
                <a16:creationId xmlns:a16="http://schemas.microsoft.com/office/drawing/2014/main" id="{D3CA4712-3104-69AC-8EA9-C4E007C6B1F0}"/>
              </a:ext>
            </a:extLst>
          </p:cNvPr>
          <p:cNvSpPr/>
          <p:nvPr/>
        </p:nvSpPr>
        <p:spPr>
          <a:xfrm>
            <a:off x="3823854" y="3283526"/>
            <a:ext cx="108065" cy="631767"/>
          </a:xfrm>
          <a:prstGeom prst="rightBracket">
            <a:avLst/>
          </a:prstGeom>
          <a:ln>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tr-TR"/>
          </a:p>
        </p:txBody>
      </p:sp>
      <p:cxnSp>
        <p:nvCxnSpPr>
          <p:cNvPr id="3" name="Düz Ok Bağlayıcısı 2">
            <a:extLst>
              <a:ext uri="{FF2B5EF4-FFF2-40B4-BE49-F238E27FC236}">
                <a16:creationId xmlns:a16="http://schemas.microsoft.com/office/drawing/2014/main" id="{A270CCD2-6D2E-AB6D-3730-C86E080DE2B6}"/>
              </a:ext>
            </a:extLst>
          </p:cNvPr>
          <p:cNvCxnSpPr/>
          <p:nvPr/>
        </p:nvCxnSpPr>
        <p:spPr>
          <a:xfrm>
            <a:off x="3931920" y="3603567"/>
            <a:ext cx="964276" cy="8314"/>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4" name="Metin kutusu 3">
            <a:extLst>
              <a:ext uri="{FF2B5EF4-FFF2-40B4-BE49-F238E27FC236}">
                <a16:creationId xmlns:a16="http://schemas.microsoft.com/office/drawing/2014/main" id="{EBDBD70F-61B6-7177-3CB3-951BD683EC76}"/>
              </a:ext>
            </a:extLst>
          </p:cNvPr>
          <p:cNvSpPr txBox="1"/>
          <p:nvPr/>
        </p:nvSpPr>
        <p:spPr>
          <a:xfrm>
            <a:off x="4871257" y="3458094"/>
            <a:ext cx="2186247"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tr-TR" sz="1200" dirty="0" err="1">
                <a:solidFill>
                  <a:srgbClr val="00B050"/>
                </a:solidFill>
                <a:latin typeface="Times New Roman"/>
              </a:rPr>
              <a:t>Obtain</a:t>
            </a:r>
            <a:r>
              <a:rPr lang="tr-TR" sz="1200" dirty="0">
                <a:solidFill>
                  <a:srgbClr val="00B050"/>
                </a:solidFill>
                <a:latin typeface="Times New Roman"/>
              </a:rPr>
              <a:t> </a:t>
            </a:r>
            <a:r>
              <a:rPr lang="tr-TR" sz="1200" dirty="0" err="1">
                <a:solidFill>
                  <a:srgbClr val="00B050"/>
                </a:solidFill>
                <a:latin typeface="Times New Roman"/>
              </a:rPr>
              <a:t>sk</a:t>
            </a:r>
            <a:r>
              <a:rPr lang="tr-TR" sz="1200" dirty="0">
                <a:solidFill>
                  <a:srgbClr val="00B050"/>
                </a:solidFill>
                <a:latin typeface="Times New Roman"/>
              </a:rPr>
              <a:t> </a:t>
            </a:r>
            <a:r>
              <a:rPr lang="tr-TR" sz="1200" dirty="0" err="1">
                <a:solidFill>
                  <a:srgbClr val="00B050"/>
                </a:solidFill>
                <a:latin typeface="Times New Roman"/>
              </a:rPr>
              <a:t>from</a:t>
            </a:r>
            <a:r>
              <a:rPr lang="tr-TR" sz="1200" dirty="0">
                <a:solidFill>
                  <a:srgbClr val="00B050"/>
                </a:solidFill>
                <a:latin typeface="Times New Roman"/>
              </a:rPr>
              <a:t> </a:t>
            </a:r>
            <a:r>
              <a:rPr lang="tr-TR" sz="1200" dirty="0" err="1">
                <a:solidFill>
                  <a:srgbClr val="00B050"/>
                </a:solidFill>
                <a:latin typeface="Times New Roman"/>
              </a:rPr>
              <a:t>seed</a:t>
            </a:r>
            <a:r>
              <a:rPr lang="tr-TR" sz="1200" dirty="0">
                <a:solidFill>
                  <a:srgbClr val="00B050"/>
                </a:solidFill>
                <a:latin typeface="Times New Roman"/>
              </a:rPr>
              <a:t> </a:t>
            </a:r>
            <a:r>
              <a:rPr lang="tr-TR" sz="1200" dirty="0" err="1">
                <a:solidFill>
                  <a:srgbClr val="00B050"/>
                </a:solidFill>
                <a:latin typeface="Times New Roman"/>
              </a:rPr>
              <a:t>and</a:t>
            </a:r>
            <a:r>
              <a:rPr lang="tr-TR" sz="1200" dirty="0">
                <a:solidFill>
                  <a:srgbClr val="00B050"/>
                </a:solidFill>
                <a:latin typeface="Times New Roman"/>
              </a:rPr>
              <a:t> </a:t>
            </a:r>
            <a:r>
              <a:rPr lang="tr-TR" sz="1200" dirty="0" err="1">
                <a:solidFill>
                  <a:srgbClr val="00B050"/>
                </a:solidFill>
                <a:latin typeface="Times New Roman"/>
              </a:rPr>
              <a:t>address</a:t>
            </a:r>
            <a:endParaRPr lang="tr-TR" sz="1200" dirty="0">
              <a:solidFill>
                <a:srgbClr val="00B050"/>
              </a:solidFill>
              <a:latin typeface="Times New Roman"/>
            </a:endParaRPr>
          </a:p>
        </p:txBody>
      </p:sp>
      <p:sp>
        <p:nvSpPr>
          <p:cNvPr id="5" name="Sağ Köşeli Ayraç 4">
            <a:extLst>
              <a:ext uri="{FF2B5EF4-FFF2-40B4-BE49-F238E27FC236}">
                <a16:creationId xmlns:a16="http://schemas.microsoft.com/office/drawing/2014/main" id="{51A4C057-3A7C-EDFF-12D2-55F2BC05E864}"/>
              </a:ext>
            </a:extLst>
          </p:cNvPr>
          <p:cNvSpPr/>
          <p:nvPr/>
        </p:nvSpPr>
        <p:spPr>
          <a:xfrm>
            <a:off x="5594465" y="3981795"/>
            <a:ext cx="108065" cy="631767"/>
          </a:xfrm>
          <a:prstGeom prst="rightBracket">
            <a:avLst/>
          </a:prstGeom>
          <a:ln>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tr-TR"/>
          </a:p>
        </p:txBody>
      </p:sp>
      <p:cxnSp>
        <p:nvCxnSpPr>
          <p:cNvPr id="6" name="Düz Ok Bağlayıcısı 5">
            <a:extLst>
              <a:ext uri="{FF2B5EF4-FFF2-40B4-BE49-F238E27FC236}">
                <a16:creationId xmlns:a16="http://schemas.microsoft.com/office/drawing/2014/main" id="{0F79E9F3-5B7B-C0EE-B2A4-2CA1AE89B2DE}"/>
              </a:ext>
            </a:extLst>
          </p:cNvPr>
          <p:cNvCxnSpPr>
            <a:cxnSpLocks/>
          </p:cNvCxnSpPr>
          <p:nvPr/>
        </p:nvCxnSpPr>
        <p:spPr>
          <a:xfrm>
            <a:off x="5702531" y="4301836"/>
            <a:ext cx="615142" cy="2"/>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7" name="Metin kutusu 6">
            <a:extLst>
              <a:ext uri="{FF2B5EF4-FFF2-40B4-BE49-F238E27FC236}">
                <a16:creationId xmlns:a16="http://schemas.microsoft.com/office/drawing/2014/main" id="{74C24723-E890-6204-EE22-88CE02DFA265}"/>
              </a:ext>
            </a:extLst>
          </p:cNvPr>
          <p:cNvSpPr txBox="1"/>
          <p:nvPr/>
        </p:nvSpPr>
        <p:spPr>
          <a:xfrm>
            <a:off x="6292734" y="4156363"/>
            <a:ext cx="2951017"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tr-TR" sz="1200" dirty="0" err="1">
                <a:solidFill>
                  <a:srgbClr val="00B050"/>
                </a:solidFill>
                <a:latin typeface="Times New Roman"/>
              </a:rPr>
              <a:t>Obtain</a:t>
            </a:r>
            <a:r>
              <a:rPr lang="tr-TR" sz="1200" dirty="0">
                <a:solidFill>
                  <a:srgbClr val="00B050"/>
                </a:solidFill>
                <a:latin typeface="Times New Roman"/>
              </a:rPr>
              <a:t> </a:t>
            </a:r>
            <a:r>
              <a:rPr lang="tr-TR" sz="1200" dirty="0" err="1">
                <a:solidFill>
                  <a:srgbClr val="00B050"/>
                </a:solidFill>
                <a:latin typeface="Times New Roman"/>
              </a:rPr>
              <a:t>tmp</a:t>
            </a:r>
            <a:r>
              <a:rPr lang="tr-TR" sz="1200" dirty="0">
                <a:solidFill>
                  <a:srgbClr val="00B050"/>
                </a:solidFill>
                <a:latin typeface="Times New Roman"/>
              </a:rPr>
              <a:t> </a:t>
            </a:r>
            <a:r>
              <a:rPr lang="tr-TR" sz="1200" dirty="0" err="1">
                <a:solidFill>
                  <a:srgbClr val="00B050"/>
                </a:solidFill>
                <a:latin typeface="Times New Roman"/>
              </a:rPr>
              <a:t>with</a:t>
            </a:r>
            <a:r>
              <a:rPr lang="tr-TR" sz="1200" dirty="0">
                <a:solidFill>
                  <a:srgbClr val="00B050"/>
                </a:solidFill>
                <a:latin typeface="Times New Roman"/>
              </a:rPr>
              <a:t>  </a:t>
            </a:r>
            <a:r>
              <a:rPr lang="tr-TR" sz="1200" dirty="0" err="1">
                <a:solidFill>
                  <a:srgbClr val="00B050"/>
                </a:solidFill>
                <a:latin typeface="Times New Roman"/>
              </a:rPr>
              <a:t>taking</a:t>
            </a:r>
            <a:r>
              <a:rPr lang="tr-TR" sz="1200" dirty="0">
                <a:solidFill>
                  <a:srgbClr val="00B050"/>
                </a:solidFill>
                <a:latin typeface="Times New Roman"/>
              </a:rPr>
              <a:t> w-1 </a:t>
            </a:r>
            <a:r>
              <a:rPr lang="tr-TR" sz="1200" dirty="0" err="1">
                <a:solidFill>
                  <a:srgbClr val="00B050"/>
                </a:solidFill>
                <a:latin typeface="Times New Roman"/>
              </a:rPr>
              <a:t>times</a:t>
            </a:r>
            <a:r>
              <a:rPr lang="tr-TR" sz="1200" dirty="0">
                <a:solidFill>
                  <a:srgbClr val="00B050"/>
                </a:solidFill>
                <a:latin typeface="Times New Roman"/>
              </a:rPr>
              <a:t> </a:t>
            </a:r>
            <a:r>
              <a:rPr lang="tr-TR" sz="1200" dirty="0" err="1">
                <a:solidFill>
                  <a:srgbClr val="00B050"/>
                </a:solidFill>
                <a:latin typeface="Times New Roman"/>
              </a:rPr>
              <a:t>hash</a:t>
            </a:r>
            <a:r>
              <a:rPr lang="tr-TR" sz="1200" dirty="0">
                <a:solidFill>
                  <a:srgbClr val="00B050"/>
                </a:solidFill>
                <a:latin typeface="Times New Roman"/>
              </a:rPr>
              <a:t> of </a:t>
            </a:r>
            <a:r>
              <a:rPr lang="tr-TR" sz="1200" dirty="0" err="1">
                <a:solidFill>
                  <a:srgbClr val="00B050"/>
                </a:solidFill>
                <a:latin typeface="Times New Roman"/>
              </a:rPr>
              <a:t>sk</a:t>
            </a:r>
            <a:endParaRPr lang="tr-TR" sz="1200" dirty="0">
              <a:solidFill>
                <a:srgbClr val="00B050"/>
              </a:solidFill>
              <a:latin typeface="Times New Roman"/>
            </a:endParaRPr>
          </a:p>
        </p:txBody>
      </p:sp>
      <p:cxnSp>
        <p:nvCxnSpPr>
          <p:cNvPr id="8" name="Düz Ok Bağlayıcısı 7">
            <a:extLst>
              <a:ext uri="{FF2B5EF4-FFF2-40B4-BE49-F238E27FC236}">
                <a16:creationId xmlns:a16="http://schemas.microsoft.com/office/drawing/2014/main" id="{014F5789-24CA-9FA2-8F2C-6FCB84D79375}"/>
              </a:ext>
            </a:extLst>
          </p:cNvPr>
          <p:cNvCxnSpPr>
            <a:cxnSpLocks/>
          </p:cNvCxnSpPr>
          <p:nvPr/>
        </p:nvCxnSpPr>
        <p:spPr>
          <a:xfrm>
            <a:off x="4414058" y="5332614"/>
            <a:ext cx="615142" cy="2"/>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9" name="Metin kutusu 8">
            <a:extLst>
              <a:ext uri="{FF2B5EF4-FFF2-40B4-BE49-F238E27FC236}">
                <a16:creationId xmlns:a16="http://schemas.microsoft.com/office/drawing/2014/main" id="{FEE9FCC1-C559-6502-75D0-86F147AD2736}"/>
              </a:ext>
            </a:extLst>
          </p:cNvPr>
          <p:cNvSpPr txBox="1"/>
          <p:nvPr/>
        </p:nvSpPr>
        <p:spPr>
          <a:xfrm>
            <a:off x="5004261" y="5187141"/>
            <a:ext cx="2951017"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tr-TR" sz="1200" dirty="0" err="1">
                <a:solidFill>
                  <a:srgbClr val="00B050"/>
                </a:solidFill>
                <a:latin typeface="Times New Roman"/>
              </a:rPr>
              <a:t>Take</a:t>
            </a:r>
            <a:r>
              <a:rPr lang="tr-TR" sz="1200" dirty="0">
                <a:solidFill>
                  <a:srgbClr val="00B050"/>
                </a:solidFill>
                <a:latin typeface="Times New Roman"/>
              </a:rPr>
              <a:t> </a:t>
            </a:r>
            <a:r>
              <a:rPr lang="tr-TR" sz="1200" dirty="0" err="1">
                <a:solidFill>
                  <a:srgbClr val="00B050"/>
                </a:solidFill>
                <a:latin typeface="Times New Roman"/>
              </a:rPr>
              <a:t>hash</a:t>
            </a:r>
            <a:r>
              <a:rPr lang="tr-TR" sz="1200" dirty="0">
                <a:solidFill>
                  <a:srgbClr val="00B050"/>
                </a:solidFill>
                <a:latin typeface="Times New Roman"/>
              </a:rPr>
              <a:t> of </a:t>
            </a:r>
            <a:r>
              <a:rPr lang="tr-TR" sz="1200" dirty="0" err="1">
                <a:solidFill>
                  <a:srgbClr val="00B050"/>
                </a:solidFill>
                <a:latin typeface="Times New Roman"/>
              </a:rPr>
              <a:t>tmp</a:t>
            </a:r>
            <a:r>
              <a:rPr lang="tr-TR" sz="1200" dirty="0">
                <a:solidFill>
                  <a:srgbClr val="00B050"/>
                </a:solidFill>
                <a:latin typeface="Times New Roman"/>
              </a:rPr>
              <a:t> </a:t>
            </a:r>
            <a:r>
              <a:rPr lang="tr-TR" sz="1200" dirty="0" err="1">
                <a:solidFill>
                  <a:srgbClr val="00B050"/>
                </a:solidFill>
                <a:latin typeface="Times New Roman"/>
              </a:rPr>
              <a:t>values</a:t>
            </a:r>
            <a:r>
              <a:rPr lang="tr-TR" sz="1200" dirty="0">
                <a:solidFill>
                  <a:srgbClr val="00B050"/>
                </a:solidFill>
                <a:latin typeface="Times New Roman"/>
              </a:rPr>
              <a:t> </a:t>
            </a:r>
            <a:r>
              <a:rPr lang="tr-TR" sz="1200" dirty="0" err="1">
                <a:solidFill>
                  <a:srgbClr val="00B050"/>
                </a:solidFill>
                <a:latin typeface="Times New Roman"/>
              </a:rPr>
              <a:t>and</a:t>
            </a:r>
            <a:r>
              <a:rPr lang="tr-TR" sz="1200" dirty="0">
                <a:solidFill>
                  <a:srgbClr val="00B050"/>
                </a:solidFill>
                <a:latin typeface="Times New Roman"/>
              </a:rPr>
              <a:t> </a:t>
            </a:r>
            <a:r>
              <a:rPr lang="tr-TR" sz="1200" dirty="0" err="1">
                <a:solidFill>
                  <a:srgbClr val="00B050"/>
                </a:solidFill>
                <a:latin typeface="Times New Roman"/>
              </a:rPr>
              <a:t>obtain</a:t>
            </a:r>
            <a:r>
              <a:rPr lang="tr-TR" sz="1200" dirty="0">
                <a:solidFill>
                  <a:srgbClr val="00B050"/>
                </a:solidFill>
                <a:latin typeface="Times New Roman"/>
              </a:rPr>
              <a:t> </a:t>
            </a:r>
            <a:r>
              <a:rPr lang="tr-TR" sz="1200" dirty="0" err="1">
                <a:solidFill>
                  <a:srgbClr val="00B050"/>
                </a:solidFill>
                <a:latin typeface="Times New Roman"/>
              </a:rPr>
              <a:t>pk</a:t>
            </a:r>
            <a:r>
              <a:rPr lang="tr-TR" sz="1200" dirty="0">
                <a:solidFill>
                  <a:srgbClr val="00B050"/>
                </a:solidFill>
                <a:latin typeface="Times New Roman"/>
              </a:rPr>
              <a:t> </a:t>
            </a: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9" name="Dikdörtgen 13"/>
          <p:cNvSpPr/>
          <p:nvPr/>
        </p:nvSpPr>
        <p:spPr>
          <a:xfrm>
            <a:off x="63360" y="670680"/>
            <a:ext cx="363204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tr-TR" sz="1800" b="1" strike="noStrike" spc="-1">
                <a:solidFill>
                  <a:srgbClr val="000000"/>
                </a:solidFill>
                <a:latin typeface="Times New Roman"/>
                <a:ea typeface="DejaVu Sans"/>
              </a:rPr>
              <a:t>WOTS+ Signature Generation</a:t>
            </a:r>
            <a:endParaRPr lang="en-US" sz="1800" b="0" strike="noStrike" spc="-1">
              <a:latin typeface="Arial"/>
            </a:endParaRPr>
          </a:p>
        </p:txBody>
      </p:sp>
      <p:pic>
        <p:nvPicPr>
          <p:cNvPr id="540" name="Resim 1"/>
          <p:cNvPicPr/>
          <p:nvPr/>
        </p:nvPicPr>
        <p:blipFill>
          <a:blip r:embed="rId3"/>
          <a:srcRect b="4634"/>
          <a:stretch/>
        </p:blipFill>
        <p:spPr>
          <a:xfrm>
            <a:off x="495720" y="1140840"/>
            <a:ext cx="5496840" cy="5373360"/>
          </a:xfrm>
          <a:prstGeom prst="rect">
            <a:avLst/>
          </a:prstGeom>
          <a:ln w="0">
            <a:noFill/>
          </a:ln>
        </p:spPr>
      </p:pic>
      <p:grpSp>
        <p:nvGrpSpPr>
          <p:cNvPr id="541" name="Grup 16"/>
          <p:cNvGrpSpPr/>
          <p:nvPr/>
        </p:nvGrpSpPr>
        <p:grpSpPr>
          <a:xfrm>
            <a:off x="0" y="-26640"/>
            <a:ext cx="9143280" cy="621000"/>
            <a:chOff x="0" y="-26640"/>
            <a:chExt cx="9143280" cy="621000"/>
          </a:xfrm>
        </p:grpSpPr>
        <p:sp>
          <p:nvSpPr>
            <p:cNvPr id="542" name="Dikdörtgen 17"/>
            <p:cNvSpPr/>
            <p:nvPr/>
          </p:nvSpPr>
          <p:spPr>
            <a:xfrm>
              <a:off x="0" y="-1440"/>
              <a:ext cx="9143280" cy="570960"/>
            </a:xfrm>
            <a:prstGeom prst="rect">
              <a:avLst/>
            </a:prstGeom>
            <a:solidFill>
              <a:srgbClr val="D9D9D9"/>
            </a:solidFill>
            <a:ln>
              <a:solidFill>
                <a:srgbClr val="D9D9D9"/>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pPr>
              <a:r>
                <a:rPr lang="tr-TR" sz="2100" b="0" strike="noStrike" spc="-1">
                  <a:solidFill>
                    <a:srgbClr val="C50000"/>
                  </a:solidFill>
                  <a:latin typeface="Times New Roman"/>
                  <a:ea typeface="DejaVu Sans"/>
                </a:rPr>
                <a:t> SPHINCS+</a:t>
              </a:r>
              <a:endParaRPr lang="en-US" sz="2100" b="0" strike="noStrike" spc="-1">
                <a:latin typeface="Arial"/>
              </a:endParaRPr>
            </a:p>
          </p:txBody>
        </p:sp>
        <p:pic>
          <p:nvPicPr>
            <p:cNvPr id="543" name="Resim 18"/>
            <p:cNvPicPr/>
            <p:nvPr/>
          </p:nvPicPr>
          <p:blipFill>
            <a:blip r:embed="rId4"/>
            <a:stretch/>
          </p:blipFill>
          <p:spPr>
            <a:xfrm>
              <a:off x="8335440" y="-26640"/>
              <a:ext cx="613440" cy="621000"/>
            </a:xfrm>
            <a:prstGeom prst="rect">
              <a:avLst/>
            </a:prstGeom>
            <a:ln w="0">
              <a:noFill/>
            </a:ln>
          </p:spPr>
        </p:pic>
      </p:grpSp>
      <p:sp>
        <p:nvSpPr>
          <p:cNvPr id="544" name="Düz Ok Bağlayıcısı 3"/>
          <p:cNvSpPr/>
          <p:nvPr/>
        </p:nvSpPr>
        <p:spPr>
          <a:xfrm>
            <a:off x="4897800" y="4101120"/>
            <a:ext cx="560520" cy="360"/>
          </a:xfrm>
          <a:custGeom>
            <a:avLst/>
            <a:gdLst/>
            <a:ahLst/>
            <a:cxnLst/>
            <a:rect l="l" t="t" r="r" b="b"/>
            <a:pathLst>
              <a:path w="21600" h="21600">
                <a:moveTo>
                  <a:pt x="0" y="0"/>
                </a:moveTo>
                <a:lnTo>
                  <a:pt x="21600" y="21600"/>
                </a:lnTo>
              </a:path>
            </a:pathLst>
          </a:custGeom>
          <a:noFill/>
          <a:ln>
            <a:solidFill>
              <a:srgbClr val="00B050"/>
            </a:solidFill>
            <a:tailEnd type="triangle" w="med" len="med"/>
          </a:ln>
        </p:spPr>
        <p:style>
          <a:lnRef idx="1">
            <a:schemeClr val="accent1"/>
          </a:lnRef>
          <a:fillRef idx="0">
            <a:schemeClr val="accent1"/>
          </a:fillRef>
          <a:effectRef idx="0">
            <a:schemeClr val="accent1"/>
          </a:effectRef>
          <a:fontRef idx="minor"/>
        </p:style>
      </p:sp>
      <p:sp>
        <p:nvSpPr>
          <p:cNvPr id="545" name="Metin kutusu 6"/>
          <p:cNvSpPr/>
          <p:nvPr/>
        </p:nvSpPr>
        <p:spPr>
          <a:xfrm>
            <a:off x="5504400" y="3962880"/>
            <a:ext cx="2561400" cy="272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tr-TR" sz="1200" b="0" strike="noStrike" spc="-1">
                <a:solidFill>
                  <a:srgbClr val="00B050"/>
                </a:solidFill>
                <a:latin typeface="Times New Roman"/>
                <a:ea typeface="DejaVu Sans"/>
              </a:rPr>
              <a:t>Concatanates message and checksum</a:t>
            </a:r>
            <a:endParaRPr lang="en-US" sz="1200" b="0" strike="noStrike" spc="-1">
              <a:latin typeface="Arial"/>
            </a:endParaRPr>
          </a:p>
        </p:txBody>
      </p:sp>
      <p:sp>
        <p:nvSpPr>
          <p:cNvPr id="546" name="Düz Ok Bağlayıcısı 19"/>
          <p:cNvSpPr/>
          <p:nvPr/>
        </p:nvSpPr>
        <p:spPr>
          <a:xfrm>
            <a:off x="2824560" y="5308200"/>
            <a:ext cx="560520" cy="360"/>
          </a:xfrm>
          <a:custGeom>
            <a:avLst/>
            <a:gdLst/>
            <a:ahLst/>
            <a:cxnLst/>
            <a:rect l="l" t="t" r="r" b="b"/>
            <a:pathLst>
              <a:path w="21600" h="21600">
                <a:moveTo>
                  <a:pt x="0" y="0"/>
                </a:moveTo>
                <a:lnTo>
                  <a:pt x="21600" y="21600"/>
                </a:lnTo>
              </a:path>
            </a:pathLst>
          </a:custGeom>
          <a:noFill/>
          <a:ln>
            <a:solidFill>
              <a:srgbClr val="00B050"/>
            </a:solidFill>
            <a:tailEnd type="triangle" w="med" len="med"/>
          </a:ln>
        </p:spPr>
        <p:style>
          <a:lnRef idx="1">
            <a:schemeClr val="accent1"/>
          </a:lnRef>
          <a:fillRef idx="0">
            <a:schemeClr val="accent1"/>
          </a:fillRef>
          <a:effectRef idx="0">
            <a:schemeClr val="accent1"/>
          </a:effectRef>
          <a:fontRef idx="minor"/>
        </p:style>
      </p:sp>
      <p:sp>
        <p:nvSpPr>
          <p:cNvPr id="547" name="Metin kutusu 20"/>
          <p:cNvSpPr/>
          <p:nvPr/>
        </p:nvSpPr>
        <p:spPr>
          <a:xfrm>
            <a:off x="3431160" y="5169600"/>
            <a:ext cx="3693240" cy="275545"/>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r>
              <a:rPr lang="tr-TR" sz="1200" b="0" strike="noStrike" spc="-1" err="1">
                <a:solidFill>
                  <a:srgbClr val="00B050"/>
                </a:solidFill>
                <a:latin typeface="Times New Roman"/>
                <a:ea typeface="DejaVu Sans"/>
              </a:rPr>
              <a:t>Produces</a:t>
            </a:r>
            <a:r>
              <a:rPr lang="tr-TR" sz="1200" spc="-1">
                <a:solidFill>
                  <a:srgbClr val="00B050"/>
                </a:solidFill>
                <a:latin typeface="Times New Roman"/>
                <a:ea typeface="DejaVu Sans"/>
              </a:rPr>
              <a:t> </a:t>
            </a:r>
            <a:r>
              <a:rPr lang="tr-TR" sz="1200" b="0" strike="noStrike" spc="-1" err="1">
                <a:solidFill>
                  <a:srgbClr val="00B050"/>
                </a:solidFill>
                <a:latin typeface="Times New Roman"/>
                <a:ea typeface="DejaVu Sans"/>
              </a:rPr>
              <a:t>different</a:t>
            </a:r>
            <a:r>
              <a:rPr lang="tr-TR" sz="1200" b="0" strike="noStrike" spc="-1">
                <a:solidFill>
                  <a:srgbClr val="00B050"/>
                </a:solidFill>
                <a:latin typeface="Times New Roman"/>
                <a:ea typeface="DejaVu Sans"/>
              </a:rPr>
              <a:t> </a:t>
            </a:r>
            <a:r>
              <a:rPr lang="tr-TR" sz="1200" b="0" strike="noStrike" spc="-1" err="1">
                <a:solidFill>
                  <a:srgbClr val="00B050"/>
                </a:solidFill>
                <a:latin typeface="Times New Roman"/>
                <a:ea typeface="DejaVu Sans"/>
              </a:rPr>
              <a:t>sk</a:t>
            </a:r>
            <a:r>
              <a:rPr lang="tr-TR" sz="1200" b="0" strike="noStrike" spc="-1">
                <a:solidFill>
                  <a:srgbClr val="00B050"/>
                </a:solidFill>
                <a:latin typeface="Times New Roman"/>
                <a:ea typeface="DejaVu Sans"/>
              </a:rPr>
              <a:t> </a:t>
            </a:r>
            <a:r>
              <a:rPr lang="tr-TR" sz="1200" b="0" strike="noStrike" spc="-1" err="1">
                <a:solidFill>
                  <a:srgbClr val="00B050"/>
                </a:solidFill>
                <a:latin typeface="Times New Roman"/>
                <a:ea typeface="DejaVu Sans"/>
              </a:rPr>
              <a:t>by</a:t>
            </a:r>
            <a:r>
              <a:rPr lang="tr-TR" sz="1200" b="0" strike="noStrike" spc="-1">
                <a:solidFill>
                  <a:srgbClr val="00B050"/>
                </a:solidFill>
                <a:latin typeface="Times New Roman"/>
                <a:ea typeface="DejaVu Sans"/>
              </a:rPr>
              <a:t> </a:t>
            </a:r>
            <a:r>
              <a:rPr lang="tr-TR" sz="1200" b="0" strike="noStrike" spc="-1" err="1">
                <a:solidFill>
                  <a:srgbClr val="00B050"/>
                </a:solidFill>
                <a:latin typeface="Times New Roman"/>
                <a:ea typeface="DejaVu Sans"/>
              </a:rPr>
              <a:t>changing</a:t>
            </a:r>
            <a:r>
              <a:rPr lang="tr-TR" sz="1200" b="0" strike="noStrike" spc="-1">
                <a:solidFill>
                  <a:srgbClr val="00B050"/>
                </a:solidFill>
                <a:latin typeface="Times New Roman"/>
                <a:ea typeface="DejaVu Sans"/>
              </a:rPr>
              <a:t> </a:t>
            </a:r>
            <a:r>
              <a:rPr lang="tr-TR" sz="1200" b="0" strike="noStrike" spc="-1" err="1">
                <a:solidFill>
                  <a:srgbClr val="00B050"/>
                </a:solidFill>
                <a:latin typeface="Times New Roman"/>
                <a:ea typeface="DejaVu Sans"/>
              </a:rPr>
              <a:t>adress</a:t>
            </a:r>
            <a:r>
              <a:rPr lang="tr-TR" sz="1200" b="0" strike="noStrike" spc="-1">
                <a:solidFill>
                  <a:srgbClr val="00B050"/>
                </a:solidFill>
                <a:latin typeface="Times New Roman"/>
                <a:ea typeface="DejaVu Sans"/>
              </a:rPr>
              <a:t> </a:t>
            </a:r>
            <a:r>
              <a:rPr lang="tr-TR" sz="1200" b="0" strike="noStrike" spc="-1" err="1">
                <a:solidFill>
                  <a:srgbClr val="00B050"/>
                </a:solidFill>
                <a:latin typeface="Times New Roman"/>
                <a:ea typeface="DejaVu Sans"/>
              </a:rPr>
              <a:t>value</a:t>
            </a:r>
            <a:r>
              <a:rPr lang="tr-TR" sz="1200" spc="-1">
                <a:solidFill>
                  <a:srgbClr val="00B050"/>
                </a:solidFill>
                <a:latin typeface="Times New Roman"/>
                <a:ea typeface="DejaVu Sans"/>
              </a:rPr>
              <a:t> </a:t>
            </a:r>
            <a:endParaRPr lang="en-US" sz="1200" b="0" strike="noStrike" spc="-1">
              <a:latin typeface="Arial"/>
            </a:endParaRPr>
          </a:p>
        </p:txBody>
      </p:sp>
      <p:sp>
        <p:nvSpPr>
          <p:cNvPr id="548" name="Düz Ok Bağlayıcısı 21"/>
          <p:cNvSpPr/>
          <p:nvPr/>
        </p:nvSpPr>
        <p:spPr>
          <a:xfrm>
            <a:off x="4190400" y="5774760"/>
            <a:ext cx="560520" cy="360"/>
          </a:xfrm>
          <a:custGeom>
            <a:avLst/>
            <a:gdLst/>
            <a:ahLst/>
            <a:cxnLst/>
            <a:rect l="l" t="t" r="r" b="b"/>
            <a:pathLst>
              <a:path w="21600" h="21600">
                <a:moveTo>
                  <a:pt x="0" y="0"/>
                </a:moveTo>
                <a:lnTo>
                  <a:pt x="21600" y="21600"/>
                </a:lnTo>
              </a:path>
            </a:pathLst>
          </a:custGeom>
          <a:noFill/>
          <a:ln>
            <a:solidFill>
              <a:srgbClr val="00B050"/>
            </a:solidFill>
            <a:tailEnd type="triangle" w="med" len="med"/>
          </a:ln>
        </p:spPr>
        <p:style>
          <a:lnRef idx="1">
            <a:schemeClr val="accent1"/>
          </a:lnRef>
          <a:fillRef idx="0">
            <a:schemeClr val="accent1"/>
          </a:fillRef>
          <a:effectRef idx="0">
            <a:schemeClr val="accent1"/>
          </a:effectRef>
          <a:fontRef idx="minor"/>
        </p:style>
      </p:sp>
      <p:sp>
        <p:nvSpPr>
          <p:cNvPr id="549" name="Metin kutusu 22"/>
          <p:cNvSpPr/>
          <p:nvPr/>
        </p:nvSpPr>
        <p:spPr>
          <a:xfrm>
            <a:off x="4797000" y="5636160"/>
            <a:ext cx="3187440" cy="272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tr-TR" sz="1200" b="0" strike="noStrike" spc="-1">
                <a:solidFill>
                  <a:srgbClr val="00B050"/>
                </a:solidFill>
                <a:latin typeface="Times New Roman"/>
                <a:ea typeface="DejaVu Sans"/>
              </a:rPr>
              <a:t>Produces signature with hashing sk msg[i] times</a:t>
            </a:r>
            <a:endParaRPr lang="en-US" sz="1200" b="0" strike="noStrike" spc="-1">
              <a:latin typeface="Arial"/>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0" name="Dikdörtgen 13"/>
          <p:cNvSpPr/>
          <p:nvPr/>
        </p:nvSpPr>
        <p:spPr>
          <a:xfrm>
            <a:off x="63360" y="670680"/>
            <a:ext cx="363204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tr-TR" sz="1800" b="1" strike="noStrike" spc="-1">
                <a:solidFill>
                  <a:srgbClr val="000000"/>
                </a:solidFill>
                <a:latin typeface="Times New Roman"/>
                <a:ea typeface="DejaVu Sans"/>
              </a:rPr>
              <a:t>WOTS+ Signature Generation</a:t>
            </a:r>
            <a:endParaRPr lang="en-US" sz="1800" b="0" strike="noStrike" spc="-1">
              <a:latin typeface="Arial"/>
            </a:endParaRPr>
          </a:p>
        </p:txBody>
      </p:sp>
      <p:grpSp>
        <p:nvGrpSpPr>
          <p:cNvPr id="551" name="Grup 16"/>
          <p:cNvGrpSpPr/>
          <p:nvPr/>
        </p:nvGrpSpPr>
        <p:grpSpPr>
          <a:xfrm>
            <a:off x="0" y="-26640"/>
            <a:ext cx="9143280" cy="621000"/>
            <a:chOff x="0" y="-26640"/>
            <a:chExt cx="9143280" cy="621000"/>
          </a:xfrm>
        </p:grpSpPr>
        <p:sp>
          <p:nvSpPr>
            <p:cNvPr id="552" name="Dikdörtgen 17"/>
            <p:cNvSpPr/>
            <p:nvPr/>
          </p:nvSpPr>
          <p:spPr>
            <a:xfrm>
              <a:off x="0" y="-1440"/>
              <a:ext cx="9143280" cy="570960"/>
            </a:xfrm>
            <a:prstGeom prst="rect">
              <a:avLst/>
            </a:prstGeom>
            <a:solidFill>
              <a:srgbClr val="D9D9D9"/>
            </a:solidFill>
            <a:ln>
              <a:solidFill>
                <a:srgbClr val="D9D9D9"/>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pPr>
              <a:r>
                <a:rPr lang="tr-TR" sz="2100" b="0" strike="noStrike" spc="-1">
                  <a:solidFill>
                    <a:srgbClr val="C50000"/>
                  </a:solidFill>
                  <a:latin typeface="Times New Roman"/>
                  <a:ea typeface="DejaVu Sans"/>
                </a:rPr>
                <a:t> SPHINCS+</a:t>
              </a:r>
              <a:endParaRPr lang="en-US" sz="2100" b="0" strike="noStrike" spc="-1">
                <a:latin typeface="Arial"/>
              </a:endParaRPr>
            </a:p>
          </p:txBody>
        </p:sp>
        <p:pic>
          <p:nvPicPr>
            <p:cNvPr id="553" name="Resim 18"/>
            <p:cNvPicPr/>
            <p:nvPr/>
          </p:nvPicPr>
          <p:blipFill>
            <a:blip r:embed="rId3"/>
            <a:stretch/>
          </p:blipFill>
          <p:spPr>
            <a:xfrm>
              <a:off x="8335440" y="-26640"/>
              <a:ext cx="613440" cy="621000"/>
            </a:xfrm>
            <a:prstGeom prst="rect">
              <a:avLst/>
            </a:prstGeom>
            <a:ln w="0">
              <a:noFill/>
            </a:ln>
          </p:spPr>
        </p:pic>
      </p:grpSp>
      <p:pic>
        <p:nvPicPr>
          <p:cNvPr id="554" name="Resim 2"/>
          <p:cNvPicPr/>
          <p:nvPr/>
        </p:nvPicPr>
        <p:blipFill>
          <a:blip r:embed="rId4"/>
          <a:stretch/>
        </p:blipFill>
        <p:spPr>
          <a:xfrm>
            <a:off x="2657160" y="2705400"/>
            <a:ext cx="3830400" cy="2210040"/>
          </a:xfrm>
          <a:prstGeom prst="rect">
            <a:avLst/>
          </a:prstGeom>
          <a:ln w="0">
            <a:noFill/>
          </a:ln>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55" name="Grup 9"/>
          <p:cNvGrpSpPr/>
          <p:nvPr/>
        </p:nvGrpSpPr>
        <p:grpSpPr>
          <a:xfrm>
            <a:off x="0" y="-26640"/>
            <a:ext cx="9143280" cy="621000"/>
            <a:chOff x="0" y="-26640"/>
            <a:chExt cx="9143280" cy="621000"/>
          </a:xfrm>
        </p:grpSpPr>
        <p:sp>
          <p:nvSpPr>
            <p:cNvPr id="556" name="Dikdörtgen 11"/>
            <p:cNvSpPr/>
            <p:nvPr/>
          </p:nvSpPr>
          <p:spPr>
            <a:xfrm>
              <a:off x="0" y="-1440"/>
              <a:ext cx="9143280" cy="570960"/>
            </a:xfrm>
            <a:prstGeom prst="rect">
              <a:avLst/>
            </a:prstGeom>
            <a:solidFill>
              <a:srgbClr val="D9D9D9"/>
            </a:solidFill>
            <a:ln>
              <a:solidFill>
                <a:srgbClr val="D9D9D9"/>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pPr>
              <a:r>
                <a:rPr lang="tr-TR" sz="2100" b="0" strike="noStrike" spc="-1">
                  <a:solidFill>
                    <a:srgbClr val="C50000"/>
                  </a:solidFill>
                  <a:latin typeface="Times New Roman"/>
                  <a:ea typeface="DejaVu Sans"/>
                </a:rPr>
                <a:t> SPHINCS+</a:t>
              </a:r>
              <a:endParaRPr lang="en-US" sz="2100" b="0" strike="noStrike" spc="-1">
                <a:latin typeface="Arial"/>
              </a:endParaRPr>
            </a:p>
          </p:txBody>
        </p:sp>
        <p:pic>
          <p:nvPicPr>
            <p:cNvPr id="557" name="Resim 12"/>
            <p:cNvPicPr/>
            <p:nvPr/>
          </p:nvPicPr>
          <p:blipFill>
            <a:blip r:embed="rId3"/>
            <a:stretch/>
          </p:blipFill>
          <p:spPr>
            <a:xfrm>
              <a:off x="8335440" y="-26640"/>
              <a:ext cx="613440" cy="621000"/>
            </a:xfrm>
            <a:prstGeom prst="rect">
              <a:avLst/>
            </a:prstGeom>
            <a:ln w="0">
              <a:noFill/>
            </a:ln>
          </p:spPr>
        </p:pic>
      </p:grpSp>
      <p:sp>
        <p:nvSpPr>
          <p:cNvPr id="558" name="Dikdörtgen 13"/>
          <p:cNvSpPr/>
          <p:nvPr/>
        </p:nvSpPr>
        <p:spPr>
          <a:xfrm>
            <a:off x="133560" y="750600"/>
            <a:ext cx="669204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tr-TR" sz="1800" b="1" strike="noStrike" spc="-1">
                <a:solidFill>
                  <a:srgbClr val="000000"/>
                </a:solidFill>
                <a:latin typeface="Times New Roman"/>
                <a:ea typeface="DejaVu Sans"/>
              </a:rPr>
              <a:t>WOTS+ Public Key Computation from message and signature</a:t>
            </a:r>
            <a:endParaRPr lang="en-US" sz="1800" b="0" strike="noStrike" spc="-1">
              <a:latin typeface="Arial"/>
            </a:endParaRPr>
          </a:p>
        </p:txBody>
      </p:sp>
      <p:pic>
        <p:nvPicPr>
          <p:cNvPr id="559" name="Resim 1"/>
          <p:cNvPicPr/>
          <p:nvPr/>
        </p:nvPicPr>
        <p:blipFill>
          <a:blip r:embed="rId4"/>
          <a:stretch/>
        </p:blipFill>
        <p:spPr>
          <a:xfrm>
            <a:off x="303840" y="1300320"/>
            <a:ext cx="6965640" cy="5395320"/>
          </a:xfrm>
          <a:prstGeom prst="rect">
            <a:avLst/>
          </a:prstGeom>
          <a:ln w="0">
            <a:noFill/>
          </a:ln>
        </p:spPr>
      </p:pic>
      <p:sp>
        <p:nvSpPr>
          <p:cNvPr id="561" name="Düz Ok Bağlayıcısı 10"/>
          <p:cNvSpPr/>
          <p:nvPr/>
        </p:nvSpPr>
        <p:spPr>
          <a:xfrm>
            <a:off x="6011640" y="4870800"/>
            <a:ext cx="560520" cy="360"/>
          </a:xfrm>
          <a:custGeom>
            <a:avLst/>
            <a:gdLst/>
            <a:ahLst/>
            <a:cxnLst/>
            <a:rect l="l" t="t" r="r" b="b"/>
            <a:pathLst>
              <a:path w="21600" h="21600">
                <a:moveTo>
                  <a:pt x="0" y="0"/>
                </a:moveTo>
                <a:lnTo>
                  <a:pt x="21600" y="21600"/>
                </a:lnTo>
              </a:path>
            </a:pathLst>
          </a:custGeom>
          <a:noFill/>
          <a:ln>
            <a:solidFill>
              <a:srgbClr val="00B050"/>
            </a:solidFill>
            <a:tailEnd type="triangle" w="med" len="med"/>
          </a:ln>
        </p:spPr>
        <p:style>
          <a:lnRef idx="1">
            <a:schemeClr val="accent1"/>
          </a:lnRef>
          <a:fillRef idx="0">
            <a:schemeClr val="accent1"/>
          </a:fillRef>
          <a:effectRef idx="0">
            <a:schemeClr val="accent1"/>
          </a:effectRef>
          <a:fontRef idx="minor"/>
        </p:style>
      </p:sp>
      <p:sp>
        <p:nvSpPr>
          <p:cNvPr id="562" name="Metin kutusu 14"/>
          <p:cNvSpPr/>
          <p:nvPr/>
        </p:nvSpPr>
        <p:spPr>
          <a:xfrm>
            <a:off x="6605640" y="4731480"/>
            <a:ext cx="2443483" cy="275545"/>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buNone/>
            </a:pPr>
            <a:r>
              <a:rPr lang="tr-TR" sz="1200" b="0" strike="noStrike" spc="-1" err="1">
                <a:solidFill>
                  <a:srgbClr val="00B050"/>
                </a:solidFill>
                <a:latin typeface="Times New Roman"/>
                <a:ea typeface="DejaVu Sans"/>
              </a:rPr>
              <a:t>Hash</a:t>
            </a:r>
            <a:r>
              <a:rPr lang="tr-TR" sz="1200" b="0" strike="noStrike" spc="-1">
                <a:solidFill>
                  <a:srgbClr val="00B050"/>
                </a:solidFill>
                <a:latin typeface="Times New Roman"/>
                <a:ea typeface="DejaVu Sans"/>
              </a:rPr>
              <a:t> </a:t>
            </a:r>
            <a:r>
              <a:rPr lang="tr-TR" sz="1200" b="0" strike="noStrike" spc="-1" err="1">
                <a:solidFill>
                  <a:srgbClr val="00B050"/>
                </a:solidFill>
                <a:latin typeface="Times New Roman"/>
                <a:ea typeface="DejaVu Sans"/>
              </a:rPr>
              <a:t>the</a:t>
            </a:r>
            <a:r>
              <a:rPr lang="tr-TR" sz="1200" b="0" strike="noStrike" spc="-1">
                <a:solidFill>
                  <a:srgbClr val="00B050"/>
                </a:solidFill>
                <a:latin typeface="Times New Roman"/>
                <a:ea typeface="DejaVu Sans"/>
              </a:rPr>
              <a:t> </a:t>
            </a:r>
            <a:r>
              <a:rPr lang="tr-TR" sz="1200" b="0" strike="noStrike" spc="-1" err="1">
                <a:solidFill>
                  <a:srgbClr val="00B050"/>
                </a:solidFill>
                <a:latin typeface="Times New Roman"/>
                <a:ea typeface="DejaVu Sans"/>
              </a:rPr>
              <a:t>signature</a:t>
            </a:r>
            <a:r>
              <a:rPr lang="tr-TR" sz="1200" b="0" strike="noStrike" spc="-1">
                <a:solidFill>
                  <a:srgbClr val="00B050"/>
                </a:solidFill>
                <a:latin typeface="Times New Roman"/>
                <a:ea typeface="DejaVu Sans"/>
              </a:rPr>
              <a:t> w-1-msg[i] </a:t>
            </a:r>
            <a:r>
              <a:rPr lang="tr-TR" sz="1200" b="0" strike="noStrike" spc="-1" err="1">
                <a:solidFill>
                  <a:srgbClr val="00B050"/>
                </a:solidFill>
                <a:latin typeface="Times New Roman"/>
                <a:ea typeface="DejaVu Sans"/>
              </a:rPr>
              <a:t>times</a:t>
            </a:r>
            <a:endParaRPr lang="tr-TR" sz="1200" b="0" strike="noStrike" spc="-1" err="1">
              <a:solidFill>
                <a:srgbClr val="00B050"/>
              </a:solidFill>
              <a:latin typeface="Times New Roman"/>
            </a:endParaRPr>
          </a:p>
        </p:txBody>
      </p:sp>
      <p:sp>
        <p:nvSpPr>
          <p:cNvPr id="2" name="Düz Ok Bağlayıcısı 10">
            <a:extLst>
              <a:ext uri="{FF2B5EF4-FFF2-40B4-BE49-F238E27FC236}">
                <a16:creationId xmlns:a16="http://schemas.microsoft.com/office/drawing/2014/main" id="{44AB0509-72D7-7A74-6053-0ADD88CA8D21}"/>
              </a:ext>
            </a:extLst>
          </p:cNvPr>
          <p:cNvSpPr/>
          <p:nvPr/>
        </p:nvSpPr>
        <p:spPr>
          <a:xfrm flipV="1">
            <a:off x="4166215" y="5793873"/>
            <a:ext cx="1267101" cy="7952"/>
          </a:xfrm>
          <a:custGeom>
            <a:avLst/>
            <a:gdLst/>
            <a:ahLst/>
            <a:cxnLst/>
            <a:rect l="l" t="t" r="r" b="b"/>
            <a:pathLst>
              <a:path w="21600" h="21600">
                <a:moveTo>
                  <a:pt x="0" y="0"/>
                </a:moveTo>
                <a:lnTo>
                  <a:pt x="21600" y="21600"/>
                </a:lnTo>
              </a:path>
            </a:pathLst>
          </a:custGeom>
          <a:noFill/>
          <a:ln>
            <a:solidFill>
              <a:srgbClr val="00B050"/>
            </a:solidFill>
            <a:tailEnd type="triangle" w="med" len="med"/>
          </a:ln>
        </p:spPr>
        <p:style>
          <a:lnRef idx="1">
            <a:schemeClr val="accent1"/>
          </a:lnRef>
          <a:fillRef idx="0">
            <a:schemeClr val="accent1"/>
          </a:fillRef>
          <a:effectRef idx="0">
            <a:schemeClr val="accent1"/>
          </a:effectRef>
          <a:fontRef idx="minor"/>
        </p:style>
      </p:sp>
      <p:sp>
        <p:nvSpPr>
          <p:cNvPr id="3" name="Metin kutusu 14">
            <a:extLst>
              <a:ext uri="{FF2B5EF4-FFF2-40B4-BE49-F238E27FC236}">
                <a16:creationId xmlns:a16="http://schemas.microsoft.com/office/drawing/2014/main" id="{C6A76658-5C38-EFC7-EFD5-8577C9F1357C}"/>
              </a:ext>
            </a:extLst>
          </p:cNvPr>
          <p:cNvSpPr/>
          <p:nvPr/>
        </p:nvSpPr>
        <p:spPr>
          <a:xfrm>
            <a:off x="5466796" y="5662505"/>
            <a:ext cx="2443483" cy="275545"/>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r>
              <a:rPr lang="tr-TR" sz="1200" spc="-1" err="1">
                <a:solidFill>
                  <a:srgbClr val="00B050"/>
                </a:solidFill>
                <a:latin typeface="Times New Roman"/>
              </a:rPr>
              <a:t>Take</a:t>
            </a:r>
            <a:r>
              <a:rPr lang="tr-TR" sz="1200" spc="-1">
                <a:solidFill>
                  <a:srgbClr val="00B050"/>
                </a:solidFill>
                <a:latin typeface="Times New Roman"/>
              </a:rPr>
              <a:t> final </a:t>
            </a:r>
            <a:r>
              <a:rPr lang="tr-TR" sz="1200" spc="-1" err="1">
                <a:solidFill>
                  <a:srgbClr val="00B050"/>
                </a:solidFill>
                <a:latin typeface="Times New Roman"/>
              </a:rPr>
              <a:t>hash</a:t>
            </a:r>
            <a:r>
              <a:rPr lang="tr-TR" sz="1200" spc="-1">
                <a:solidFill>
                  <a:srgbClr val="00B050"/>
                </a:solidFill>
                <a:latin typeface="Times New Roman"/>
              </a:rPr>
              <a:t> </a:t>
            </a:r>
            <a:r>
              <a:rPr lang="tr-TR" sz="1200" spc="-1" err="1">
                <a:solidFill>
                  <a:srgbClr val="00B050"/>
                </a:solidFill>
                <a:latin typeface="Times New Roman"/>
              </a:rPr>
              <a:t>and</a:t>
            </a:r>
            <a:r>
              <a:rPr lang="tr-TR" sz="1200" spc="-1">
                <a:solidFill>
                  <a:srgbClr val="00B050"/>
                </a:solidFill>
                <a:latin typeface="Times New Roman"/>
              </a:rPr>
              <a:t> </a:t>
            </a:r>
            <a:r>
              <a:rPr lang="tr-TR" sz="1200" spc="-1" err="1">
                <a:solidFill>
                  <a:srgbClr val="00B050"/>
                </a:solidFill>
                <a:latin typeface="Times New Roman"/>
              </a:rPr>
              <a:t>obtain</a:t>
            </a:r>
            <a:r>
              <a:rPr lang="tr-TR" sz="1200" spc="-1">
                <a:solidFill>
                  <a:srgbClr val="00B050"/>
                </a:solidFill>
                <a:latin typeface="Times New Roman"/>
              </a:rPr>
              <a:t> </a:t>
            </a:r>
            <a:r>
              <a:rPr lang="tr-TR" sz="1200" spc="-1" err="1">
                <a:solidFill>
                  <a:srgbClr val="00B050"/>
                </a:solidFill>
                <a:latin typeface="Times New Roman"/>
              </a:rPr>
              <a:t>pk</a:t>
            </a:r>
            <a:endParaRPr lang="tr-TR" sz="1200" b="0" strike="noStrike" spc="-1" err="1">
              <a:solidFill>
                <a:srgbClr val="00B050"/>
              </a:solidFill>
              <a:latin typeface="Times New Roman"/>
            </a:endParaRPr>
          </a:p>
        </p:txBody>
      </p:sp>
      <p:sp>
        <p:nvSpPr>
          <p:cNvPr id="5" name="Sağ Köşeli Ayraç 4">
            <a:extLst>
              <a:ext uri="{FF2B5EF4-FFF2-40B4-BE49-F238E27FC236}">
                <a16:creationId xmlns:a16="http://schemas.microsoft.com/office/drawing/2014/main" id="{B27F1D85-8108-C291-8A0F-24C49CBEF2C1}"/>
              </a:ext>
            </a:extLst>
          </p:cNvPr>
          <p:cNvSpPr/>
          <p:nvPr/>
        </p:nvSpPr>
        <p:spPr>
          <a:xfrm>
            <a:off x="5902036" y="4555373"/>
            <a:ext cx="108065" cy="631767"/>
          </a:xfrm>
          <a:prstGeom prst="rightBracket">
            <a:avLst/>
          </a:prstGeom>
          <a:ln>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tr-T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 name="Dikdörtgen 4"/>
          <p:cNvSpPr/>
          <p:nvPr/>
        </p:nvSpPr>
        <p:spPr>
          <a:xfrm>
            <a:off x="0" y="6486120"/>
            <a:ext cx="9143280" cy="179640"/>
          </a:xfrm>
          <a:prstGeom prst="rect">
            <a:avLst/>
          </a:prstGeom>
          <a:solidFill>
            <a:srgbClr val="D9D9D9"/>
          </a:solidFill>
          <a:ln>
            <a:solidFill>
              <a:srgbClr val="ECECEC"/>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tabLst>
                <a:tab pos="0" algn="l"/>
              </a:tabLst>
            </a:pPr>
            <a:r>
              <a:rPr lang="tr-TR" sz="1200" b="0" strike="noStrike" spc="-1">
                <a:solidFill>
                  <a:srgbClr val="BE4343"/>
                </a:solidFill>
                <a:latin typeface="Times New Roman"/>
                <a:ea typeface="DejaVu Sans"/>
              </a:rPr>
              <a:t>Halil İbrahim Kaplan</a:t>
            </a:r>
            <a:endParaRPr lang="en-US" sz="1200" b="0" strike="noStrike" spc="-1">
              <a:latin typeface="Arial"/>
            </a:endParaRPr>
          </a:p>
        </p:txBody>
      </p:sp>
      <p:sp>
        <p:nvSpPr>
          <p:cNvPr id="564" name="Dikdörtgen 5"/>
          <p:cNvSpPr/>
          <p:nvPr/>
        </p:nvSpPr>
        <p:spPr>
          <a:xfrm>
            <a:off x="0" y="6666480"/>
            <a:ext cx="9143280" cy="190800"/>
          </a:xfrm>
          <a:prstGeom prst="rect">
            <a:avLst/>
          </a:prstGeom>
          <a:solidFill>
            <a:srgbClr val="B01000"/>
          </a:solidFill>
          <a:ln>
            <a:solidFill>
              <a:srgbClr val="B01001"/>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tabLst>
                <a:tab pos="0" algn="l"/>
              </a:tabLst>
            </a:pPr>
            <a:r>
              <a:rPr lang="tr-TR" sz="1200" b="0" strike="noStrike" spc="-1">
                <a:solidFill>
                  <a:srgbClr val="FFFFFF"/>
                </a:solidFill>
                <a:latin typeface="Times New Roman"/>
                <a:ea typeface="DejaVu Sans"/>
              </a:rPr>
              <a:t>Hash Based Signatures</a:t>
            </a:r>
            <a:endParaRPr lang="en-US" sz="1200" b="0" strike="noStrike" spc="-1">
              <a:latin typeface="Arial"/>
            </a:endParaRPr>
          </a:p>
        </p:txBody>
      </p:sp>
      <p:grpSp>
        <p:nvGrpSpPr>
          <p:cNvPr id="565" name="Grup 9"/>
          <p:cNvGrpSpPr/>
          <p:nvPr/>
        </p:nvGrpSpPr>
        <p:grpSpPr>
          <a:xfrm>
            <a:off x="0" y="-26640"/>
            <a:ext cx="9143280" cy="621000"/>
            <a:chOff x="0" y="-26640"/>
            <a:chExt cx="9143280" cy="621000"/>
          </a:xfrm>
        </p:grpSpPr>
        <p:sp>
          <p:nvSpPr>
            <p:cNvPr id="566" name="Dikdörtgen 11"/>
            <p:cNvSpPr/>
            <p:nvPr/>
          </p:nvSpPr>
          <p:spPr>
            <a:xfrm>
              <a:off x="0" y="-1440"/>
              <a:ext cx="9143280" cy="570960"/>
            </a:xfrm>
            <a:prstGeom prst="rect">
              <a:avLst/>
            </a:prstGeom>
            <a:solidFill>
              <a:srgbClr val="D9D9D9"/>
            </a:solidFill>
            <a:ln>
              <a:solidFill>
                <a:srgbClr val="D9D9D9"/>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pPr>
              <a:r>
                <a:rPr lang="tr-TR" sz="2100" b="0" strike="noStrike" spc="-1">
                  <a:solidFill>
                    <a:srgbClr val="C50000"/>
                  </a:solidFill>
                  <a:latin typeface="Times New Roman"/>
                  <a:ea typeface="DejaVu Sans"/>
                </a:rPr>
                <a:t> SPHINCS+</a:t>
              </a:r>
              <a:endParaRPr lang="en-US" sz="2100" b="0" strike="noStrike" spc="-1">
                <a:latin typeface="Arial"/>
              </a:endParaRPr>
            </a:p>
          </p:txBody>
        </p:sp>
        <p:pic>
          <p:nvPicPr>
            <p:cNvPr id="567" name="Resim 12"/>
            <p:cNvPicPr/>
            <p:nvPr/>
          </p:nvPicPr>
          <p:blipFill>
            <a:blip r:embed="rId3"/>
            <a:stretch/>
          </p:blipFill>
          <p:spPr>
            <a:xfrm>
              <a:off x="8335440" y="-26640"/>
              <a:ext cx="613440" cy="621000"/>
            </a:xfrm>
            <a:prstGeom prst="rect">
              <a:avLst/>
            </a:prstGeom>
            <a:ln w="0">
              <a:noFill/>
            </a:ln>
          </p:spPr>
        </p:pic>
      </p:grpSp>
      <p:sp>
        <p:nvSpPr>
          <p:cNvPr id="568" name="Dikdörtgen 13"/>
          <p:cNvSpPr/>
          <p:nvPr/>
        </p:nvSpPr>
        <p:spPr>
          <a:xfrm>
            <a:off x="133560" y="750600"/>
            <a:ext cx="363204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tr-TR" sz="1800" b="1" strike="noStrike" spc="-1">
                <a:solidFill>
                  <a:srgbClr val="000000"/>
                </a:solidFill>
                <a:latin typeface="Times New Roman"/>
                <a:ea typeface="DejaVu Sans"/>
              </a:rPr>
              <a:t>XMSS</a:t>
            </a:r>
            <a:endParaRPr lang="en-US" sz="1800" b="0" strike="noStrike" spc="-1">
              <a:latin typeface="Arial"/>
            </a:endParaRPr>
          </a:p>
        </p:txBody>
      </p:sp>
      <p:sp>
        <p:nvSpPr>
          <p:cNvPr id="569" name="Dikdörtgen 1"/>
          <p:cNvSpPr/>
          <p:nvPr/>
        </p:nvSpPr>
        <p:spPr>
          <a:xfrm>
            <a:off x="557280" y="1402200"/>
            <a:ext cx="6417000" cy="14612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1800" b="0" strike="noStrike" spc="-1">
                <a:solidFill>
                  <a:srgbClr val="000000"/>
                </a:solidFill>
                <a:latin typeface="Times New Roman"/>
                <a:ea typeface="DejaVu Sans"/>
              </a:rPr>
              <a:t>XMSS has the following parameters:</a:t>
            </a:r>
            <a:endParaRPr lang="en-US" sz="1800" b="0" strike="noStrike" spc="-1">
              <a:latin typeface="Arial"/>
            </a:endParaRPr>
          </a:p>
          <a:p>
            <a:pPr>
              <a:lnSpc>
                <a:spcPct val="100000"/>
              </a:lnSpc>
              <a:buNone/>
            </a:pPr>
            <a:endParaRPr lang="en-US" sz="1800" b="0" strike="noStrike" spc="-1">
              <a:latin typeface="Arial"/>
            </a:endParaRPr>
          </a:p>
          <a:p>
            <a:pPr marL="285840" indent="-285840">
              <a:lnSpc>
                <a:spcPct val="100000"/>
              </a:lnSpc>
              <a:buClr>
                <a:srgbClr val="000000"/>
              </a:buClr>
              <a:buFont typeface="Arial"/>
              <a:buChar char="•"/>
            </a:pPr>
            <a:r>
              <a:rPr lang="en-US" sz="1800" b="0" strike="noStrike" spc="-1">
                <a:solidFill>
                  <a:srgbClr val="000000"/>
                </a:solidFill>
                <a:latin typeface="Times New Roman"/>
                <a:ea typeface="DejaVu Sans"/>
              </a:rPr>
              <a:t>h′ : the height (number of levels - 1) of the tree.</a:t>
            </a:r>
            <a:endParaRPr lang="en-US" sz="1800" b="0" strike="noStrike" spc="-1">
              <a:latin typeface="Arial"/>
            </a:endParaRPr>
          </a:p>
          <a:p>
            <a:pPr marL="285840" indent="-285840">
              <a:lnSpc>
                <a:spcPct val="100000"/>
              </a:lnSpc>
              <a:buClr>
                <a:srgbClr val="000000"/>
              </a:buClr>
              <a:buFont typeface="Arial"/>
              <a:buChar char="•"/>
            </a:pPr>
            <a:r>
              <a:rPr lang="en-US" sz="1800" b="0" strike="noStrike" spc="-1">
                <a:solidFill>
                  <a:srgbClr val="000000"/>
                </a:solidFill>
                <a:latin typeface="Times New Roman"/>
                <a:ea typeface="DejaVu Sans"/>
              </a:rPr>
              <a:t>n : the length in bytes of messages as well as of each node.</a:t>
            </a:r>
            <a:endParaRPr lang="en-US" sz="1800" b="0" strike="noStrike" spc="-1">
              <a:latin typeface="Arial"/>
            </a:endParaRPr>
          </a:p>
          <a:p>
            <a:pPr marL="285840" indent="-285840">
              <a:lnSpc>
                <a:spcPct val="100000"/>
              </a:lnSpc>
              <a:buClr>
                <a:srgbClr val="000000"/>
              </a:buClr>
              <a:buFont typeface="Arial"/>
              <a:buChar char="•"/>
            </a:pPr>
            <a:r>
              <a:rPr lang="en-US" sz="1800" b="0" strike="noStrike" spc="-1">
                <a:solidFill>
                  <a:srgbClr val="000000"/>
                </a:solidFill>
                <a:latin typeface="Times New Roman"/>
                <a:ea typeface="DejaVu Sans"/>
              </a:rPr>
              <a:t>w : the Winternitz parameter as defined for WOTS</a:t>
            </a:r>
            <a:r>
              <a:rPr lang="tr-TR" sz="1800" b="0" strike="noStrike" spc="-1">
                <a:solidFill>
                  <a:srgbClr val="000000"/>
                </a:solidFill>
                <a:latin typeface="Times New Roman"/>
                <a:ea typeface="DejaVu Sans"/>
              </a:rPr>
              <a:t>+</a:t>
            </a:r>
            <a:endParaRPr lang="en-US" sz="1800" b="0" strike="noStrike" spc="-1">
              <a:latin typeface="Arial"/>
            </a:endParaRPr>
          </a:p>
        </p:txBody>
      </p:sp>
      <p:sp>
        <p:nvSpPr>
          <p:cNvPr id="570" name="Oval 3"/>
          <p:cNvSpPr/>
          <p:nvPr/>
        </p:nvSpPr>
        <p:spPr>
          <a:xfrm>
            <a:off x="2347200" y="5056920"/>
            <a:ext cx="289080" cy="280080"/>
          </a:xfrm>
          <a:prstGeom prst="ellipse">
            <a:avLst/>
          </a:prstGeom>
          <a:noFill/>
          <a:ln w="28575">
            <a:solidFill>
              <a:srgbClr val="5604F8"/>
            </a:solidFill>
          </a:ln>
        </p:spPr>
        <p:style>
          <a:lnRef idx="2">
            <a:schemeClr val="accent1">
              <a:shade val="50000"/>
            </a:schemeClr>
          </a:lnRef>
          <a:fillRef idx="1">
            <a:schemeClr val="accent1"/>
          </a:fillRef>
          <a:effectRef idx="0">
            <a:schemeClr val="accent1"/>
          </a:effectRef>
          <a:fontRef idx="minor"/>
        </p:style>
      </p:sp>
      <p:sp>
        <p:nvSpPr>
          <p:cNvPr id="571" name="Oval 14"/>
          <p:cNvSpPr/>
          <p:nvPr/>
        </p:nvSpPr>
        <p:spPr>
          <a:xfrm>
            <a:off x="2984400" y="5056920"/>
            <a:ext cx="289080" cy="280080"/>
          </a:xfrm>
          <a:prstGeom prst="ellipse">
            <a:avLst/>
          </a:prstGeom>
          <a:noFill/>
          <a:ln w="28575">
            <a:solidFill>
              <a:srgbClr val="5604F8"/>
            </a:solidFill>
          </a:ln>
        </p:spPr>
        <p:style>
          <a:lnRef idx="2">
            <a:schemeClr val="accent1">
              <a:shade val="50000"/>
            </a:schemeClr>
          </a:lnRef>
          <a:fillRef idx="1">
            <a:schemeClr val="accent1"/>
          </a:fillRef>
          <a:effectRef idx="0">
            <a:schemeClr val="accent1"/>
          </a:effectRef>
          <a:fontRef idx="minor"/>
        </p:style>
      </p:sp>
      <p:sp>
        <p:nvSpPr>
          <p:cNvPr id="572" name="Oval 15"/>
          <p:cNvSpPr/>
          <p:nvPr/>
        </p:nvSpPr>
        <p:spPr>
          <a:xfrm>
            <a:off x="3621240" y="5056920"/>
            <a:ext cx="289080" cy="280080"/>
          </a:xfrm>
          <a:prstGeom prst="ellipse">
            <a:avLst/>
          </a:prstGeom>
          <a:noFill/>
          <a:ln w="28575">
            <a:solidFill>
              <a:srgbClr val="5604F8"/>
            </a:solidFill>
          </a:ln>
        </p:spPr>
        <p:style>
          <a:lnRef idx="2">
            <a:schemeClr val="accent1">
              <a:shade val="50000"/>
            </a:schemeClr>
          </a:lnRef>
          <a:fillRef idx="1">
            <a:schemeClr val="accent1"/>
          </a:fillRef>
          <a:effectRef idx="0">
            <a:schemeClr val="accent1"/>
          </a:effectRef>
          <a:fontRef idx="minor"/>
        </p:style>
      </p:sp>
      <p:sp>
        <p:nvSpPr>
          <p:cNvPr id="573" name="Oval 16"/>
          <p:cNvSpPr/>
          <p:nvPr/>
        </p:nvSpPr>
        <p:spPr>
          <a:xfrm>
            <a:off x="4258440" y="5056920"/>
            <a:ext cx="289080" cy="280080"/>
          </a:xfrm>
          <a:prstGeom prst="ellipse">
            <a:avLst/>
          </a:prstGeom>
          <a:noFill/>
          <a:ln w="28575">
            <a:solidFill>
              <a:srgbClr val="5604F8"/>
            </a:solidFill>
          </a:ln>
        </p:spPr>
        <p:style>
          <a:lnRef idx="2">
            <a:schemeClr val="accent1">
              <a:shade val="50000"/>
            </a:schemeClr>
          </a:lnRef>
          <a:fillRef idx="1">
            <a:schemeClr val="accent1"/>
          </a:fillRef>
          <a:effectRef idx="0">
            <a:schemeClr val="accent1"/>
          </a:effectRef>
          <a:fontRef idx="minor"/>
        </p:style>
      </p:sp>
      <p:sp>
        <p:nvSpPr>
          <p:cNvPr id="574" name="Oval 22"/>
          <p:cNvSpPr/>
          <p:nvPr/>
        </p:nvSpPr>
        <p:spPr>
          <a:xfrm>
            <a:off x="2637000" y="4449960"/>
            <a:ext cx="289080" cy="280080"/>
          </a:xfrm>
          <a:prstGeom prst="ellipse">
            <a:avLst/>
          </a:prstGeom>
          <a:noFill/>
          <a:ln w="28575">
            <a:solidFill>
              <a:srgbClr val="5604F8"/>
            </a:solidFill>
          </a:ln>
        </p:spPr>
        <p:style>
          <a:lnRef idx="2">
            <a:schemeClr val="accent1">
              <a:shade val="50000"/>
            </a:schemeClr>
          </a:lnRef>
          <a:fillRef idx="1">
            <a:schemeClr val="accent1"/>
          </a:fillRef>
          <a:effectRef idx="0">
            <a:schemeClr val="accent1"/>
          </a:effectRef>
          <a:fontRef idx="minor"/>
        </p:style>
      </p:sp>
      <p:sp>
        <p:nvSpPr>
          <p:cNvPr id="575" name="Oval 23"/>
          <p:cNvSpPr/>
          <p:nvPr/>
        </p:nvSpPr>
        <p:spPr>
          <a:xfrm>
            <a:off x="3911040" y="4449960"/>
            <a:ext cx="289080" cy="280080"/>
          </a:xfrm>
          <a:prstGeom prst="ellipse">
            <a:avLst/>
          </a:prstGeom>
          <a:noFill/>
          <a:ln w="28575">
            <a:solidFill>
              <a:srgbClr val="5604F8"/>
            </a:solidFill>
          </a:ln>
        </p:spPr>
        <p:style>
          <a:lnRef idx="2">
            <a:schemeClr val="accent1">
              <a:shade val="50000"/>
            </a:schemeClr>
          </a:lnRef>
          <a:fillRef idx="1">
            <a:schemeClr val="accent1"/>
          </a:fillRef>
          <a:effectRef idx="0">
            <a:schemeClr val="accent1"/>
          </a:effectRef>
          <a:fontRef idx="minor"/>
        </p:style>
      </p:sp>
      <p:sp>
        <p:nvSpPr>
          <p:cNvPr id="576" name="Oval 24"/>
          <p:cNvSpPr/>
          <p:nvPr/>
        </p:nvSpPr>
        <p:spPr>
          <a:xfrm>
            <a:off x="3264840" y="3900240"/>
            <a:ext cx="289080" cy="280080"/>
          </a:xfrm>
          <a:prstGeom prst="ellipse">
            <a:avLst/>
          </a:prstGeom>
          <a:noFill/>
          <a:ln w="28575">
            <a:solidFill>
              <a:srgbClr val="5604F8"/>
            </a:solidFill>
          </a:ln>
        </p:spPr>
        <p:style>
          <a:lnRef idx="2">
            <a:schemeClr val="accent1">
              <a:shade val="50000"/>
            </a:schemeClr>
          </a:lnRef>
          <a:fillRef idx="1">
            <a:schemeClr val="accent1"/>
          </a:fillRef>
          <a:effectRef idx="0">
            <a:schemeClr val="accent1"/>
          </a:effectRef>
          <a:fontRef idx="minor"/>
        </p:style>
      </p:sp>
      <p:sp>
        <p:nvSpPr>
          <p:cNvPr id="577" name="Düz Bağlayıcı 26"/>
          <p:cNvSpPr/>
          <p:nvPr/>
        </p:nvSpPr>
        <p:spPr>
          <a:xfrm flipH="1" flipV="1">
            <a:off x="2781360" y="4730760"/>
            <a:ext cx="347400" cy="326160"/>
          </a:xfrm>
          <a:prstGeom prst="line">
            <a:avLst/>
          </a:prstGeom>
          <a:ln>
            <a:solidFill>
              <a:srgbClr val="000000"/>
            </a:solidFill>
          </a:ln>
        </p:spPr>
        <p:style>
          <a:lnRef idx="1">
            <a:schemeClr val="accent1"/>
          </a:lnRef>
          <a:fillRef idx="0">
            <a:schemeClr val="accent1"/>
          </a:fillRef>
          <a:effectRef idx="0">
            <a:schemeClr val="accent1"/>
          </a:effectRef>
          <a:fontRef idx="minor"/>
        </p:style>
      </p:sp>
      <p:sp>
        <p:nvSpPr>
          <p:cNvPr id="578" name="Düz Bağlayıcı 28"/>
          <p:cNvSpPr/>
          <p:nvPr/>
        </p:nvSpPr>
        <p:spPr>
          <a:xfrm flipV="1">
            <a:off x="2491920" y="4730760"/>
            <a:ext cx="289440" cy="326160"/>
          </a:xfrm>
          <a:prstGeom prst="line">
            <a:avLst/>
          </a:prstGeom>
          <a:ln>
            <a:solidFill>
              <a:srgbClr val="000000"/>
            </a:solidFill>
          </a:ln>
        </p:spPr>
        <p:style>
          <a:lnRef idx="1">
            <a:schemeClr val="accent1"/>
          </a:lnRef>
          <a:fillRef idx="0">
            <a:schemeClr val="accent1"/>
          </a:fillRef>
          <a:effectRef idx="0">
            <a:schemeClr val="accent1"/>
          </a:effectRef>
          <a:fontRef idx="minor"/>
        </p:style>
      </p:sp>
      <p:sp>
        <p:nvSpPr>
          <p:cNvPr id="579" name="Düz Bağlayıcı 29"/>
          <p:cNvSpPr/>
          <p:nvPr/>
        </p:nvSpPr>
        <p:spPr>
          <a:xfrm flipH="1" flipV="1">
            <a:off x="4055760" y="4743720"/>
            <a:ext cx="347400" cy="326160"/>
          </a:xfrm>
          <a:prstGeom prst="line">
            <a:avLst/>
          </a:prstGeom>
          <a:ln>
            <a:solidFill>
              <a:srgbClr val="000000"/>
            </a:solidFill>
          </a:ln>
        </p:spPr>
        <p:style>
          <a:lnRef idx="1">
            <a:schemeClr val="accent1"/>
          </a:lnRef>
          <a:fillRef idx="0">
            <a:schemeClr val="accent1"/>
          </a:fillRef>
          <a:effectRef idx="0">
            <a:schemeClr val="accent1"/>
          </a:effectRef>
          <a:fontRef idx="minor"/>
        </p:style>
      </p:sp>
      <p:sp>
        <p:nvSpPr>
          <p:cNvPr id="580" name="Düz Bağlayıcı 30"/>
          <p:cNvSpPr/>
          <p:nvPr/>
        </p:nvSpPr>
        <p:spPr>
          <a:xfrm flipV="1">
            <a:off x="3765960" y="4743720"/>
            <a:ext cx="289800" cy="326160"/>
          </a:xfrm>
          <a:prstGeom prst="line">
            <a:avLst/>
          </a:prstGeom>
          <a:ln>
            <a:solidFill>
              <a:srgbClr val="000000"/>
            </a:solidFill>
          </a:ln>
        </p:spPr>
        <p:style>
          <a:lnRef idx="1">
            <a:schemeClr val="accent1"/>
          </a:lnRef>
          <a:fillRef idx="0">
            <a:schemeClr val="accent1"/>
          </a:fillRef>
          <a:effectRef idx="0">
            <a:schemeClr val="accent1"/>
          </a:effectRef>
          <a:fontRef idx="minor"/>
        </p:style>
      </p:sp>
      <p:sp>
        <p:nvSpPr>
          <p:cNvPr id="581" name="Düz Bağlayıcı 31"/>
          <p:cNvSpPr/>
          <p:nvPr/>
        </p:nvSpPr>
        <p:spPr>
          <a:xfrm flipV="1">
            <a:off x="2788200" y="4181040"/>
            <a:ext cx="621360" cy="288000"/>
          </a:xfrm>
          <a:prstGeom prst="line">
            <a:avLst/>
          </a:prstGeom>
          <a:ln>
            <a:solidFill>
              <a:srgbClr val="000000"/>
            </a:solidFill>
          </a:ln>
        </p:spPr>
        <p:style>
          <a:lnRef idx="1">
            <a:schemeClr val="accent1"/>
          </a:lnRef>
          <a:fillRef idx="0">
            <a:schemeClr val="accent1"/>
          </a:fillRef>
          <a:effectRef idx="0">
            <a:schemeClr val="accent1"/>
          </a:effectRef>
          <a:fontRef idx="minor"/>
        </p:style>
      </p:sp>
      <p:sp>
        <p:nvSpPr>
          <p:cNvPr id="582" name="Düz Bağlayıcı 33"/>
          <p:cNvSpPr/>
          <p:nvPr/>
        </p:nvSpPr>
        <p:spPr>
          <a:xfrm flipH="1" flipV="1">
            <a:off x="3409560" y="4181040"/>
            <a:ext cx="621360" cy="275040"/>
          </a:xfrm>
          <a:prstGeom prst="line">
            <a:avLst/>
          </a:prstGeom>
          <a:ln>
            <a:solidFill>
              <a:srgbClr val="000000"/>
            </a:solidFill>
          </a:ln>
        </p:spPr>
        <p:style>
          <a:lnRef idx="1">
            <a:schemeClr val="accent1"/>
          </a:lnRef>
          <a:fillRef idx="0">
            <a:schemeClr val="accent1"/>
          </a:fillRef>
          <a:effectRef idx="0">
            <a:schemeClr val="accent1"/>
          </a:effectRef>
          <a:fontRef idx="minor"/>
        </p:style>
      </p:sp>
      <p:sp>
        <p:nvSpPr>
          <p:cNvPr id="583" name="Sağ Ayraç 35"/>
          <p:cNvSpPr/>
          <p:nvPr/>
        </p:nvSpPr>
        <p:spPr>
          <a:xfrm>
            <a:off x="4737960" y="3775320"/>
            <a:ext cx="244440" cy="1561680"/>
          </a:xfrm>
          <a:prstGeom prst="rightBrace">
            <a:avLst>
              <a:gd name="adj1" fmla="val 8333"/>
              <a:gd name="adj2" fmla="val 50000"/>
            </a:avLst>
          </a:prstGeom>
          <a:noFill/>
          <a:ln>
            <a:solidFill>
              <a:srgbClr val="000000"/>
            </a:solidFill>
          </a:ln>
        </p:spPr>
        <p:style>
          <a:lnRef idx="1">
            <a:schemeClr val="accent1"/>
          </a:lnRef>
          <a:fillRef idx="0">
            <a:schemeClr val="accent1"/>
          </a:fillRef>
          <a:effectRef idx="0">
            <a:schemeClr val="accent1"/>
          </a:effectRef>
          <a:fontRef idx="minor"/>
        </p:style>
      </p:sp>
      <p:sp>
        <p:nvSpPr>
          <p:cNvPr id="584" name="Metin kutusu 36"/>
          <p:cNvSpPr/>
          <p:nvPr/>
        </p:nvSpPr>
        <p:spPr>
          <a:xfrm>
            <a:off x="5110200" y="4274280"/>
            <a:ext cx="3100680" cy="5158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tr-TR" sz="1400" b="0" strike="noStrike" spc="-1">
                <a:solidFill>
                  <a:srgbClr val="000000"/>
                </a:solidFill>
                <a:latin typeface="Times New Roman"/>
                <a:ea typeface="DejaVu Sans"/>
              </a:rPr>
              <a:t>Merkel tree with </a:t>
            </a:r>
            <a:r>
              <a:rPr lang="en-US" sz="1400" b="0" strike="noStrike" spc="-1">
                <a:solidFill>
                  <a:srgbClr val="000000"/>
                </a:solidFill>
                <a:latin typeface="Times New Roman"/>
                <a:ea typeface="DejaVu Sans"/>
              </a:rPr>
              <a:t>h′</a:t>
            </a:r>
            <a:r>
              <a:rPr lang="tr-TR" sz="1400" b="0" strike="noStrike" spc="-1">
                <a:solidFill>
                  <a:srgbClr val="000000"/>
                </a:solidFill>
                <a:latin typeface="Times New Roman"/>
                <a:ea typeface="DejaVu Sans"/>
              </a:rPr>
              <a:t>=2 so can authenticates  WOTS+ public keys </a:t>
            </a:r>
            <a:endParaRPr lang="en-US" sz="1400" b="0" strike="noStrike" spc="-1">
              <a:latin typeface="Arial"/>
            </a:endParaRPr>
          </a:p>
        </p:txBody>
      </p:sp>
      <p:sp>
        <p:nvSpPr>
          <p:cNvPr id="585" name="Metin kutusu 37"/>
          <p:cNvSpPr/>
          <p:nvPr/>
        </p:nvSpPr>
        <p:spPr>
          <a:xfrm>
            <a:off x="2955240" y="3331440"/>
            <a:ext cx="963000" cy="5158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tr-TR" sz="1400" b="0" strike="noStrike" spc="-1">
                <a:solidFill>
                  <a:srgbClr val="00B050"/>
                </a:solidFill>
                <a:latin typeface="Times New Roman"/>
                <a:ea typeface="DejaVu Sans"/>
              </a:rPr>
              <a:t>XMSS </a:t>
            </a:r>
            <a:endParaRPr lang="en-US" sz="1400" b="0" strike="noStrike" spc="-1">
              <a:latin typeface="Arial"/>
            </a:endParaRPr>
          </a:p>
          <a:p>
            <a:pPr algn="ctr">
              <a:lnSpc>
                <a:spcPct val="100000"/>
              </a:lnSpc>
              <a:buNone/>
            </a:pPr>
            <a:r>
              <a:rPr lang="tr-TR" sz="1400" b="0" strike="noStrike" spc="-1">
                <a:solidFill>
                  <a:srgbClr val="00B050"/>
                </a:solidFill>
                <a:latin typeface="Times New Roman"/>
                <a:ea typeface="DejaVu Sans"/>
              </a:rPr>
              <a:t>public key</a:t>
            </a:r>
            <a:endParaRPr lang="en-US" sz="1400" b="0" strike="noStrike" spc="-1">
              <a:latin typeface="Arial"/>
            </a:endParaRPr>
          </a:p>
        </p:txBody>
      </p:sp>
      <p:sp>
        <p:nvSpPr>
          <p:cNvPr id="586" name="Metin kutusu 38"/>
          <p:cNvSpPr/>
          <p:nvPr/>
        </p:nvSpPr>
        <p:spPr>
          <a:xfrm>
            <a:off x="2351061" y="5488135"/>
            <a:ext cx="2193284" cy="306323"/>
          </a:xfrm>
          <a:prstGeom prst="rect">
            <a:avLst/>
          </a:prstGeom>
          <a:noFill/>
          <a:ln w="0">
            <a:solidFill>
              <a:srgbClr val="00B050"/>
            </a:solid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gn="ctr"/>
            <a:r>
              <a:rPr lang="tr-TR" sz="1400" b="0" strike="noStrike" spc="-1">
                <a:solidFill>
                  <a:srgbClr val="00B050"/>
                </a:solidFill>
                <a:latin typeface="Times New Roman"/>
                <a:ea typeface="DejaVu Sans"/>
              </a:rPr>
              <a:t>WOTS+</a:t>
            </a:r>
            <a:r>
              <a:rPr lang="tr-TR" sz="1400" spc="-1">
                <a:solidFill>
                  <a:srgbClr val="00B050"/>
                </a:solidFill>
                <a:latin typeface="Times New Roman"/>
                <a:ea typeface="DejaVu Sans"/>
              </a:rPr>
              <a:t> </a:t>
            </a:r>
            <a:r>
              <a:rPr lang="tr-TR" sz="1400" b="0" strike="noStrike" spc="-1" err="1">
                <a:solidFill>
                  <a:srgbClr val="00B050"/>
                </a:solidFill>
                <a:latin typeface="Times New Roman"/>
                <a:ea typeface="DejaVu Sans"/>
              </a:rPr>
              <a:t>public</a:t>
            </a:r>
            <a:r>
              <a:rPr lang="tr-TR" sz="1400" b="0" strike="noStrike" spc="-1">
                <a:solidFill>
                  <a:srgbClr val="00B050"/>
                </a:solidFill>
                <a:latin typeface="Times New Roman"/>
                <a:ea typeface="DejaVu Sans"/>
              </a:rPr>
              <a:t> </a:t>
            </a:r>
            <a:r>
              <a:rPr lang="tr-TR" sz="1400" b="0" strike="noStrike" spc="-1" err="1">
                <a:solidFill>
                  <a:srgbClr val="00B050"/>
                </a:solidFill>
                <a:latin typeface="Times New Roman"/>
                <a:ea typeface="DejaVu Sans"/>
              </a:rPr>
              <a:t>key</a:t>
            </a:r>
            <a:endParaRPr lang="en-US" sz="1400" b="0" strike="noStrike" spc="-1" err="1">
              <a:latin typeface="Arial"/>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7" name="Dikdörtgen 4"/>
          <p:cNvSpPr/>
          <p:nvPr/>
        </p:nvSpPr>
        <p:spPr>
          <a:xfrm>
            <a:off x="0" y="6486120"/>
            <a:ext cx="9143280" cy="179640"/>
          </a:xfrm>
          <a:prstGeom prst="rect">
            <a:avLst/>
          </a:prstGeom>
          <a:solidFill>
            <a:srgbClr val="D9D9D9"/>
          </a:solidFill>
          <a:ln>
            <a:solidFill>
              <a:srgbClr val="ECECEC"/>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tabLst>
                <a:tab pos="0" algn="l"/>
              </a:tabLst>
            </a:pPr>
            <a:r>
              <a:rPr lang="tr-TR" sz="1200" b="0" strike="noStrike" spc="-1">
                <a:solidFill>
                  <a:srgbClr val="BE4343"/>
                </a:solidFill>
                <a:latin typeface="Times New Roman"/>
                <a:ea typeface="DejaVu Sans"/>
              </a:rPr>
              <a:t>Halil İbrahim Kaplan</a:t>
            </a:r>
            <a:endParaRPr lang="en-US" sz="1200" b="0" strike="noStrike" spc="-1">
              <a:latin typeface="Arial"/>
            </a:endParaRPr>
          </a:p>
        </p:txBody>
      </p:sp>
      <p:sp>
        <p:nvSpPr>
          <p:cNvPr id="588" name="Dikdörtgen 5"/>
          <p:cNvSpPr/>
          <p:nvPr/>
        </p:nvSpPr>
        <p:spPr>
          <a:xfrm>
            <a:off x="0" y="6666480"/>
            <a:ext cx="9143280" cy="190800"/>
          </a:xfrm>
          <a:prstGeom prst="rect">
            <a:avLst/>
          </a:prstGeom>
          <a:solidFill>
            <a:srgbClr val="B01000"/>
          </a:solidFill>
          <a:ln>
            <a:solidFill>
              <a:srgbClr val="B01001"/>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tabLst>
                <a:tab pos="0" algn="l"/>
              </a:tabLst>
            </a:pPr>
            <a:r>
              <a:rPr lang="tr-TR" sz="1200" b="0" strike="noStrike" spc="-1">
                <a:solidFill>
                  <a:srgbClr val="FFFFFF"/>
                </a:solidFill>
                <a:latin typeface="Times New Roman"/>
                <a:ea typeface="DejaVu Sans"/>
              </a:rPr>
              <a:t>Hash Based Signatures</a:t>
            </a:r>
            <a:endParaRPr lang="en-US" sz="1200" b="0" strike="noStrike" spc="-1">
              <a:latin typeface="Arial"/>
            </a:endParaRPr>
          </a:p>
        </p:txBody>
      </p:sp>
      <p:grpSp>
        <p:nvGrpSpPr>
          <p:cNvPr id="589" name="Grup 9"/>
          <p:cNvGrpSpPr/>
          <p:nvPr/>
        </p:nvGrpSpPr>
        <p:grpSpPr>
          <a:xfrm>
            <a:off x="0" y="-26640"/>
            <a:ext cx="9143280" cy="621000"/>
            <a:chOff x="0" y="-26640"/>
            <a:chExt cx="9143280" cy="621000"/>
          </a:xfrm>
        </p:grpSpPr>
        <p:sp>
          <p:nvSpPr>
            <p:cNvPr id="590" name="Dikdörtgen 11"/>
            <p:cNvSpPr/>
            <p:nvPr/>
          </p:nvSpPr>
          <p:spPr>
            <a:xfrm>
              <a:off x="0" y="-1440"/>
              <a:ext cx="9143280" cy="570960"/>
            </a:xfrm>
            <a:prstGeom prst="rect">
              <a:avLst/>
            </a:prstGeom>
            <a:solidFill>
              <a:srgbClr val="D9D9D9"/>
            </a:solidFill>
            <a:ln>
              <a:solidFill>
                <a:srgbClr val="D9D9D9"/>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pPr>
              <a:r>
                <a:rPr lang="tr-TR" sz="2100" b="0" strike="noStrike" spc="-1">
                  <a:solidFill>
                    <a:srgbClr val="C50000"/>
                  </a:solidFill>
                  <a:latin typeface="Times New Roman"/>
                  <a:ea typeface="DejaVu Sans"/>
                </a:rPr>
                <a:t> SPHINCS+</a:t>
              </a:r>
              <a:endParaRPr lang="en-US" sz="2100" b="0" strike="noStrike" spc="-1">
                <a:latin typeface="Arial"/>
              </a:endParaRPr>
            </a:p>
          </p:txBody>
        </p:sp>
        <p:pic>
          <p:nvPicPr>
            <p:cNvPr id="591" name="Resim 12"/>
            <p:cNvPicPr/>
            <p:nvPr/>
          </p:nvPicPr>
          <p:blipFill>
            <a:blip r:embed="rId3"/>
            <a:stretch/>
          </p:blipFill>
          <p:spPr>
            <a:xfrm>
              <a:off x="8335440" y="-26640"/>
              <a:ext cx="613440" cy="621000"/>
            </a:xfrm>
            <a:prstGeom prst="rect">
              <a:avLst/>
            </a:prstGeom>
            <a:ln w="0">
              <a:noFill/>
            </a:ln>
          </p:spPr>
        </p:pic>
      </p:grpSp>
      <p:sp>
        <p:nvSpPr>
          <p:cNvPr id="592" name="Dikdörtgen 13"/>
          <p:cNvSpPr/>
          <p:nvPr/>
        </p:nvSpPr>
        <p:spPr>
          <a:xfrm>
            <a:off x="133560" y="750600"/>
            <a:ext cx="363204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tr-TR" sz="1800" b="1" strike="noStrike" spc="-1">
                <a:solidFill>
                  <a:srgbClr val="000000"/>
                </a:solidFill>
                <a:latin typeface="Times New Roman"/>
                <a:ea typeface="DejaVu Sans"/>
              </a:rPr>
              <a:t>XMSS</a:t>
            </a:r>
            <a:endParaRPr lang="en-US" sz="1800" b="0" strike="noStrike" spc="-1">
              <a:latin typeface="Arial"/>
            </a:endParaRPr>
          </a:p>
        </p:txBody>
      </p:sp>
      <p:pic>
        <p:nvPicPr>
          <p:cNvPr id="593" name="Resim 2"/>
          <p:cNvPicPr/>
          <p:nvPr/>
        </p:nvPicPr>
        <p:blipFill>
          <a:blip r:embed="rId4"/>
          <a:stretch/>
        </p:blipFill>
        <p:spPr>
          <a:xfrm>
            <a:off x="301320" y="1300320"/>
            <a:ext cx="7103520" cy="4366080"/>
          </a:xfrm>
          <a:prstGeom prst="rect">
            <a:avLst/>
          </a:prstGeom>
          <a:ln w="0">
            <a:noFill/>
          </a:ln>
        </p:spPr>
      </p:pic>
      <p:sp>
        <p:nvSpPr>
          <p:cNvPr id="594" name="Düz Ok Bağlayıcısı 8"/>
          <p:cNvSpPr/>
          <p:nvPr/>
        </p:nvSpPr>
        <p:spPr>
          <a:xfrm>
            <a:off x="3926160" y="2373120"/>
            <a:ext cx="304200" cy="360"/>
          </a:xfrm>
          <a:custGeom>
            <a:avLst/>
            <a:gdLst/>
            <a:ahLst/>
            <a:cxnLst/>
            <a:rect l="l" t="t" r="r" b="b"/>
            <a:pathLst>
              <a:path w="21600" h="21600">
                <a:moveTo>
                  <a:pt x="0" y="0"/>
                </a:moveTo>
                <a:lnTo>
                  <a:pt x="21600" y="21600"/>
                </a:lnTo>
              </a:path>
            </a:pathLst>
          </a:custGeom>
          <a:noFill/>
          <a:ln>
            <a:solidFill>
              <a:srgbClr val="00B050"/>
            </a:solidFill>
            <a:tailEnd type="triangle" w="med" len="med"/>
          </a:ln>
        </p:spPr>
        <p:style>
          <a:lnRef idx="1">
            <a:schemeClr val="accent1"/>
          </a:lnRef>
          <a:fillRef idx="0">
            <a:schemeClr val="accent1"/>
          </a:fillRef>
          <a:effectRef idx="0">
            <a:schemeClr val="accent1"/>
          </a:effectRef>
          <a:fontRef idx="minor"/>
        </p:style>
      </p:sp>
      <p:sp>
        <p:nvSpPr>
          <p:cNvPr id="595" name="Metin kutusu 10"/>
          <p:cNvSpPr/>
          <p:nvPr/>
        </p:nvSpPr>
        <p:spPr>
          <a:xfrm>
            <a:off x="4230720" y="2234520"/>
            <a:ext cx="2187360" cy="272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tr-TR" sz="1200" b="0" strike="noStrike" spc="-1">
                <a:solidFill>
                  <a:srgbClr val="00B050"/>
                </a:solidFill>
                <a:latin typeface="Times New Roman"/>
                <a:ea typeface="DejaVu Sans"/>
              </a:rPr>
              <a:t>Must have even number of leafs</a:t>
            </a:r>
            <a:endParaRPr lang="en-US" sz="1200" b="0" strike="noStrike" spc="-1">
              <a:latin typeface="Arial"/>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96" name="Grup 6"/>
          <p:cNvGrpSpPr/>
          <p:nvPr/>
        </p:nvGrpSpPr>
        <p:grpSpPr>
          <a:xfrm>
            <a:off x="4998600" y="130680"/>
            <a:ext cx="2328120" cy="1989360"/>
            <a:chOff x="4998600" y="130680"/>
            <a:chExt cx="2328120" cy="1989360"/>
          </a:xfrm>
        </p:grpSpPr>
        <p:grpSp>
          <p:nvGrpSpPr>
            <p:cNvPr id="597" name="Grup 1"/>
            <p:cNvGrpSpPr/>
            <p:nvPr/>
          </p:nvGrpSpPr>
          <p:grpSpPr>
            <a:xfrm>
              <a:off x="5036040" y="405720"/>
              <a:ext cx="2200320" cy="1436760"/>
              <a:chOff x="5036040" y="405720"/>
              <a:chExt cx="2200320" cy="1436760"/>
            </a:xfrm>
          </p:grpSpPr>
          <p:sp>
            <p:nvSpPr>
              <p:cNvPr id="598" name="Oval 14"/>
              <p:cNvSpPr/>
              <p:nvPr/>
            </p:nvSpPr>
            <p:spPr>
              <a:xfrm>
                <a:off x="5036040" y="1562400"/>
                <a:ext cx="289080" cy="280080"/>
              </a:xfrm>
              <a:prstGeom prst="ellipse">
                <a:avLst/>
              </a:prstGeom>
              <a:noFill/>
              <a:ln w="28575">
                <a:solidFill>
                  <a:srgbClr val="5604F8"/>
                </a:solidFill>
              </a:ln>
            </p:spPr>
            <p:style>
              <a:lnRef idx="2">
                <a:schemeClr val="accent1">
                  <a:shade val="50000"/>
                </a:schemeClr>
              </a:lnRef>
              <a:fillRef idx="1">
                <a:schemeClr val="accent1"/>
              </a:fillRef>
              <a:effectRef idx="0">
                <a:schemeClr val="accent1"/>
              </a:effectRef>
              <a:fontRef idx="minor"/>
            </p:style>
          </p:sp>
          <p:sp>
            <p:nvSpPr>
              <p:cNvPr id="599" name="Oval 15"/>
              <p:cNvSpPr/>
              <p:nvPr/>
            </p:nvSpPr>
            <p:spPr>
              <a:xfrm>
                <a:off x="5673240" y="1562400"/>
                <a:ext cx="289080" cy="280080"/>
              </a:xfrm>
              <a:prstGeom prst="ellipse">
                <a:avLst/>
              </a:prstGeom>
              <a:noFill/>
              <a:ln w="28575">
                <a:solidFill>
                  <a:srgbClr val="5604F8"/>
                </a:solidFill>
              </a:ln>
            </p:spPr>
            <p:style>
              <a:lnRef idx="2">
                <a:schemeClr val="accent1">
                  <a:shade val="50000"/>
                </a:schemeClr>
              </a:lnRef>
              <a:fillRef idx="1">
                <a:schemeClr val="accent1"/>
              </a:fillRef>
              <a:effectRef idx="0">
                <a:schemeClr val="accent1"/>
              </a:effectRef>
              <a:fontRef idx="minor"/>
            </p:style>
          </p:sp>
          <p:sp>
            <p:nvSpPr>
              <p:cNvPr id="600" name="Oval 16"/>
              <p:cNvSpPr/>
              <p:nvPr/>
            </p:nvSpPr>
            <p:spPr>
              <a:xfrm>
                <a:off x="6310440" y="1562400"/>
                <a:ext cx="289080" cy="280080"/>
              </a:xfrm>
              <a:prstGeom prst="ellipse">
                <a:avLst/>
              </a:prstGeom>
              <a:noFill/>
              <a:ln w="28575">
                <a:solidFill>
                  <a:srgbClr val="5604F8"/>
                </a:solidFill>
              </a:ln>
            </p:spPr>
            <p:style>
              <a:lnRef idx="2">
                <a:schemeClr val="accent1">
                  <a:shade val="50000"/>
                </a:schemeClr>
              </a:lnRef>
              <a:fillRef idx="1">
                <a:schemeClr val="accent1"/>
              </a:fillRef>
              <a:effectRef idx="0">
                <a:schemeClr val="accent1"/>
              </a:effectRef>
              <a:fontRef idx="minor"/>
            </p:style>
          </p:sp>
          <p:sp>
            <p:nvSpPr>
              <p:cNvPr id="601" name="Oval 17"/>
              <p:cNvSpPr/>
              <p:nvPr/>
            </p:nvSpPr>
            <p:spPr>
              <a:xfrm>
                <a:off x="6947280" y="1562400"/>
                <a:ext cx="289080" cy="280080"/>
              </a:xfrm>
              <a:prstGeom prst="ellipse">
                <a:avLst/>
              </a:prstGeom>
              <a:noFill/>
              <a:ln w="28575">
                <a:solidFill>
                  <a:srgbClr val="5604F8"/>
                </a:solidFill>
              </a:ln>
            </p:spPr>
            <p:style>
              <a:lnRef idx="2">
                <a:schemeClr val="accent1">
                  <a:shade val="50000"/>
                </a:schemeClr>
              </a:lnRef>
              <a:fillRef idx="1">
                <a:schemeClr val="accent1"/>
              </a:fillRef>
              <a:effectRef idx="0">
                <a:schemeClr val="accent1"/>
              </a:effectRef>
              <a:fontRef idx="minor"/>
            </p:style>
          </p:sp>
          <p:sp>
            <p:nvSpPr>
              <p:cNvPr id="602" name="Oval 18"/>
              <p:cNvSpPr/>
              <p:nvPr/>
            </p:nvSpPr>
            <p:spPr>
              <a:xfrm>
                <a:off x="5325840" y="955440"/>
                <a:ext cx="289080" cy="280080"/>
              </a:xfrm>
              <a:prstGeom prst="ellipse">
                <a:avLst/>
              </a:prstGeom>
              <a:noFill/>
              <a:ln w="28575">
                <a:solidFill>
                  <a:srgbClr val="5604F8"/>
                </a:solidFill>
              </a:ln>
            </p:spPr>
            <p:style>
              <a:lnRef idx="2">
                <a:schemeClr val="accent1">
                  <a:shade val="50000"/>
                </a:schemeClr>
              </a:lnRef>
              <a:fillRef idx="1">
                <a:schemeClr val="accent1"/>
              </a:fillRef>
              <a:effectRef idx="0">
                <a:schemeClr val="accent1"/>
              </a:effectRef>
              <a:fontRef idx="minor"/>
            </p:style>
          </p:sp>
          <p:sp>
            <p:nvSpPr>
              <p:cNvPr id="603" name="Oval 19"/>
              <p:cNvSpPr/>
              <p:nvPr/>
            </p:nvSpPr>
            <p:spPr>
              <a:xfrm>
                <a:off x="6599880" y="955440"/>
                <a:ext cx="289080" cy="280080"/>
              </a:xfrm>
              <a:prstGeom prst="ellipse">
                <a:avLst/>
              </a:prstGeom>
              <a:noFill/>
              <a:ln w="28575">
                <a:solidFill>
                  <a:srgbClr val="5604F8"/>
                </a:solidFill>
              </a:ln>
            </p:spPr>
            <p:style>
              <a:lnRef idx="2">
                <a:schemeClr val="accent1">
                  <a:shade val="50000"/>
                </a:schemeClr>
              </a:lnRef>
              <a:fillRef idx="1">
                <a:schemeClr val="accent1"/>
              </a:fillRef>
              <a:effectRef idx="0">
                <a:schemeClr val="accent1"/>
              </a:effectRef>
              <a:fontRef idx="minor"/>
            </p:style>
          </p:sp>
          <p:sp>
            <p:nvSpPr>
              <p:cNvPr id="604" name="Oval 20"/>
              <p:cNvSpPr/>
              <p:nvPr/>
            </p:nvSpPr>
            <p:spPr>
              <a:xfrm>
                <a:off x="5953680" y="405720"/>
                <a:ext cx="289080" cy="280080"/>
              </a:xfrm>
              <a:prstGeom prst="ellipse">
                <a:avLst/>
              </a:prstGeom>
              <a:noFill/>
              <a:ln w="28575">
                <a:solidFill>
                  <a:srgbClr val="5604F8"/>
                </a:solidFill>
              </a:ln>
            </p:spPr>
            <p:style>
              <a:lnRef idx="2">
                <a:schemeClr val="accent1">
                  <a:shade val="50000"/>
                </a:schemeClr>
              </a:lnRef>
              <a:fillRef idx="1">
                <a:schemeClr val="accent1"/>
              </a:fillRef>
              <a:effectRef idx="0">
                <a:schemeClr val="accent1"/>
              </a:effectRef>
              <a:fontRef idx="minor"/>
            </p:style>
          </p:sp>
          <p:sp>
            <p:nvSpPr>
              <p:cNvPr id="605" name="Düz Bağlayıcı 21"/>
              <p:cNvSpPr/>
              <p:nvPr/>
            </p:nvSpPr>
            <p:spPr>
              <a:xfrm flipH="1" flipV="1">
                <a:off x="5470560" y="1235880"/>
                <a:ext cx="347400" cy="326160"/>
              </a:xfrm>
              <a:prstGeom prst="line">
                <a:avLst/>
              </a:prstGeom>
              <a:ln>
                <a:solidFill>
                  <a:srgbClr val="000000"/>
                </a:solidFill>
              </a:ln>
            </p:spPr>
            <p:style>
              <a:lnRef idx="1">
                <a:schemeClr val="accent1"/>
              </a:lnRef>
              <a:fillRef idx="0">
                <a:schemeClr val="accent1"/>
              </a:fillRef>
              <a:effectRef idx="0">
                <a:schemeClr val="accent1"/>
              </a:effectRef>
              <a:fontRef idx="minor"/>
            </p:style>
          </p:sp>
          <p:sp>
            <p:nvSpPr>
              <p:cNvPr id="606" name="Düz Bağlayıcı 22"/>
              <p:cNvSpPr/>
              <p:nvPr/>
            </p:nvSpPr>
            <p:spPr>
              <a:xfrm flipV="1">
                <a:off x="5180760" y="1235880"/>
                <a:ext cx="289800" cy="326160"/>
              </a:xfrm>
              <a:prstGeom prst="line">
                <a:avLst/>
              </a:prstGeom>
              <a:ln>
                <a:solidFill>
                  <a:srgbClr val="000000"/>
                </a:solidFill>
              </a:ln>
            </p:spPr>
            <p:style>
              <a:lnRef idx="1">
                <a:schemeClr val="accent1"/>
              </a:lnRef>
              <a:fillRef idx="0">
                <a:schemeClr val="accent1"/>
              </a:fillRef>
              <a:effectRef idx="0">
                <a:schemeClr val="accent1"/>
              </a:effectRef>
              <a:fontRef idx="minor"/>
            </p:style>
          </p:sp>
          <p:sp>
            <p:nvSpPr>
              <p:cNvPr id="607" name="Düz Bağlayıcı 23"/>
              <p:cNvSpPr/>
              <p:nvPr/>
            </p:nvSpPr>
            <p:spPr>
              <a:xfrm flipH="1" flipV="1">
                <a:off x="6744600" y="1248840"/>
                <a:ext cx="347400" cy="326160"/>
              </a:xfrm>
              <a:prstGeom prst="line">
                <a:avLst/>
              </a:prstGeom>
              <a:ln>
                <a:solidFill>
                  <a:srgbClr val="000000"/>
                </a:solidFill>
              </a:ln>
            </p:spPr>
            <p:style>
              <a:lnRef idx="1">
                <a:schemeClr val="accent1"/>
              </a:lnRef>
              <a:fillRef idx="0">
                <a:schemeClr val="accent1"/>
              </a:fillRef>
              <a:effectRef idx="0">
                <a:schemeClr val="accent1"/>
              </a:effectRef>
              <a:fontRef idx="minor"/>
            </p:style>
          </p:sp>
          <p:sp>
            <p:nvSpPr>
              <p:cNvPr id="608" name="Düz Bağlayıcı 24"/>
              <p:cNvSpPr/>
              <p:nvPr/>
            </p:nvSpPr>
            <p:spPr>
              <a:xfrm flipV="1">
                <a:off x="6454800" y="1248840"/>
                <a:ext cx="289800" cy="326160"/>
              </a:xfrm>
              <a:prstGeom prst="line">
                <a:avLst/>
              </a:prstGeom>
              <a:ln>
                <a:solidFill>
                  <a:srgbClr val="000000"/>
                </a:solidFill>
              </a:ln>
            </p:spPr>
            <p:style>
              <a:lnRef idx="1">
                <a:schemeClr val="accent1"/>
              </a:lnRef>
              <a:fillRef idx="0">
                <a:schemeClr val="accent1"/>
              </a:fillRef>
              <a:effectRef idx="0">
                <a:schemeClr val="accent1"/>
              </a:effectRef>
              <a:fontRef idx="minor"/>
            </p:style>
          </p:sp>
          <p:sp>
            <p:nvSpPr>
              <p:cNvPr id="609" name="Düz Bağlayıcı 25"/>
              <p:cNvSpPr/>
              <p:nvPr/>
            </p:nvSpPr>
            <p:spPr>
              <a:xfrm flipV="1">
                <a:off x="5477040" y="686160"/>
                <a:ext cx="621360" cy="288000"/>
              </a:xfrm>
              <a:prstGeom prst="line">
                <a:avLst/>
              </a:prstGeom>
              <a:ln>
                <a:solidFill>
                  <a:srgbClr val="000000"/>
                </a:solidFill>
              </a:ln>
            </p:spPr>
            <p:style>
              <a:lnRef idx="1">
                <a:schemeClr val="accent1"/>
              </a:lnRef>
              <a:fillRef idx="0">
                <a:schemeClr val="accent1"/>
              </a:fillRef>
              <a:effectRef idx="0">
                <a:schemeClr val="accent1"/>
              </a:effectRef>
              <a:fontRef idx="minor"/>
            </p:style>
          </p:sp>
          <p:sp>
            <p:nvSpPr>
              <p:cNvPr id="610" name="Düz Bağlayıcı 26"/>
              <p:cNvSpPr/>
              <p:nvPr/>
            </p:nvSpPr>
            <p:spPr>
              <a:xfrm flipH="1" flipV="1">
                <a:off x="6098400" y="686160"/>
                <a:ext cx="621360" cy="275040"/>
              </a:xfrm>
              <a:prstGeom prst="line">
                <a:avLst/>
              </a:prstGeom>
              <a:ln>
                <a:solidFill>
                  <a:srgbClr val="000000"/>
                </a:solidFill>
              </a:ln>
            </p:spPr>
            <p:style>
              <a:lnRef idx="1">
                <a:schemeClr val="accent1"/>
              </a:lnRef>
              <a:fillRef idx="0">
                <a:schemeClr val="accent1"/>
              </a:fillRef>
              <a:effectRef idx="0">
                <a:schemeClr val="accent1"/>
              </a:effectRef>
              <a:fontRef idx="minor"/>
            </p:style>
          </p:sp>
        </p:grpSp>
        <p:sp>
          <p:nvSpPr>
            <p:cNvPr id="611" name="Metin kutusu 3"/>
            <p:cNvSpPr/>
            <p:nvPr/>
          </p:nvSpPr>
          <p:spPr>
            <a:xfrm>
              <a:off x="4998600" y="1842840"/>
              <a:ext cx="363600" cy="2570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tr-TR" sz="1100" b="0" strike="noStrike" spc="-1">
                  <a:solidFill>
                    <a:srgbClr val="000000"/>
                  </a:solidFill>
                  <a:latin typeface="Times New Roman"/>
                  <a:ea typeface="DejaVu Sans"/>
                </a:rPr>
                <a:t>N1</a:t>
              </a:r>
              <a:endParaRPr lang="en-US" sz="1100" b="0" strike="noStrike" spc="-1">
                <a:latin typeface="Arial"/>
              </a:endParaRPr>
            </a:p>
          </p:txBody>
        </p:sp>
        <p:sp>
          <p:nvSpPr>
            <p:cNvPr id="612" name="Metin kutusu 27"/>
            <p:cNvSpPr/>
            <p:nvPr/>
          </p:nvSpPr>
          <p:spPr>
            <a:xfrm>
              <a:off x="5673240" y="1842840"/>
              <a:ext cx="363600" cy="2570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tr-TR" sz="1100" b="0" strike="noStrike" spc="-1">
                  <a:solidFill>
                    <a:srgbClr val="000000"/>
                  </a:solidFill>
                  <a:latin typeface="Times New Roman"/>
                  <a:ea typeface="DejaVu Sans"/>
                </a:rPr>
                <a:t>N2</a:t>
              </a:r>
              <a:endParaRPr lang="en-US" sz="1100" b="0" strike="noStrike" spc="-1">
                <a:latin typeface="Arial"/>
              </a:endParaRPr>
            </a:p>
          </p:txBody>
        </p:sp>
        <p:sp>
          <p:nvSpPr>
            <p:cNvPr id="613" name="Metin kutusu 28"/>
            <p:cNvSpPr/>
            <p:nvPr/>
          </p:nvSpPr>
          <p:spPr>
            <a:xfrm>
              <a:off x="5210280" y="680400"/>
              <a:ext cx="519840" cy="2570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tr-TR" sz="1100" b="0" strike="noStrike" spc="-1" dirty="0">
                  <a:solidFill>
                    <a:srgbClr val="000000"/>
                  </a:solidFill>
                  <a:latin typeface="Times New Roman"/>
                  <a:ea typeface="DejaVu Sans"/>
                </a:rPr>
                <a:t>N12</a:t>
              </a:r>
              <a:endParaRPr lang="en-US" sz="1100" b="0" strike="noStrike" spc="-1" dirty="0">
                <a:latin typeface="Arial"/>
              </a:endParaRPr>
            </a:p>
          </p:txBody>
        </p:sp>
        <p:sp>
          <p:nvSpPr>
            <p:cNvPr id="614" name="Metin kutusu 29"/>
            <p:cNvSpPr/>
            <p:nvPr/>
          </p:nvSpPr>
          <p:spPr>
            <a:xfrm>
              <a:off x="6484680" y="667800"/>
              <a:ext cx="519840" cy="2570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tr-TR" sz="1100" b="0" strike="noStrike" spc="-1">
                  <a:solidFill>
                    <a:srgbClr val="000000"/>
                  </a:solidFill>
                  <a:latin typeface="Times New Roman"/>
                  <a:ea typeface="DejaVu Sans"/>
                </a:rPr>
                <a:t>N34</a:t>
              </a:r>
              <a:endParaRPr lang="en-US" sz="1100" b="0" strike="noStrike" spc="-1">
                <a:latin typeface="Arial"/>
              </a:endParaRPr>
            </a:p>
          </p:txBody>
        </p:sp>
        <p:sp>
          <p:nvSpPr>
            <p:cNvPr id="615" name="Metin kutusu 30"/>
            <p:cNvSpPr/>
            <p:nvPr/>
          </p:nvSpPr>
          <p:spPr>
            <a:xfrm>
              <a:off x="6288840" y="1863000"/>
              <a:ext cx="363600" cy="2570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tr-TR" sz="1100" b="0" strike="noStrike" spc="-1">
                  <a:solidFill>
                    <a:srgbClr val="000000"/>
                  </a:solidFill>
                  <a:latin typeface="Times New Roman"/>
                  <a:ea typeface="DejaVu Sans"/>
                </a:rPr>
                <a:t>N3</a:t>
              </a:r>
              <a:endParaRPr lang="en-US" sz="1100" b="0" strike="noStrike" spc="-1">
                <a:latin typeface="Arial"/>
              </a:endParaRPr>
            </a:p>
          </p:txBody>
        </p:sp>
        <p:sp>
          <p:nvSpPr>
            <p:cNvPr id="616" name="Metin kutusu 31"/>
            <p:cNvSpPr/>
            <p:nvPr/>
          </p:nvSpPr>
          <p:spPr>
            <a:xfrm>
              <a:off x="6963120" y="1863000"/>
              <a:ext cx="363600" cy="2570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tr-TR" sz="1100" b="0" strike="noStrike" spc="-1">
                  <a:solidFill>
                    <a:srgbClr val="000000"/>
                  </a:solidFill>
                  <a:latin typeface="Times New Roman"/>
                  <a:ea typeface="DejaVu Sans"/>
                </a:rPr>
                <a:t>N4</a:t>
              </a:r>
              <a:endParaRPr lang="en-US" sz="1100" b="0" strike="noStrike" spc="-1">
                <a:latin typeface="Arial"/>
              </a:endParaRPr>
            </a:p>
          </p:txBody>
        </p:sp>
        <p:sp>
          <p:nvSpPr>
            <p:cNvPr id="617" name="Metin kutusu 32"/>
            <p:cNvSpPr/>
            <p:nvPr/>
          </p:nvSpPr>
          <p:spPr>
            <a:xfrm>
              <a:off x="5751360" y="130680"/>
              <a:ext cx="648720" cy="2570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tr-TR" sz="1100" b="0" strike="noStrike" spc="-1">
                  <a:solidFill>
                    <a:srgbClr val="000000"/>
                  </a:solidFill>
                  <a:latin typeface="Times New Roman"/>
                  <a:ea typeface="DejaVu Sans"/>
                </a:rPr>
                <a:t>N1234</a:t>
              </a:r>
              <a:endParaRPr lang="en-US" sz="1100" b="0" strike="noStrike" spc="-1">
                <a:latin typeface="Arial"/>
              </a:endParaRPr>
            </a:p>
          </p:txBody>
        </p:sp>
      </p:grpSp>
      <p:sp>
        <p:nvSpPr>
          <p:cNvPr id="618" name="Metin kutusu 7"/>
          <p:cNvSpPr/>
          <p:nvPr/>
        </p:nvSpPr>
        <p:spPr>
          <a:xfrm>
            <a:off x="1016280" y="268920"/>
            <a:ext cx="2674440" cy="17946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tr-TR" sz="1400" b="0" strike="noStrike" spc="-1">
                <a:solidFill>
                  <a:srgbClr val="000000"/>
                </a:solidFill>
                <a:latin typeface="Times New Roman"/>
                <a:ea typeface="DejaVu Sans"/>
              </a:rPr>
              <a:t>i= 0 Stack={</a:t>
            </a:r>
            <a:r>
              <a:rPr lang="tr-TR" sz="1400" b="0" strike="noStrike" spc="-1">
                <a:solidFill>
                  <a:srgbClr val="00B050"/>
                </a:solidFill>
                <a:latin typeface="Times New Roman"/>
                <a:ea typeface="DejaVu Sans"/>
              </a:rPr>
              <a:t>N1</a:t>
            </a:r>
            <a:r>
              <a:rPr lang="tr-TR" sz="1400" b="0" strike="noStrike" spc="-1">
                <a:solidFill>
                  <a:srgbClr val="000000"/>
                </a:solidFill>
                <a:latin typeface="Times New Roman"/>
                <a:ea typeface="DejaVu Sans"/>
              </a:rPr>
              <a:t>}</a:t>
            </a:r>
            <a:endParaRPr lang="en-US" sz="1400" b="0" strike="noStrike" spc="-1">
              <a:latin typeface="Arial"/>
            </a:endParaRPr>
          </a:p>
          <a:p>
            <a:pPr>
              <a:lnSpc>
                <a:spcPct val="100000"/>
              </a:lnSpc>
              <a:buNone/>
            </a:pPr>
            <a:endParaRPr lang="en-US" sz="1400" b="0" strike="noStrike" spc="-1">
              <a:latin typeface="Arial"/>
            </a:endParaRPr>
          </a:p>
          <a:p>
            <a:pPr>
              <a:lnSpc>
                <a:spcPct val="100000"/>
              </a:lnSpc>
              <a:buNone/>
            </a:pPr>
            <a:r>
              <a:rPr lang="tr-TR" sz="1400" b="0" strike="noStrike" spc="-1">
                <a:solidFill>
                  <a:srgbClr val="000000"/>
                </a:solidFill>
                <a:latin typeface="Times New Roman"/>
                <a:ea typeface="DejaVu Sans"/>
              </a:rPr>
              <a:t>i= 1 Stack={</a:t>
            </a:r>
            <a:r>
              <a:rPr lang="tr-TR" sz="1400" b="0" strike="noStrike" spc="-1">
                <a:solidFill>
                  <a:srgbClr val="C00000"/>
                </a:solidFill>
                <a:latin typeface="Times New Roman"/>
                <a:ea typeface="DejaVu Sans"/>
              </a:rPr>
              <a:t>N1</a:t>
            </a:r>
            <a:r>
              <a:rPr lang="tr-TR" sz="1400" b="0" strike="noStrike" spc="-1">
                <a:solidFill>
                  <a:srgbClr val="000000"/>
                </a:solidFill>
                <a:latin typeface="Times New Roman"/>
                <a:ea typeface="DejaVu Sans"/>
              </a:rPr>
              <a:t>,</a:t>
            </a:r>
            <a:r>
              <a:rPr lang="tr-TR" sz="1400" b="0" strike="noStrike" spc="-1">
                <a:solidFill>
                  <a:srgbClr val="00B050"/>
                </a:solidFill>
                <a:latin typeface="Times New Roman"/>
                <a:ea typeface="DejaVu Sans"/>
              </a:rPr>
              <a:t>N12</a:t>
            </a:r>
            <a:r>
              <a:rPr lang="tr-TR" sz="1400" b="0" strike="noStrike" spc="-1">
                <a:solidFill>
                  <a:srgbClr val="000000"/>
                </a:solidFill>
                <a:latin typeface="Times New Roman"/>
                <a:ea typeface="DejaVu Sans"/>
              </a:rPr>
              <a:t>}</a:t>
            </a:r>
            <a:endParaRPr lang="en-US" sz="1400" b="0" strike="noStrike" spc="-1">
              <a:latin typeface="Arial"/>
            </a:endParaRPr>
          </a:p>
          <a:p>
            <a:pPr>
              <a:lnSpc>
                <a:spcPct val="100000"/>
              </a:lnSpc>
              <a:buNone/>
            </a:pPr>
            <a:endParaRPr lang="en-US" sz="1400" b="0" strike="noStrike" spc="-1">
              <a:latin typeface="Arial"/>
            </a:endParaRPr>
          </a:p>
          <a:p>
            <a:pPr>
              <a:lnSpc>
                <a:spcPct val="100000"/>
              </a:lnSpc>
              <a:buNone/>
            </a:pPr>
            <a:r>
              <a:rPr lang="tr-TR" sz="1400" b="0" strike="noStrike" spc="-1">
                <a:solidFill>
                  <a:srgbClr val="000000"/>
                </a:solidFill>
                <a:latin typeface="Times New Roman"/>
                <a:ea typeface="DejaVu Sans"/>
              </a:rPr>
              <a:t>i= 2 Stack={</a:t>
            </a:r>
            <a:r>
              <a:rPr lang="tr-TR" sz="1400" b="0" strike="noStrike" spc="-1">
                <a:solidFill>
                  <a:srgbClr val="C00000"/>
                </a:solidFill>
                <a:latin typeface="Times New Roman"/>
                <a:ea typeface="DejaVu Sans"/>
              </a:rPr>
              <a:t>N1</a:t>
            </a:r>
            <a:r>
              <a:rPr lang="tr-TR" sz="1400" b="0" strike="noStrike" spc="-1">
                <a:solidFill>
                  <a:srgbClr val="000000"/>
                </a:solidFill>
                <a:latin typeface="Times New Roman"/>
                <a:ea typeface="DejaVu Sans"/>
              </a:rPr>
              <a:t>,</a:t>
            </a:r>
            <a:r>
              <a:rPr lang="tr-TR" sz="1400" b="0" strike="noStrike" spc="-1">
                <a:solidFill>
                  <a:srgbClr val="00B050"/>
                </a:solidFill>
                <a:latin typeface="Times New Roman"/>
                <a:ea typeface="DejaVu Sans"/>
              </a:rPr>
              <a:t>N12</a:t>
            </a:r>
            <a:r>
              <a:rPr lang="tr-TR" sz="1400" b="0" strike="noStrike" spc="-1">
                <a:solidFill>
                  <a:srgbClr val="000000"/>
                </a:solidFill>
                <a:latin typeface="Times New Roman"/>
                <a:ea typeface="DejaVu Sans"/>
              </a:rPr>
              <a:t>,</a:t>
            </a:r>
            <a:r>
              <a:rPr lang="tr-TR" sz="1400" b="0" strike="noStrike" spc="-1">
                <a:solidFill>
                  <a:srgbClr val="00B050"/>
                </a:solidFill>
                <a:latin typeface="Times New Roman"/>
                <a:ea typeface="DejaVu Sans"/>
              </a:rPr>
              <a:t>N3</a:t>
            </a:r>
            <a:r>
              <a:rPr lang="tr-TR" sz="1400" b="0" strike="noStrike" spc="-1">
                <a:solidFill>
                  <a:srgbClr val="000000"/>
                </a:solidFill>
                <a:latin typeface="Times New Roman"/>
                <a:ea typeface="DejaVu Sans"/>
              </a:rPr>
              <a:t>}</a:t>
            </a:r>
            <a:endParaRPr lang="en-US" sz="1400" b="0" strike="noStrike" spc="-1">
              <a:latin typeface="Arial"/>
            </a:endParaRPr>
          </a:p>
          <a:p>
            <a:pPr>
              <a:lnSpc>
                <a:spcPct val="100000"/>
              </a:lnSpc>
              <a:buNone/>
            </a:pPr>
            <a:endParaRPr lang="en-US" sz="1400" b="0" strike="noStrike" spc="-1">
              <a:latin typeface="Arial"/>
            </a:endParaRPr>
          </a:p>
          <a:p>
            <a:pPr>
              <a:lnSpc>
                <a:spcPct val="100000"/>
              </a:lnSpc>
              <a:buNone/>
            </a:pPr>
            <a:r>
              <a:rPr lang="tr-TR" sz="1400" b="0" strike="noStrike" spc="-1">
                <a:solidFill>
                  <a:srgbClr val="000000"/>
                </a:solidFill>
                <a:latin typeface="Times New Roman"/>
                <a:ea typeface="DejaVu Sans"/>
              </a:rPr>
              <a:t>i= 3 Stack={</a:t>
            </a:r>
            <a:r>
              <a:rPr lang="tr-TR" sz="1400" b="0" strike="noStrike" spc="-1">
                <a:solidFill>
                  <a:srgbClr val="C00000"/>
                </a:solidFill>
                <a:latin typeface="Times New Roman"/>
                <a:ea typeface="DejaVu Sans"/>
              </a:rPr>
              <a:t>N1</a:t>
            </a:r>
            <a:r>
              <a:rPr lang="tr-TR" sz="1400" b="0" strike="noStrike" spc="-1">
                <a:solidFill>
                  <a:srgbClr val="000000"/>
                </a:solidFill>
                <a:latin typeface="Times New Roman"/>
                <a:ea typeface="DejaVu Sans"/>
              </a:rPr>
              <a:t>,</a:t>
            </a:r>
            <a:r>
              <a:rPr lang="tr-TR" sz="1400" b="0" strike="noStrike" spc="-1">
                <a:solidFill>
                  <a:srgbClr val="C00000"/>
                </a:solidFill>
                <a:latin typeface="Times New Roman"/>
                <a:ea typeface="DejaVu Sans"/>
              </a:rPr>
              <a:t>N3</a:t>
            </a:r>
            <a:r>
              <a:rPr lang="tr-TR" sz="1400" b="0" strike="noStrike" spc="-1">
                <a:solidFill>
                  <a:srgbClr val="000000"/>
                </a:solidFill>
                <a:latin typeface="Times New Roman"/>
                <a:ea typeface="DejaVu Sans"/>
              </a:rPr>
              <a:t>,</a:t>
            </a:r>
            <a:r>
              <a:rPr lang="tr-TR" sz="1400" b="0" strike="noStrike" spc="-1">
                <a:solidFill>
                  <a:srgbClr val="C00000"/>
                </a:solidFill>
                <a:latin typeface="Times New Roman"/>
                <a:ea typeface="DejaVu Sans"/>
              </a:rPr>
              <a:t>N12</a:t>
            </a:r>
            <a:r>
              <a:rPr lang="tr-TR" sz="1400" b="0" strike="noStrike" spc="-1">
                <a:solidFill>
                  <a:srgbClr val="000000"/>
                </a:solidFill>
                <a:latin typeface="Times New Roman"/>
                <a:ea typeface="DejaVu Sans"/>
              </a:rPr>
              <a:t>,</a:t>
            </a:r>
            <a:r>
              <a:rPr lang="tr-TR" sz="1400" b="0" strike="noStrike" spc="-1">
                <a:solidFill>
                  <a:srgbClr val="00B050"/>
                </a:solidFill>
                <a:latin typeface="Times New Roman"/>
                <a:ea typeface="DejaVu Sans"/>
              </a:rPr>
              <a:t>N1234</a:t>
            </a:r>
            <a:r>
              <a:rPr lang="tr-TR" sz="1400" b="0" strike="noStrike" spc="-1">
                <a:solidFill>
                  <a:srgbClr val="000000"/>
                </a:solidFill>
                <a:latin typeface="Times New Roman"/>
                <a:ea typeface="DejaVu Sans"/>
              </a:rPr>
              <a:t>}</a:t>
            </a:r>
            <a:endParaRPr lang="en-US" sz="1400" b="0" strike="noStrike" spc="-1">
              <a:latin typeface="Arial"/>
            </a:endParaRPr>
          </a:p>
          <a:p>
            <a:pPr>
              <a:lnSpc>
                <a:spcPct val="100000"/>
              </a:lnSpc>
              <a:buNone/>
            </a:pPr>
            <a:endParaRPr lang="en-US" sz="1400" b="0" strike="noStrike" spc="-1">
              <a:latin typeface="Arial"/>
            </a:endParaRPr>
          </a:p>
        </p:txBody>
      </p:sp>
      <p:pic>
        <p:nvPicPr>
          <p:cNvPr id="619" name="Resim 33"/>
          <p:cNvPicPr/>
          <p:nvPr/>
        </p:nvPicPr>
        <p:blipFill>
          <a:blip r:embed="rId3"/>
          <a:stretch/>
        </p:blipFill>
        <p:spPr>
          <a:xfrm>
            <a:off x="653760" y="2500560"/>
            <a:ext cx="6350760" cy="3609360"/>
          </a:xfrm>
          <a:prstGeom prst="rect">
            <a:avLst/>
          </a:prstGeom>
          <a:ln w="0">
            <a:noFill/>
          </a:ln>
        </p:spPr>
      </p:pic>
      <p:sp>
        <p:nvSpPr>
          <p:cNvPr id="620" name="Dikdörtgen 35"/>
          <p:cNvSpPr/>
          <p:nvPr/>
        </p:nvSpPr>
        <p:spPr>
          <a:xfrm>
            <a:off x="0" y="6486120"/>
            <a:ext cx="9143280" cy="179640"/>
          </a:xfrm>
          <a:prstGeom prst="rect">
            <a:avLst/>
          </a:prstGeom>
          <a:solidFill>
            <a:srgbClr val="D9D9D9"/>
          </a:solidFill>
          <a:ln>
            <a:solidFill>
              <a:srgbClr val="ECECEC"/>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tabLst>
                <a:tab pos="0" algn="l"/>
              </a:tabLst>
            </a:pPr>
            <a:r>
              <a:rPr lang="tr-TR" sz="1200" b="0" strike="noStrike" spc="-1">
                <a:solidFill>
                  <a:srgbClr val="BE4343"/>
                </a:solidFill>
                <a:latin typeface="Times New Roman"/>
                <a:ea typeface="DejaVu Sans"/>
              </a:rPr>
              <a:t>Halil İbrahim Kaplan</a:t>
            </a:r>
            <a:endParaRPr lang="en-US" sz="1200" b="0" strike="noStrike" spc="-1">
              <a:latin typeface="Arial"/>
            </a:endParaRPr>
          </a:p>
        </p:txBody>
      </p:sp>
      <p:sp>
        <p:nvSpPr>
          <p:cNvPr id="621" name="Dikdörtgen 36"/>
          <p:cNvSpPr/>
          <p:nvPr/>
        </p:nvSpPr>
        <p:spPr>
          <a:xfrm>
            <a:off x="0" y="6666480"/>
            <a:ext cx="9143280" cy="190800"/>
          </a:xfrm>
          <a:prstGeom prst="rect">
            <a:avLst/>
          </a:prstGeom>
          <a:solidFill>
            <a:srgbClr val="B01000"/>
          </a:solidFill>
          <a:ln>
            <a:solidFill>
              <a:srgbClr val="B01001"/>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tabLst>
                <a:tab pos="0" algn="l"/>
              </a:tabLst>
            </a:pPr>
            <a:r>
              <a:rPr lang="tr-TR" sz="1200" b="0" strike="noStrike" spc="-1">
                <a:solidFill>
                  <a:srgbClr val="FFFFFF"/>
                </a:solidFill>
                <a:latin typeface="Times New Roman"/>
                <a:ea typeface="DejaVu Sans"/>
              </a:rPr>
              <a:t>Hash Based Signatures</a:t>
            </a:r>
            <a:endParaRPr lang="en-US" sz="1200" b="0" strike="noStrike" spc="-1">
              <a:latin typeface="Arial"/>
            </a:endParaRPr>
          </a:p>
        </p:txBody>
      </p:sp>
      <p:sp>
        <p:nvSpPr>
          <p:cNvPr id="2" name="Düz Ok Bağlayıcısı 8">
            <a:extLst>
              <a:ext uri="{FF2B5EF4-FFF2-40B4-BE49-F238E27FC236}">
                <a16:creationId xmlns:a16="http://schemas.microsoft.com/office/drawing/2014/main" id="{F54D2F0F-20B0-2B6C-4EAB-6D7730EFC790}"/>
              </a:ext>
            </a:extLst>
          </p:cNvPr>
          <p:cNvSpPr/>
          <p:nvPr/>
        </p:nvSpPr>
        <p:spPr>
          <a:xfrm>
            <a:off x="2870280" y="5488560"/>
            <a:ext cx="304200" cy="360"/>
          </a:xfrm>
          <a:custGeom>
            <a:avLst/>
            <a:gdLst/>
            <a:ahLst/>
            <a:cxnLst/>
            <a:rect l="l" t="t" r="r" b="b"/>
            <a:pathLst>
              <a:path w="21600" h="21600">
                <a:moveTo>
                  <a:pt x="0" y="0"/>
                </a:moveTo>
                <a:lnTo>
                  <a:pt x="21600" y="21600"/>
                </a:lnTo>
              </a:path>
            </a:pathLst>
          </a:custGeom>
          <a:noFill/>
          <a:ln>
            <a:solidFill>
              <a:srgbClr val="00B050"/>
            </a:solidFill>
            <a:tailEnd type="triangle" w="med" len="med"/>
          </a:ln>
        </p:spPr>
        <p:style>
          <a:lnRef idx="1">
            <a:schemeClr val="accent1"/>
          </a:lnRef>
          <a:fillRef idx="0">
            <a:schemeClr val="accent1"/>
          </a:fillRef>
          <a:effectRef idx="0">
            <a:schemeClr val="accent1"/>
          </a:effectRef>
          <a:fontRef idx="minor"/>
        </p:style>
      </p:sp>
      <p:sp>
        <p:nvSpPr>
          <p:cNvPr id="3" name="Metin kutusu 10">
            <a:extLst>
              <a:ext uri="{FF2B5EF4-FFF2-40B4-BE49-F238E27FC236}">
                <a16:creationId xmlns:a16="http://schemas.microsoft.com/office/drawing/2014/main" id="{F6143ABC-D988-605C-3253-514AB5F5ED11}"/>
              </a:ext>
            </a:extLst>
          </p:cNvPr>
          <p:cNvSpPr/>
          <p:nvPr/>
        </p:nvSpPr>
        <p:spPr>
          <a:xfrm>
            <a:off x="3174840" y="5349960"/>
            <a:ext cx="2187360" cy="275545"/>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tr-TR" sz="1200" b="0" strike="noStrike" spc="-1" dirty="0" err="1">
                <a:solidFill>
                  <a:srgbClr val="00B050"/>
                </a:solidFill>
                <a:latin typeface="Times New Roman"/>
                <a:ea typeface="DejaVu Sans"/>
              </a:rPr>
              <a:t>Add</a:t>
            </a:r>
            <a:r>
              <a:rPr lang="tr-TR" sz="1200" b="0" strike="noStrike" spc="-1" dirty="0">
                <a:solidFill>
                  <a:srgbClr val="00B050"/>
                </a:solidFill>
                <a:latin typeface="Times New Roman"/>
                <a:ea typeface="DejaVu Sans"/>
              </a:rPr>
              <a:t> </a:t>
            </a:r>
            <a:r>
              <a:rPr lang="tr-TR" sz="1200" b="0" strike="noStrike" spc="-1" dirty="0" err="1">
                <a:solidFill>
                  <a:srgbClr val="00B050"/>
                </a:solidFill>
                <a:latin typeface="Times New Roman"/>
                <a:ea typeface="DejaVu Sans"/>
              </a:rPr>
              <a:t>node</a:t>
            </a:r>
            <a:r>
              <a:rPr lang="tr-TR" sz="1200" b="0" strike="noStrike" spc="-1" dirty="0">
                <a:solidFill>
                  <a:srgbClr val="00B050"/>
                </a:solidFill>
                <a:latin typeface="Times New Roman"/>
                <a:ea typeface="DejaVu Sans"/>
              </a:rPr>
              <a:t> </a:t>
            </a:r>
            <a:r>
              <a:rPr lang="tr-TR" sz="1200" b="0" strike="noStrike" spc="-1" dirty="0" err="1">
                <a:solidFill>
                  <a:srgbClr val="00B050"/>
                </a:solidFill>
                <a:latin typeface="Times New Roman"/>
                <a:ea typeface="DejaVu Sans"/>
              </a:rPr>
              <a:t>to</a:t>
            </a:r>
            <a:r>
              <a:rPr lang="tr-TR" sz="1200" b="0" strike="noStrike" spc="-1" dirty="0">
                <a:solidFill>
                  <a:srgbClr val="00B050"/>
                </a:solidFill>
                <a:latin typeface="Times New Roman"/>
                <a:ea typeface="DejaVu Sans"/>
              </a:rPr>
              <a:t> </a:t>
            </a:r>
            <a:r>
              <a:rPr lang="tr-TR" sz="1200" b="0" strike="noStrike" spc="-1" dirty="0" err="1">
                <a:solidFill>
                  <a:srgbClr val="00B050"/>
                </a:solidFill>
                <a:latin typeface="Times New Roman"/>
                <a:ea typeface="DejaVu Sans"/>
              </a:rPr>
              <a:t>the</a:t>
            </a:r>
            <a:r>
              <a:rPr lang="tr-TR" sz="1200" b="0" strike="noStrike" spc="-1" dirty="0">
                <a:solidFill>
                  <a:srgbClr val="00B050"/>
                </a:solidFill>
                <a:latin typeface="Times New Roman"/>
                <a:ea typeface="DejaVu Sans"/>
              </a:rPr>
              <a:t> </a:t>
            </a:r>
            <a:r>
              <a:rPr lang="tr-TR" sz="1200" b="0" strike="noStrike" spc="-1" dirty="0" err="1">
                <a:solidFill>
                  <a:srgbClr val="00B050"/>
                </a:solidFill>
                <a:latin typeface="Times New Roman"/>
                <a:ea typeface="DejaVu Sans"/>
              </a:rPr>
              <a:t>end</a:t>
            </a:r>
            <a:r>
              <a:rPr lang="tr-TR" sz="1200" b="0" strike="noStrike" spc="-1" dirty="0">
                <a:solidFill>
                  <a:srgbClr val="00B050"/>
                </a:solidFill>
                <a:latin typeface="Times New Roman"/>
                <a:ea typeface="DejaVu Sans"/>
              </a:rPr>
              <a:t> of </a:t>
            </a:r>
            <a:r>
              <a:rPr lang="tr-TR" sz="1200" b="0" strike="noStrike" spc="-1" dirty="0" err="1">
                <a:solidFill>
                  <a:srgbClr val="00B050"/>
                </a:solidFill>
                <a:latin typeface="Times New Roman"/>
                <a:ea typeface="DejaVu Sans"/>
              </a:rPr>
              <a:t>stack</a:t>
            </a:r>
            <a:endParaRPr lang="en-US" sz="1200" b="0" strike="noStrike" spc="-1" dirty="0">
              <a:latin typeface="Arial"/>
            </a:endParaRPr>
          </a:p>
        </p:txBody>
      </p:sp>
      <p:sp>
        <p:nvSpPr>
          <p:cNvPr id="4" name="Düz Ok Bağlayıcısı 8">
            <a:extLst>
              <a:ext uri="{FF2B5EF4-FFF2-40B4-BE49-F238E27FC236}">
                <a16:creationId xmlns:a16="http://schemas.microsoft.com/office/drawing/2014/main" id="{857B49CD-3189-97D9-EEAD-3F5C3B7503CC}"/>
              </a:ext>
            </a:extLst>
          </p:cNvPr>
          <p:cNvSpPr/>
          <p:nvPr/>
        </p:nvSpPr>
        <p:spPr>
          <a:xfrm>
            <a:off x="2870280" y="5972975"/>
            <a:ext cx="304200" cy="360"/>
          </a:xfrm>
          <a:custGeom>
            <a:avLst/>
            <a:gdLst/>
            <a:ahLst/>
            <a:cxnLst/>
            <a:rect l="l" t="t" r="r" b="b"/>
            <a:pathLst>
              <a:path w="21600" h="21600">
                <a:moveTo>
                  <a:pt x="0" y="0"/>
                </a:moveTo>
                <a:lnTo>
                  <a:pt x="21600" y="21600"/>
                </a:lnTo>
              </a:path>
            </a:pathLst>
          </a:custGeom>
          <a:noFill/>
          <a:ln>
            <a:solidFill>
              <a:srgbClr val="00B050"/>
            </a:solidFill>
            <a:tailEnd type="triangle" w="med" len="med"/>
          </a:ln>
        </p:spPr>
        <p:style>
          <a:lnRef idx="1">
            <a:schemeClr val="accent1"/>
          </a:lnRef>
          <a:fillRef idx="0">
            <a:schemeClr val="accent1"/>
          </a:fillRef>
          <a:effectRef idx="0">
            <a:schemeClr val="accent1"/>
          </a:effectRef>
          <a:fontRef idx="minor"/>
        </p:style>
      </p:sp>
      <p:sp>
        <p:nvSpPr>
          <p:cNvPr id="5" name="Metin kutusu 10">
            <a:extLst>
              <a:ext uri="{FF2B5EF4-FFF2-40B4-BE49-F238E27FC236}">
                <a16:creationId xmlns:a16="http://schemas.microsoft.com/office/drawing/2014/main" id="{FED58581-4DC9-3DFC-DB25-4D140C473622}"/>
              </a:ext>
            </a:extLst>
          </p:cNvPr>
          <p:cNvSpPr/>
          <p:nvPr/>
        </p:nvSpPr>
        <p:spPr>
          <a:xfrm>
            <a:off x="3174840" y="5834375"/>
            <a:ext cx="3309840" cy="275545"/>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buNone/>
            </a:pPr>
            <a:r>
              <a:rPr lang="tr-TR" sz="1200" spc="-1" dirty="0">
                <a:solidFill>
                  <a:srgbClr val="00B050"/>
                </a:solidFill>
                <a:latin typeface="Times New Roman"/>
                <a:ea typeface="DejaVu Sans"/>
              </a:rPr>
              <a:t>Return</a:t>
            </a:r>
            <a:r>
              <a:rPr lang="tr-TR" sz="1200" b="0" strike="noStrike" spc="-1" dirty="0">
                <a:solidFill>
                  <a:srgbClr val="00B050"/>
                </a:solidFill>
                <a:latin typeface="Times New Roman"/>
                <a:ea typeface="DejaVu Sans"/>
              </a:rPr>
              <a:t> </a:t>
            </a:r>
            <a:r>
              <a:rPr lang="tr-TR" sz="1200" b="0" strike="noStrike" spc="-1" dirty="0" err="1">
                <a:solidFill>
                  <a:srgbClr val="00B050"/>
                </a:solidFill>
                <a:latin typeface="Times New Roman"/>
                <a:ea typeface="DejaVu Sans"/>
              </a:rPr>
              <a:t>to</a:t>
            </a:r>
            <a:r>
              <a:rPr lang="tr-TR" sz="1200" b="0" strike="noStrike" spc="-1" dirty="0">
                <a:solidFill>
                  <a:srgbClr val="00B050"/>
                </a:solidFill>
                <a:latin typeface="Times New Roman"/>
                <a:ea typeface="DejaVu Sans"/>
              </a:rPr>
              <a:t> </a:t>
            </a:r>
            <a:r>
              <a:rPr lang="tr-TR" sz="1200" b="0" strike="noStrike" spc="-1" dirty="0" err="1">
                <a:solidFill>
                  <a:srgbClr val="00B050"/>
                </a:solidFill>
                <a:latin typeface="Times New Roman"/>
                <a:ea typeface="DejaVu Sans"/>
              </a:rPr>
              <a:t>the</a:t>
            </a:r>
            <a:r>
              <a:rPr lang="tr-TR" sz="1200" b="0" strike="noStrike" spc="-1" dirty="0">
                <a:solidFill>
                  <a:srgbClr val="00B050"/>
                </a:solidFill>
                <a:latin typeface="Times New Roman"/>
                <a:ea typeface="DejaVu Sans"/>
              </a:rPr>
              <a:t> </a:t>
            </a:r>
            <a:r>
              <a:rPr lang="tr-TR" sz="1200" b="0" strike="noStrike" spc="-1" dirty="0" err="1">
                <a:solidFill>
                  <a:srgbClr val="00B050"/>
                </a:solidFill>
                <a:latin typeface="Times New Roman"/>
                <a:ea typeface="DejaVu Sans"/>
              </a:rPr>
              <a:t>end</a:t>
            </a:r>
            <a:r>
              <a:rPr lang="tr-TR" sz="1200" b="0" strike="noStrike" spc="-1" dirty="0">
                <a:solidFill>
                  <a:srgbClr val="00B050"/>
                </a:solidFill>
                <a:latin typeface="Times New Roman"/>
                <a:ea typeface="DejaVu Sans"/>
              </a:rPr>
              <a:t> of </a:t>
            </a:r>
            <a:r>
              <a:rPr lang="tr-TR" sz="1200" b="0" strike="noStrike" spc="-1" dirty="0" err="1">
                <a:solidFill>
                  <a:srgbClr val="00B050"/>
                </a:solidFill>
                <a:latin typeface="Times New Roman"/>
                <a:ea typeface="DejaVu Sans"/>
              </a:rPr>
              <a:t>stack</a:t>
            </a:r>
            <a:r>
              <a:rPr lang="tr-TR" sz="1200" b="0" strike="noStrike" spc="-1" dirty="0">
                <a:solidFill>
                  <a:srgbClr val="00B050"/>
                </a:solidFill>
                <a:latin typeface="Times New Roman"/>
                <a:ea typeface="DejaVu Sans"/>
              </a:rPr>
              <a:t> </a:t>
            </a:r>
            <a:r>
              <a:rPr lang="tr-TR" sz="1200" b="0" strike="noStrike" spc="-1" dirty="0" err="1">
                <a:solidFill>
                  <a:srgbClr val="00B050"/>
                </a:solidFill>
                <a:latin typeface="Times New Roman"/>
                <a:ea typeface="DejaVu Sans"/>
              </a:rPr>
              <a:t>and</a:t>
            </a:r>
            <a:r>
              <a:rPr lang="tr-TR" sz="1200" b="0" strike="noStrike" spc="-1" dirty="0">
                <a:solidFill>
                  <a:srgbClr val="00B050"/>
                </a:solidFill>
                <a:latin typeface="Times New Roman"/>
                <a:ea typeface="DejaVu Sans"/>
              </a:rPr>
              <a:t> </a:t>
            </a:r>
            <a:r>
              <a:rPr lang="tr-TR" sz="1200" b="0" strike="noStrike" spc="-1" dirty="0" err="1">
                <a:solidFill>
                  <a:srgbClr val="00B050"/>
                </a:solidFill>
                <a:latin typeface="Times New Roman"/>
                <a:ea typeface="DejaVu Sans"/>
              </a:rPr>
              <a:t>delete</a:t>
            </a:r>
            <a:r>
              <a:rPr lang="tr-TR" sz="1200" b="0" strike="noStrike" spc="-1" dirty="0">
                <a:solidFill>
                  <a:srgbClr val="00B050"/>
                </a:solidFill>
                <a:latin typeface="Times New Roman"/>
                <a:ea typeface="DejaVu Sans"/>
              </a:rPr>
              <a:t> it </a:t>
            </a:r>
            <a:r>
              <a:rPr lang="tr-TR" sz="1200" b="0" strike="noStrike" spc="-1" dirty="0" err="1">
                <a:solidFill>
                  <a:srgbClr val="00B050"/>
                </a:solidFill>
                <a:latin typeface="Times New Roman"/>
                <a:ea typeface="DejaVu Sans"/>
              </a:rPr>
              <a:t>from</a:t>
            </a:r>
            <a:r>
              <a:rPr lang="tr-TR" sz="1200" b="0" strike="noStrike" spc="-1" dirty="0">
                <a:solidFill>
                  <a:srgbClr val="00B050"/>
                </a:solidFill>
                <a:latin typeface="Times New Roman"/>
                <a:ea typeface="DejaVu Sans"/>
              </a:rPr>
              <a:t> </a:t>
            </a:r>
            <a:r>
              <a:rPr lang="tr-TR" sz="1200" b="0" strike="noStrike" spc="-1" dirty="0" err="1">
                <a:solidFill>
                  <a:srgbClr val="00B050"/>
                </a:solidFill>
                <a:latin typeface="Times New Roman"/>
                <a:ea typeface="DejaVu Sans"/>
              </a:rPr>
              <a:t>stack</a:t>
            </a:r>
            <a:endParaRPr lang="en-US" sz="1200" b="0" strike="noStrike" spc="-1" dirty="0">
              <a:latin typeface="Arial"/>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2" name="Dikdörtgen 4"/>
          <p:cNvSpPr/>
          <p:nvPr/>
        </p:nvSpPr>
        <p:spPr>
          <a:xfrm>
            <a:off x="0" y="6486120"/>
            <a:ext cx="9143280" cy="179640"/>
          </a:xfrm>
          <a:prstGeom prst="rect">
            <a:avLst/>
          </a:prstGeom>
          <a:solidFill>
            <a:srgbClr val="D9D9D9"/>
          </a:solidFill>
          <a:ln>
            <a:solidFill>
              <a:srgbClr val="ECECEC"/>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tabLst>
                <a:tab pos="0" algn="l"/>
              </a:tabLst>
            </a:pPr>
            <a:r>
              <a:rPr lang="tr-TR" sz="1200" b="0" strike="noStrike" spc="-1">
                <a:solidFill>
                  <a:srgbClr val="BE4343"/>
                </a:solidFill>
                <a:latin typeface="Times New Roman"/>
                <a:ea typeface="DejaVu Sans"/>
              </a:rPr>
              <a:t>Halil İbrahim Kaplan</a:t>
            </a:r>
            <a:endParaRPr lang="en-US" sz="1200" b="0" strike="noStrike" spc="-1">
              <a:latin typeface="Arial"/>
            </a:endParaRPr>
          </a:p>
        </p:txBody>
      </p:sp>
      <p:sp>
        <p:nvSpPr>
          <p:cNvPr id="623" name="Dikdörtgen 5"/>
          <p:cNvSpPr/>
          <p:nvPr/>
        </p:nvSpPr>
        <p:spPr>
          <a:xfrm>
            <a:off x="0" y="6666480"/>
            <a:ext cx="9143280" cy="190800"/>
          </a:xfrm>
          <a:prstGeom prst="rect">
            <a:avLst/>
          </a:prstGeom>
          <a:solidFill>
            <a:srgbClr val="B01000"/>
          </a:solidFill>
          <a:ln>
            <a:solidFill>
              <a:srgbClr val="B01001"/>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tabLst>
                <a:tab pos="0" algn="l"/>
              </a:tabLst>
            </a:pPr>
            <a:r>
              <a:rPr lang="tr-TR" sz="1200" b="0" strike="noStrike" spc="-1">
                <a:solidFill>
                  <a:srgbClr val="FFFFFF"/>
                </a:solidFill>
                <a:latin typeface="Times New Roman"/>
                <a:ea typeface="DejaVu Sans"/>
              </a:rPr>
              <a:t>Hash Based Signatures</a:t>
            </a:r>
            <a:endParaRPr lang="en-US" sz="1200" b="0" strike="noStrike" spc="-1">
              <a:latin typeface="Arial"/>
            </a:endParaRPr>
          </a:p>
        </p:txBody>
      </p:sp>
      <p:grpSp>
        <p:nvGrpSpPr>
          <p:cNvPr id="624" name="Grup 9"/>
          <p:cNvGrpSpPr/>
          <p:nvPr/>
        </p:nvGrpSpPr>
        <p:grpSpPr>
          <a:xfrm>
            <a:off x="0" y="-26640"/>
            <a:ext cx="9143280" cy="621000"/>
            <a:chOff x="0" y="-26640"/>
            <a:chExt cx="9143280" cy="621000"/>
          </a:xfrm>
        </p:grpSpPr>
        <p:sp>
          <p:nvSpPr>
            <p:cNvPr id="625" name="Dikdörtgen 11"/>
            <p:cNvSpPr/>
            <p:nvPr/>
          </p:nvSpPr>
          <p:spPr>
            <a:xfrm>
              <a:off x="0" y="-1440"/>
              <a:ext cx="9143280" cy="570960"/>
            </a:xfrm>
            <a:prstGeom prst="rect">
              <a:avLst/>
            </a:prstGeom>
            <a:solidFill>
              <a:srgbClr val="D9D9D9"/>
            </a:solidFill>
            <a:ln>
              <a:solidFill>
                <a:srgbClr val="D9D9D9"/>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pPr>
              <a:r>
                <a:rPr lang="tr-TR" sz="2100" b="0" strike="noStrike" spc="-1">
                  <a:solidFill>
                    <a:srgbClr val="C50000"/>
                  </a:solidFill>
                  <a:latin typeface="Times New Roman"/>
                  <a:ea typeface="DejaVu Sans"/>
                </a:rPr>
                <a:t> SPHINCS+</a:t>
              </a:r>
              <a:endParaRPr lang="en-US" sz="2100" b="0" strike="noStrike" spc="-1">
                <a:latin typeface="Arial"/>
              </a:endParaRPr>
            </a:p>
          </p:txBody>
        </p:sp>
        <p:pic>
          <p:nvPicPr>
            <p:cNvPr id="626" name="Resim 12"/>
            <p:cNvPicPr/>
            <p:nvPr/>
          </p:nvPicPr>
          <p:blipFill>
            <a:blip r:embed="rId3"/>
            <a:stretch/>
          </p:blipFill>
          <p:spPr>
            <a:xfrm>
              <a:off x="8335440" y="-26640"/>
              <a:ext cx="613440" cy="621000"/>
            </a:xfrm>
            <a:prstGeom prst="rect">
              <a:avLst/>
            </a:prstGeom>
            <a:ln w="0">
              <a:noFill/>
            </a:ln>
          </p:spPr>
        </p:pic>
      </p:grpSp>
      <p:sp>
        <p:nvSpPr>
          <p:cNvPr id="627" name="Dikdörtgen 13"/>
          <p:cNvSpPr/>
          <p:nvPr/>
        </p:nvSpPr>
        <p:spPr>
          <a:xfrm>
            <a:off x="133560" y="750600"/>
            <a:ext cx="363204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tr-TR" sz="1800" b="1" strike="noStrike" spc="-1">
                <a:solidFill>
                  <a:srgbClr val="000000"/>
                </a:solidFill>
                <a:latin typeface="Times New Roman"/>
                <a:ea typeface="DejaVu Sans"/>
              </a:rPr>
              <a:t>XMSS</a:t>
            </a:r>
            <a:endParaRPr lang="en-US" sz="1800" b="0" strike="noStrike" spc="-1">
              <a:latin typeface="Arial"/>
            </a:endParaRPr>
          </a:p>
        </p:txBody>
      </p:sp>
      <p:pic>
        <p:nvPicPr>
          <p:cNvPr id="628" name="Resim 1"/>
          <p:cNvPicPr/>
          <p:nvPr/>
        </p:nvPicPr>
        <p:blipFill>
          <a:blip r:embed="rId4"/>
          <a:stretch/>
        </p:blipFill>
        <p:spPr>
          <a:xfrm>
            <a:off x="916813" y="2540160"/>
            <a:ext cx="6581160" cy="1777680"/>
          </a:xfrm>
          <a:prstGeom prst="rect">
            <a:avLst/>
          </a:prstGeom>
          <a:ln w="0">
            <a:noFill/>
          </a:ln>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28832</TotalTime>
  <Words>4694</Words>
  <Application>Microsoft Office PowerPoint</Application>
  <PresentationFormat>On-screen Show (4:3)</PresentationFormat>
  <Paragraphs>1055</Paragraphs>
  <Slides>134</Slides>
  <Notes>127</Notes>
  <HiddenSlides>23</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134</vt:i4>
      </vt:variant>
    </vt:vector>
  </HeadingPairs>
  <TitlesOfParts>
    <vt:vector size="145" baseType="lpstr">
      <vt:lpstr>Arial</vt:lpstr>
      <vt:lpstr>Calibri</vt:lpstr>
      <vt:lpstr>Calibri Light</vt:lpstr>
      <vt:lpstr>Cambria Math</vt:lpstr>
      <vt:lpstr>SFRM1095</vt:lpstr>
      <vt:lpstr>StarSymbol</vt:lpstr>
      <vt:lpstr>Symbol</vt:lpstr>
      <vt:lpstr>Times New Roman</vt:lpstr>
      <vt:lpstr>Wingdings</vt:lpstr>
      <vt:lpstr>Office Theme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Sunusu</dc:title>
  <dc:subject/>
  <dc:creator>Halil İbrahim KAPLAN</dc:creator>
  <dc:description/>
  <cp:lastModifiedBy>halil kaplan</cp:lastModifiedBy>
  <cp:revision>295</cp:revision>
  <dcterms:created xsi:type="dcterms:W3CDTF">2021-12-29T05:43:09Z</dcterms:created>
  <dcterms:modified xsi:type="dcterms:W3CDTF">2024-08-15T13:09:12Z</dcterms:modified>
  <dc:language>en-US</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HiddenSlides">
    <vt:i4>3</vt:i4>
  </property>
  <property fmtid="{D5CDD505-2E9C-101B-9397-08002B2CF9AE}" pid="3" name="Notes">
    <vt:i4>95</vt:i4>
  </property>
  <property fmtid="{D5CDD505-2E9C-101B-9397-08002B2CF9AE}" pid="4" name="PresentationFormat">
    <vt:lpwstr>Ekran Gösterisi (4:3)</vt:lpwstr>
  </property>
  <property fmtid="{D5CDD505-2E9C-101B-9397-08002B2CF9AE}" pid="5" name="Slides">
    <vt:i4>98</vt:i4>
  </property>
</Properties>
</file>